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</p:sldIdLst>
  <p:sldSz cx="10693400" cy="7562850"/>
  <p:notesSz cx="10693400" cy="75628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52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rgbClr val="595959"/>
                </a:solidFill>
                <a:latin typeface="HCR Dotum"/>
                <a:cs typeface="HCR Dotum"/>
              </a:defRPr>
            </a:lvl1pPr>
          </a:lstStyle>
          <a:p>
            <a:pPr marL="38100">
              <a:lnSpc>
                <a:spcPts val="83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2" y="178449"/>
            <a:ext cx="10183884" cy="8797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7163" y="7081520"/>
            <a:ext cx="886968" cy="10972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08968" y="505659"/>
            <a:ext cx="1044514" cy="4795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HCR Dotum"/>
                <a:cs typeface="HCR 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rgbClr val="595959"/>
                </a:solidFill>
                <a:latin typeface="HCR Dotum"/>
                <a:cs typeface="HCR Dotum"/>
              </a:defRPr>
            </a:lvl1pPr>
          </a:lstStyle>
          <a:p>
            <a:pPr marL="38100">
              <a:lnSpc>
                <a:spcPts val="83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HCR Dotum"/>
                <a:cs typeface="HCR 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rgbClr val="595959"/>
                </a:solidFill>
                <a:latin typeface="HCR Dotum"/>
                <a:cs typeface="HCR Dotum"/>
              </a:defRPr>
            </a:lvl1pPr>
          </a:lstStyle>
          <a:p>
            <a:pPr marL="38100">
              <a:lnSpc>
                <a:spcPts val="83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2" y="178449"/>
            <a:ext cx="10183884" cy="8797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7163" y="7081520"/>
            <a:ext cx="886968" cy="10972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08968" y="505659"/>
            <a:ext cx="1044514" cy="4795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HCR Dotum"/>
                <a:cs typeface="HCR 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rgbClr val="595959"/>
                </a:solidFill>
                <a:latin typeface="HCR Dotum"/>
                <a:cs typeface="HCR Dotum"/>
              </a:defRPr>
            </a:lvl1pPr>
          </a:lstStyle>
          <a:p>
            <a:pPr marL="38100">
              <a:lnSpc>
                <a:spcPts val="83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2" y="178449"/>
            <a:ext cx="10183884" cy="8797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7163" y="7081520"/>
            <a:ext cx="886968" cy="10972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08968" y="505659"/>
            <a:ext cx="1044514" cy="4795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rgbClr val="595959"/>
                </a:solidFill>
                <a:latin typeface="HCR Dotum"/>
                <a:cs typeface="HCR Dotum"/>
              </a:defRPr>
            </a:lvl1pPr>
          </a:lstStyle>
          <a:p>
            <a:pPr marL="38100">
              <a:lnSpc>
                <a:spcPts val="83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1302" y="178449"/>
            <a:ext cx="10183884" cy="8797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7163" y="7081520"/>
            <a:ext cx="886968" cy="10972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7221" y="445336"/>
            <a:ext cx="9378956" cy="483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HCR Dotum"/>
                <a:cs typeface="HCR 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9586" y="3659987"/>
            <a:ext cx="9414227" cy="2552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49247" y="7078561"/>
            <a:ext cx="173354" cy="123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1" i="0">
                <a:solidFill>
                  <a:srgbClr val="595959"/>
                </a:solidFill>
                <a:latin typeface="HCR Dotum"/>
                <a:cs typeface="HCR Dotum"/>
              </a:defRPr>
            </a:lvl1pPr>
          </a:lstStyle>
          <a:p>
            <a:pPr marL="38100">
              <a:lnSpc>
                <a:spcPts val="83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jp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57.jpg"/><Relationship Id="rId7" Type="http://schemas.openxmlformats.org/officeDocument/2006/relationships/image" Target="../media/image61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6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11" Type="http://schemas.openxmlformats.org/officeDocument/2006/relationships/image" Target="../media/image64.png"/><Relationship Id="rId5" Type="http://schemas.openxmlformats.org/officeDocument/2006/relationships/image" Target="../media/image59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3575" y="1252101"/>
            <a:ext cx="7271613" cy="47707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4737" y="6490782"/>
            <a:ext cx="2708893" cy="31235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38596" y="1698751"/>
            <a:ext cx="2819400" cy="338455"/>
            <a:chOff x="6038596" y="1698751"/>
            <a:chExt cx="2819400" cy="33845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8596" y="1744471"/>
              <a:ext cx="2295144" cy="2926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5900" y="1698751"/>
              <a:ext cx="2292096" cy="10363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94443" y="2792983"/>
            <a:ext cx="746759" cy="9753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41299" y="1087206"/>
            <a:ext cx="6080125" cy="4940300"/>
            <a:chOff x="241299" y="1087206"/>
            <a:chExt cx="6080125" cy="4940300"/>
          </a:xfrm>
        </p:grpSpPr>
        <p:sp>
          <p:nvSpPr>
            <p:cNvPr id="9" name="object 9"/>
            <p:cNvSpPr/>
            <p:nvPr/>
          </p:nvSpPr>
          <p:spPr>
            <a:xfrm>
              <a:off x="2113691" y="2043322"/>
              <a:ext cx="4207510" cy="3979545"/>
            </a:xfrm>
            <a:custGeom>
              <a:avLst/>
              <a:gdLst/>
              <a:ahLst/>
              <a:cxnLst/>
              <a:rect l="l" t="t" r="r" b="b"/>
              <a:pathLst>
                <a:path w="4207510" h="3979545">
                  <a:moveTo>
                    <a:pt x="2371478" y="0"/>
                  </a:moveTo>
                  <a:lnTo>
                    <a:pt x="0" y="0"/>
                  </a:lnTo>
                  <a:lnTo>
                    <a:pt x="1835788" y="3979482"/>
                  </a:lnTo>
                  <a:lnTo>
                    <a:pt x="4207267" y="3979482"/>
                  </a:lnTo>
                  <a:lnTo>
                    <a:pt x="2371478" y="0"/>
                  </a:lnTo>
                  <a:close/>
                </a:path>
              </a:pathLst>
            </a:custGeom>
            <a:solidFill>
              <a:srgbClr val="000000">
                <a:alpha val="5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2987" y="1250695"/>
              <a:ext cx="5172456" cy="477621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299" y="1087206"/>
              <a:ext cx="4881871" cy="493684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058704" y="1087206"/>
              <a:ext cx="140970" cy="168910"/>
            </a:xfrm>
            <a:custGeom>
              <a:avLst/>
              <a:gdLst/>
              <a:ahLst/>
              <a:cxnLst/>
              <a:rect l="l" t="t" r="r" b="b"/>
              <a:pathLst>
                <a:path w="140970" h="168909">
                  <a:moveTo>
                    <a:pt x="53985" y="0"/>
                  </a:moveTo>
                  <a:lnTo>
                    <a:pt x="0" y="168676"/>
                  </a:lnTo>
                  <a:lnTo>
                    <a:pt x="140623" y="168676"/>
                  </a:lnTo>
                  <a:lnTo>
                    <a:pt x="53985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0665" y="2903942"/>
              <a:ext cx="3154680" cy="0"/>
            </a:xfrm>
            <a:custGeom>
              <a:avLst/>
              <a:gdLst/>
              <a:ahLst/>
              <a:cxnLst/>
              <a:rect l="l" t="t" r="r" b="b"/>
              <a:pathLst>
                <a:path w="3154679">
                  <a:moveTo>
                    <a:pt x="0" y="0"/>
                  </a:moveTo>
                  <a:lnTo>
                    <a:pt x="315466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0665" y="4485960"/>
              <a:ext cx="3154680" cy="0"/>
            </a:xfrm>
            <a:custGeom>
              <a:avLst/>
              <a:gdLst/>
              <a:ahLst/>
              <a:cxnLst/>
              <a:rect l="l" t="t" r="r" b="b"/>
              <a:pathLst>
                <a:path w="3154679">
                  <a:moveTo>
                    <a:pt x="0" y="0"/>
                  </a:moveTo>
                  <a:lnTo>
                    <a:pt x="315466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2299" y="3192271"/>
              <a:ext cx="3130296" cy="46024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5347" y="3762247"/>
              <a:ext cx="3121151" cy="4663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5347" y="2546095"/>
              <a:ext cx="3172968" cy="2011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763" y="1742289"/>
              <a:ext cx="1802229" cy="8274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1298" y="908479"/>
            <a:ext cx="10185400" cy="6470650"/>
            <a:chOff x="241298" y="908479"/>
            <a:chExt cx="10185400" cy="6470650"/>
          </a:xfrm>
        </p:grpSpPr>
        <p:sp>
          <p:nvSpPr>
            <p:cNvPr id="3" name="object 3"/>
            <p:cNvSpPr/>
            <p:nvPr/>
          </p:nvSpPr>
          <p:spPr>
            <a:xfrm>
              <a:off x="241298" y="1223140"/>
              <a:ext cx="10184130" cy="5264785"/>
            </a:xfrm>
            <a:custGeom>
              <a:avLst/>
              <a:gdLst/>
              <a:ahLst/>
              <a:cxnLst/>
              <a:rect l="l" t="t" r="r" b="b"/>
              <a:pathLst>
                <a:path w="10184130" h="5264785">
                  <a:moveTo>
                    <a:pt x="10183890" y="0"/>
                  </a:moveTo>
                  <a:lnTo>
                    <a:pt x="0" y="0"/>
                  </a:lnTo>
                  <a:lnTo>
                    <a:pt x="0" y="5264523"/>
                  </a:lnTo>
                  <a:lnTo>
                    <a:pt x="10183890" y="5264523"/>
                  </a:lnTo>
                  <a:lnTo>
                    <a:pt x="10183890" y="0"/>
                  </a:lnTo>
                  <a:close/>
                </a:path>
              </a:pathLst>
            </a:custGeom>
            <a:solidFill>
              <a:srgbClr val="E8EB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7947" y="2090697"/>
              <a:ext cx="5637240" cy="528800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833" y="5052125"/>
              <a:ext cx="2926369" cy="3808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1748" y="3390391"/>
              <a:ext cx="2731007" cy="3962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5269" y="3053028"/>
              <a:ext cx="1181100" cy="1107440"/>
            </a:xfrm>
            <a:custGeom>
              <a:avLst/>
              <a:gdLst/>
              <a:ahLst/>
              <a:cxnLst/>
              <a:rect l="l" t="t" r="r" b="b"/>
              <a:pathLst>
                <a:path w="1181100" h="1107439">
                  <a:moveTo>
                    <a:pt x="485661" y="0"/>
                  </a:moveTo>
                  <a:lnTo>
                    <a:pt x="288648" y="0"/>
                  </a:lnTo>
                  <a:lnTo>
                    <a:pt x="233804" y="2715"/>
                  </a:lnTo>
                  <a:lnTo>
                    <a:pt x="184734" y="10858"/>
                  </a:lnTo>
                  <a:lnTo>
                    <a:pt x="141437" y="24421"/>
                  </a:lnTo>
                  <a:lnTo>
                    <a:pt x="103913" y="43398"/>
                  </a:lnTo>
                  <a:lnTo>
                    <a:pt x="72161" y="67781"/>
                  </a:lnTo>
                  <a:lnTo>
                    <a:pt x="46183" y="97564"/>
                  </a:lnTo>
                  <a:lnTo>
                    <a:pt x="25978" y="132739"/>
                  </a:lnTo>
                  <a:lnTo>
                    <a:pt x="11545" y="173300"/>
                  </a:lnTo>
                  <a:lnTo>
                    <a:pt x="2886" y="219240"/>
                  </a:lnTo>
                  <a:lnTo>
                    <a:pt x="0" y="270553"/>
                  </a:lnTo>
                  <a:lnTo>
                    <a:pt x="0" y="871274"/>
                  </a:lnTo>
                  <a:lnTo>
                    <a:pt x="5369" y="927807"/>
                  </a:lnTo>
                  <a:lnTo>
                    <a:pt x="21476" y="977031"/>
                  </a:lnTo>
                  <a:lnTo>
                    <a:pt x="48322" y="1018947"/>
                  </a:lnTo>
                  <a:lnTo>
                    <a:pt x="85907" y="1053555"/>
                  </a:lnTo>
                  <a:lnTo>
                    <a:pt x="126945" y="1076966"/>
                  </a:lnTo>
                  <a:lnTo>
                    <a:pt x="174534" y="1093822"/>
                  </a:lnTo>
                  <a:lnTo>
                    <a:pt x="228781" y="1104014"/>
                  </a:lnTo>
                  <a:lnTo>
                    <a:pt x="289793" y="1107436"/>
                  </a:lnTo>
                  <a:lnTo>
                    <a:pt x="486807" y="1107436"/>
                  </a:lnTo>
                  <a:lnTo>
                    <a:pt x="541307" y="1104786"/>
                  </a:lnTo>
                  <a:lnTo>
                    <a:pt x="590042" y="1096834"/>
                  </a:lnTo>
                  <a:lnTo>
                    <a:pt x="633017" y="1083571"/>
                  </a:lnTo>
                  <a:lnTo>
                    <a:pt x="670240" y="1064991"/>
                  </a:lnTo>
                  <a:lnTo>
                    <a:pt x="685300" y="1053555"/>
                  </a:lnTo>
                  <a:lnTo>
                    <a:pt x="286357" y="1053555"/>
                  </a:lnTo>
                  <a:lnTo>
                    <a:pt x="232396" y="1050171"/>
                  </a:lnTo>
                  <a:lnTo>
                    <a:pt x="185631" y="1040031"/>
                  </a:lnTo>
                  <a:lnTo>
                    <a:pt x="146060" y="1023146"/>
                  </a:lnTo>
                  <a:lnTo>
                    <a:pt x="113683" y="999530"/>
                  </a:lnTo>
                  <a:lnTo>
                    <a:pt x="88502" y="969197"/>
                  </a:lnTo>
                  <a:lnTo>
                    <a:pt x="70515" y="932160"/>
                  </a:lnTo>
                  <a:lnTo>
                    <a:pt x="59723" y="888433"/>
                  </a:lnTo>
                  <a:lnTo>
                    <a:pt x="56125" y="838028"/>
                  </a:lnTo>
                  <a:lnTo>
                    <a:pt x="56125" y="273992"/>
                  </a:lnTo>
                  <a:lnTo>
                    <a:pt x="59723" y="222403"/>
                  </a:lnTo>
                  <a:lnTo>
                    <a:pt x="70515" y="177693"/>
                  </a:lnTo>
                  <a:lnTo>
                    <a:pt x="88502" y="139862"/>
                  </a:lnTo>
                  <a:lnTo>
                    <a:pt x="113683" y="108908"/>
                  </a:lnTo>
                  <a:lnTo>
                    <a:pt x="146060" y="84834"/>
                  </a:lnTo>
                  <a:lnTo>
                    <a:pt x="185631" y="67637"/>
                  </a:lnTo>
                  <a:lnTo>
                    <a:pt x="232396" y="57320"/>
                  </a:lnTo>
                  <a:lnTo>
                    <a:pt x="286357" y="53881"/>
                  </a:lnTo>
                  <a:lnTo>
                    <a:pt x="683570" y="53881"/>
                  </a:lnTo>
                  <a:lnTo>
                    <a:pt x="669993" y="43398"/>
                  </a:lnTo>
                  <a:lnTo>
                    <a:pt x="632624" y="24421"/>
                  </a:lnTo>
                  <a:lnTo>
                    <a:pt x="589455" y="10858"/>
                  </a:lnTo>
                  <a:lnTo>
                    <a:pt x="540472" y="2715"/>
                  </a:lnTo>
                  <a:lnTo>
                    <a:pt x="485661" y="0"/>
                  </a:lnTo>
                  <a:close/>
                </a:path>
                <a:path w="1181100" h="1107439">
                  <a:moveTo>
                    <a:pt x="683570" y="53881"/>
                  </a:moveTo>
                  <a:lnTo>
                    <a:pt x="489098" y="53881"/>
                  </a:lnTo>
                  <a:lnTo>
                    <a:pt x="542680" y="57320"/>
                  </a:lnTo>
                  <a:lnTo>
                    <a:pt x="589162" y="67637"/>
                  </a:lnTo>
                  <a:lnTo>
                    <a:pt x="628529" y="84834"/>
                  </a:lnTo>
                  <a:lnTo>
                    <a:pt x="660769" y="108908"/>
                  </a:lnTo>
                  <a:lnTo>
                    <a:pt x="685867" y="139862"/>
                  </a:lnTo>
                  <a:lnTo>
                    <a:pt x="703812" y="177693"/>
                  </a:lnTo>
                  <a:lnTo>
                    <a:pt x="714588" y="222403"/>
                  </a:lnTo>
                  <a:lnTo>
                    <a:pt x="718183" y="273992"/>
                  </a:lnTo>
                  <a:lnTo>
                    <a:pt x="718183" y="838028"/>
                  </a:lnTo>
                  <a:lnTo>
                    <a:pt x="714588" y="888433"/>
                  </a:lnTo>
                  <a:lnTo>
                    <a:pt x="703812" y="932160"/>
                  </a:lnTo>
                  <a:lnTo>
                    <a:pt x="685867" y="969197"/>
                  </a:lnTo>
                  <a:lnTo>
                    <a:pt x="660769" y="999530"/>
                  </a:lnTo>
                  <a:lnTo>
                    <a:pt x="628529" y="1023146"/>
                  </a:lnTo>
                  <a:lnTo>
                    <a:pt x="589162" y="1040031"/>
                  </a:lnTo>
                  <a:lnTo>
                    <a:pt x="542680" y="1050171"/>
                  </a:lnTo>
                  <a:lnTo>
                    <a:pt x="489098" y="1053555"/>
                  </a:lnTo>
                  <a:lnTo>
                    <a:pt x="685300" y="1053555"/>
                  </a:lnTo>
                  <a:lnTo>
                    <a:pt x="727457" y="1011852"/>
                  </a:lnTo>
                  <a:lnTo>
                    <a:pt x="747464" y="977280"/>
                  </a:lnTo>
                  <a:lnTo>
                    <a:pt x="761746" y="937363"/>
                  </a:lnTo>
                  <a:lnTo>
                    <a:pt x="770311" y="892094"/>
                  </a:lnTo>
                  <a:lnTo>
                    <a:pt x="773164" y="841467"/>
                  </a:lnTo>
                  <a:lnTo>
                    <a:pt x="773164" y="270553"/>
                  </a:lnTo>
                  <a:lnTo>
                    <a:pt x="770310" y="219240"/>
                  </a:lnTo>
                  <a:lnTo>
                    <a:pt x="761737" y="173300"/>
                  </a:lnTo>
                  <a:lnTo>
                    <a:pt x="747433" y="132739"/>
                  </a:lnTo>
                  <a:lnTo>
                    <a:pt x="727383" y="97564"/>
                  </a:lnTo>
                  <a:lnTo>
                    <a:pt x="701575" y="67781"/>
                  </a:lnTo>
                  <a:lnTo>
                    <a:pt x="683570" y="53881"/>
                  </a:lnTo>
                  <a:close/>
                </a:path>
                <a:path w="1181100" h="1107439">
                  <a:moveTo>
                    <a:pt x="1180937" y="0"/>
                  </a:moveTo>
                  <a:lnTo>
                    <a:pt x="1125956" y="0"/>
                  </a:lnTo>
                  <a:lnTo>
                    <a:pt x="1125956" y="1107436"/>
                  </a:lnTo>
                  <a:lnTo>
                    <a:pt x="1180937" y="1107436"/>
                  </a:lnTo>
                  <a:lnTo>
                    <a:pt x="1180937" y="0"/>
                  </a:lnTo>
                  <a:close/>
                </a:path>
              </a:pathLst>
            </a:custGeom>
            <a:solidFill>
              <a:srgbClr val="0025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42270" y="908909"/>
              <a:ext cx="356870" cy="312420"/>
            </a:xfrm>
            <a:custGeom>
              <a:avLst/>
              <a:gdLst/>
              <a:ahLst/>
              <a:cxnLst/>
              <a:rect l="l" t="t" r="r" b="b"/>
              <a:pathLst>
                <a:path w="356870" h="312419">
                  <a:moveTo>
                    <a:pt x="178419" y="0"/>
                  </a:moveTo>
                  <a:lnTo>
                    <a:pt x="0" y="312413"/>
                  </a:lnTo>
                  <a:lnTo>
                    <a:pt x="356839" y="312413"/>
                  </a:lnTo>
                  <a:lnTo>
                    <a:pt x="178419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21228" y="908479"/>
              <a:ext cx="4505471" cy="104425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790849" y="3521257"/>
              <a:ext cx="2534920" cy="3857625"/>
            </a:xfrm>
            <a:custGeom>
              <a:avLst/>
              <a:gdLst/>
              <a:ahLst/>
              <a:cxnLst/>
              <a:rect l="l" t="t" r="r" b="b"/>
              <a:pathLst>
                <a:path w="2534920" h="3857625">
                  <a:moveTo>
                    <a:pt x="1267256" y="0"/>
                  </a:moveTo>
                  <a:lnTo>
                    <a:pt x="0" y="3857442"/>
                  </a:lnTo>
                  <a:lnTo>
                    <a:pt x="2534510" y="3857442"/>
                  </a:lnTo>
                  <a:lnTo>
                    <a:pt x="1267256" y="0"/>
                  </a:lnTo>
                  <a:close/>
                </a:path>
              </a:pathLst>
            </a:custGeom>
            <a:solidFill>
              <a:srgbClr val="000000">
                <a:alpha val="4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09668" y="2088896"/>
              <a:ext cx="2618232" cy="52882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93659" y="1332991"/>
              <a:ext cx="2368296" cy="1920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69219" y="2414166"/>
              <a:ext cx="5033645" cy="367665"/>
            </a:xfrm>
            <a:custGeom>
              <a:avLst/>
              <a:gdLst/>
              <a:ahLst/>
              <a:cxnLst/>
              <a:rect l="l" t="t" r="r" b="b"/>
              <a:pathLst>
                <a:path w="5033645" h="367664">
                  <a:moveTo>
                    <a:pt x="1413799" y="0"/>
                  </a:moveTo>
                  <a:lnTo>
                    <a:pt x="0" y="0"/>
                  </a:lnTo>
                  <a:lnTo>
                    <a:pt x="0" y="367187"/>
                  </a:lnTo>
                  <a:lnTo>
                    <a:pt x="4894271" y="367187"/>
                  </a:lnTo>
                  <a:lnTo>
                    <a:pt x="5033251" y="1440"/>
                  </a:lnTo>
                  <a:lnTo>
                    <a:pt x="1413799" y="1440"/>
                  </a:lnTo>
                  <a:lnTo>
                    <a:pt x="141379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2507" y="2500375"/>
              <a:ext cx="2304288" cy="1920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4808" y="1205255"/>
              <a:ext cx="891008" cy="4090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299" y="177800"/>
            <a:ext cx="10185400" cy="78943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82709" y="1870905"/>
            <a:ext cx="7701280" cy="3414395"/>
            <a:chOff x="1482709" y="1870905"/>
            <a:chExt cx="7701280" cy="3414395"/>
          </a:xfrm>
        </p:grpSpPr>
        <p:sp>
          <p:nvSpPr>
            <p:cNvPr id="4" name="object 4"/>
            <p:cNvSpPr/>
            <p:nvPr/>
          </p:nvSpPr>
          <p:spPr>
            <a:xfrm>
              <a:off x="2486272" y="1917797"/>
              <a:ext cx="5633085" cy="3011170"/>
            </a:xfrm>
            <a:custGeom>
              <a:avLst/>
              <a:gdLst/>
              <a:ahLst/>
              <a:cxnLst/>
              <a:rect l="l" t="t" r="r" b="b"/>
              <a:pathLst>
                <a:path w="5633084" h="3011170">
                  <a:moveTo>
                    <a:pt x="0" y="431752"/>
                  </a:moveTo>
                  <a:lnTo>
                    <a:pt x="2532" y="384707"/>
                  </a:lnTo>
                  <a:lnTo>
                    <a:pt x="9953" y="339131"/>
                  </a:lnTo>
                  <a:lnTo>
                    <a:pt x="22000" y="295284"/>
                  </a:lnTo>
                  <a:lnTo>
                    <a:pt x="38410" y="253432"/>
                  </a:lnTo>
                  <a:lnTo>
                    <a:pt x="58919" y="213838"/>
                  </a:lnTo>
                  <a:lnTo>
                    <a:pt x="83263" y="176764"/>
                  </a:lnTo>
                  <a:lnTo>
                    <a:pt x="111181" y="142475"/>
                  </a:lnTo>
                  <a:lnTo>
                    <a:pt x="142408" y="111233"/>
                  </a:lnTo>
                  <a:lnTo>
                    <a:pt x="176681" y="83303"/>
                  </a:lnTo>
                  <a:lnTo>
                    <a:pt x="213737" y="58946"/>
                  </a:lnTo>
                  <a:lnTo>
                    <a:pt x="253313" y="38428"/>
                  </a:lnTo>
                  <a:lnTo>
                    <a:pt x="295145" y="22011"/>
                  </a:lnTo>
                  <a:lnTo>
                    <a:pt x="338971" y="9958"/>
                  </a:lnTo>
                  <a:lnTo>
                    <a:pt x="384526" y="2533"/>
                  </a:lnTo>
                  <a:lnTo>
                    <a:pt x="431548" y="0"/>
                  </a:lnTo>
                  <a:lnTo>
                    <a:pt x="5201445" y="0"/>
                  </a:lnTo>
                  <a:lnTo>
                    <a:pt x="5248467" y="2533"/>
                  </a:lnTo>
                  <a:lnTo>
                    <a:pt x="5294022" y="9958"/>
                  </a:lnTo>
                  <a:lnTo>
                    <a:pt x="5337847" y="22011"/>
                  </a:lnTo>
                  <a:lnTo>
                    <a:pt x="5379680" y="38428"/>
                  </a:lnTo>
                  <a:lnTo>
                    <a:pt x="5419256" y="58946"/>
                  </a:lnTo>
                  <a:lnTo>
                    <a:pt x="5456312" y="83303"/>
                  </a:lnTo>
                  <a:lnTo>
                    <a:pt x="5490585" y="111233"/>
                  </a:lnTo>
                  <a:lnTo>
                    <a:pt x="5521812" y="142475"/>
                  </a:lnTo>
                  <a:lnTo>
                    <a:pt x="5549729" y="176764"/>
                  </a:lnTo>
                  <a:lnTo>
                    <a:pt x="5574074" y="213838"/>
                  </a:lnTo>
                  <a:lnTo>
                    <a:pt x="5594583" y="253432"/>
                  </a:lnTo>
                  <a:lnTo>
                    <a:pt x="5610992" y="295284"/>
                  </a:lnTo>
                  <a:lnTo>
                    <a:pt x="5623039" y="339131"/>
                  </a:lnTo>
                  <a:lnTo>
                    <a:pt x="5630461" y="384707"/>
                  </a:lnTo>
                  <a:lnTo>
                    <a:pt x="5632993" y="431752"/>
                  </a:lnTo>
                  <a:lnTo>
                    <a:pt x="5632993" y="2579091"/>
                  </a:lnTo>
                  <a:lnTo>
                    <a:pt x="5630461" y="2626135"/>
                  </a:lnTo>
                  <a:lnTo>
                    <a:pt x="5623039" y="2671712"/>
                  </a:lnTo>
                  <a:lnTo>
                    <a:pt x="5610992" y="2715558"/>
                  </a:lnTo>
                  <a:lnTo>
                    <a:pt x="5594583" y="2757410"/>
                  </a:lnTo>
                  <a:lnTo>
                    <a:pt x="5574074" y="2797004"/>
                  </a:lnTo>
                  <a:lnTo>
                    <a:pt x="5549729" y="2834078"/>
                  </a:lnTo>
                  <a:lnTo>
                    <a:pt x="5521812" y="2868367"/>
                  </a:lnTo>
                  <a:lnTo>
                    <a:pt x="5490585" y="2899609"/>
                  </a:lnTo>
                  <a:lnTo>
                    <a:pt x="5456312" y="2927540"/>
                  </a:lnTo>
                  <a:lnTo>
                    <a:pt x="5419256" y="2951896"/>
                  </a:lnTo>
                  <a:lnTo>
                    <a:pt x="5379680" y="2972415"/>
                  </a:lnTo>
                  <a:lnTo>
                    <a:pt x="5337847" y="2988832"/>
                  </a:lnTo>
                  <a:lnTo>
                    <a:pt x="5294022" y="3000885"/>
                  </a:lnTo>
                  <a:lnTo>
                    <a:pt x="5248467" y="3008309"/>
                  </a:lnTo>
                  <a:lnTo>
                    <a:pt x="5201445" y="3010843"/>
                  </a:lnTo>
                  <a:lnTo>
                    <a:pt x="431548" y="3010843"/>
                  </a:lnTo>
                  <a:lnTo>
                    <a:pt x="384526" y="3008309"/>
                  </a:lnTo>
                  <a:lnTo>
                    <a:pt x="338971" y="3000885"/>
                  </a:lnTo>
                  <a:lnTo>
                    <a:pt x="295145" y="2988832"/>
                  </a:lnTo>
                  <a:lnTo>
                    <a:pt x="253313" y="2972415"/>
                  </a:lnTo>
                  <a:lnTo>
                    <a:pt x="213737" y="2951896"/>
                  </a:lnTo>
                  <a:lnTo>
                    <a:pt x="176681" y="2927540"/>
                  </a:lnTo>
                  <a:lnTo>
                    <a:pt x="142408" y="2899609"/>
                  </a:lnTo>
                  <a:lnTo>
                    <a:pt x="111181" y="2868367"/>
                  </a:lnTo>
                  <a:lnTo>
                    <a:pt x="83263" y="2834078"/>
                  </a:lnTo>
                  <a:lnTo>
                    <a:pt x="58919" y="2797004"/>
                  </a:lnTo>
                  <a:lnTo>
                    <a:pt x="38410" y="2757410"/>
                  </a:lnTo>
                  <a:lnTo>
                    <a:pt x="22000" y="2715558"/>
                  </a:lnTo>
                  <a:lnTo>
                    <a:pt x="9953" y="2671712"/>
                  </a:lnTo>
                  <a:lnTo>
                    <a:pt x="2532" y="2626135"/>
                  </a:lnTo>
                  <a:lnTo>
                    <a:pt x="0" y="2579091"/>
                  </a:lnTo>
                  <a:lnTo>
                    <a:pt x="0" y="431752"/>
                  </a:lnTo>
                  <a:close/>
                </a:path>
              </a:pathLst>
            </a:custGeom>
            <a:ln w="93783">
              <a:solidFill>
                <a:srgbClr val="D0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2709" y="2354876"/>
              <a:ext cx="2050414" cy="2051685"/>
            </a:xfrm>
            <a:custGeom>
              <a:avLst/>
              <a:gdLst/>
              <a:ahLst/>
              <a:cxnLst/>
              <a:rect l="l" t="t" r="r" b="b"/>
              <a:pathLst>
                <a:path w="2050414" h="2051685">
                  <a:moveTo>
                    <a:pt x="1024987" y="0"/>
                  </a:moveTo>
                  <a:lnTo>
                    <a:pt x="976736" y="1116"/>
                  </a:lnTo>
                  <a:lnTo>
                    <a:pt x="929060" y="4432"/>
                  </a:lnTo>
                  <a:lnTo>
                    <a:pt x="882007" y="9898"/>
                  </a:lnTo>
                  <a:lnTo>
                    <a:pt x="835626" y="17466"/>
                  </a:lnTo>
                  <a:lnTo>
                    <a:pt x="789967" y="27086"/>
                  </a:lnTo>
                  <a:lnTo>
                    <a:pt x="745079" y="38708"/>
                  </a:lnTo>
                  <a:lnTo>
                    <a:pt x="701012" y="52284"/>
                  </a:lnTo>
                  <a:lnTo>
                    <a:pt x="657814" y="67765"/>
                  </a:lnTo>
                  <a:lnTo>
                    <a:pt x="615535" y="85100"/>
                  </a:lnTo>
                  <a:lnTo>
                    <a:pt x="574224" y="104241"/>
                  </a:lnTo>
                  <a:lnTo>
                    <a:pt x="533930" y="125139"/>
                  </a:lnTo>
                  <a:lnTo>
                    <a:pt x="494702" y="147743"/>
                  </a:lnTo>
                  <a:lnTo>
                    <a:pt x="456590" y="172006"/>
                  </a:lnTo>
                  <a:lnTo>
                    <a:pt x="419643" y="197878"/>
                  </a:lnTo>
                  <a:lnTo>
                    <a:pt x="383910" y="225309"/>
                  </a:lnTo>
                  <a:lnTo>
                    <a:pt x="349440" y="254250"/>
                  </a:lnTo>
                  <a:lnTo>
                    <a:pt x="316283" y="284653"/>
                  </a:lnTo>
                  <a:lnTo>
                    <a:pt x="284487" y="316467"/>
                  </a:lnTo>
                  <a:lnTo>
                    <a:pt x="254102" y="349643"/>
                  </a:lnTo>
                  <a:lnTo>
                    <a:pt x="225178" y="384133"/>
                  </a:lnTo>
                  <a:lnTo>
                    <a:pt x="197763" y="419887"/>
                  </a:lnTo>
                  <a:lnTo>
                    <a:pt x="171906" y="456856"/>
                  </a:lnTo>
                  <a:lnTo>
                    <a:pt x="147658" y="494990"/>
                  </a:lnTo>
                  <a:lnTo>
                    <a:pt x="125066" y="534240"/>
                  </a:lnTo>
                  <a:lnTo>
                    <a:pt x="104181" y="574558"/>
                  </a:lnTo>
                  <a:lnTo>
                    <a:pt x="85051" y="615893"/>
                  </a:lnTo>
                  <a:lnTo>
                    <a:pt x="67725" y="658197"/>
                  </a:lnTo>
                  <a:lnTo>
                    <a:pt x="52254" y="701420"/>
                  </a:lnTo>
                  <a:lnTo>
                    <a:pt x="38686" y="745513"/>
                  </a:lnTo>
                  <a:lnTo>
                    <a:pt x="27070" y="790427"/>
                  </a:lnTo>
                  <a:lnTo>
                    <a:pt x="17456" y="836112"/>
                  </a:lnTo>
                  <a:lnTo>
                    <a:pt x="9893" y="882520"/>
                  </a:lnTo>
                  <a:lnTo>
                    <a:pt x="4429" y="929601"/>
                  </a:lnTo>
                  <a:lnTo>
                    <a:pt x="1115" y="977305"/>
                  </a:lnTo>
                  <a:lnTo>
                    <a:pt x="0" y="1025584"/>
                  </a:lnTo>
                  <a:lnTo>
                    <a:pt x="1115" y="1073863"/>
                  </a:lnTo>
                  <a:lnTo>
                    <a:pt x="4429" y="1121567"/>
                  </a:lnTo>
                  <a:lnTo>
                    <a:pt x="9893" y="1168648"/>
                  </a:lnTo>
                  <a:lnTo>
                    <a:pt x="17456" y="1215056"/>
                  </a:lnTo>
                  <a:lnTo>
                    <a:pt x="27070" y="1260741"/>
                  </a:lnTo>
                  <a:lnTo>
                    <a:pt x="38686" y="1305655"/>
                  </a:lnTo>
                  <a:lnTo>
                    <a:pt x="52254" y="1349748"/>
                  </a:lnTo>
                  <a:lnTo>
                    <a:pt x="67725" y="1392971"/>
                  </a:lnTo>
                  <a:lnTo>
                    <a:pt x="85051" y="1435274"/>
                  </a:lnTo>
                  <a:lnTo>
                    <a:pt x="104181" y="1476610"/>
                  </a:lnTo>
                  <a:lnTo>
                    <a:pt x="125066" y="1516927"/>
                  </a:lnTo>
                  <a:lnTo>
                    <a:pt x="147658" y="1556177"/>
                  </a:lnTo>
                  <a:lnTo>
                    <a:pt x="171906" y="1594312"/>
                  </a:lnTo>
                  <a:lnTo>
                    <a:pt x="197763" y="1631280"/>
                  </a:lnTo>
                  <a:lnTo>
                    <a:pt x="225178" y="1667034"/>
                  </a:lnTo>
                  <a:lnTo>
                    <a:pt x="254102" y="1701524"/>
                  </a:lnTo>
                  <a:lnTo>
                    <a:pt x="284487" y="1734701"/>
                  </a:lnTo>
                  <a:lnTo>
                    <a:pt x="316283" y="1766515"/>
                  </a:lnTo>
                  <a:lnTo>
                    <a:pt x="349440" y="1796917"/>
                  </a:lnTo>
                  <a:lnTo>
                    <a:pt x="383910" y="1825858"/>
                  </a:lnTo>
                  <a:lnTo>
                    <a:pt x="419643" y="1853289"/>
                  </a:lnTo>
                  <a:lnTo>
                    <a:pt x="456590" y="1879161"/>
                  </a:lnTo>
                  <a:lnTo>
                    <a:pt x="494702" y="1903424"/>
                  </a:lnTo>
                  <a:lnTo>
                    <a:pt x="533930" y="1926029"/>
                  </a:lnTo>
                  <a:lnTo>
                    <a:pt x="574224" y="1946926"/>
                  </a:lnTo>
                  <a:lnTo>
                    <a:pt x="615535" y="1966067"/>
                  </a:lnTo>
                  <a:lnTo>
                    <a:pt x="657814" y="1983402"/>
                  </a:lnTo>
                  <a:lnTo>
                    <a:pt x="701012" y="1998883"/>
                  </a:lnTo>
                  <a:lnTo>
                    <a:pt x="745079" y="2012459"/>
                  </a:lnTo>
                  <a:lnTo>
                    <a:pt x="789967" y="2024081"/>
                  </a:lnTo>
                  <a:lnTo>
                    <a:pt x="835626" y="2033701"/>
                  </a:lnTo>
                  <a:lnTo>
                    <a:pt x="882007" y="2041269"/>
                  </a:lnTo>
                  <a:lnTo>
                    <a:pt x="929060" y="2046735"/>
                  </a:lnTo>
                  <a:lnTo>
                    <a:pt x="976736" y="2050051"/>
                  </a:lnTo>
                  <a:lnTo>
                    <a:pt x="1024987" y="2051168"/>
                  </a:lnTo>
                  <a:lnTo>
                    <a:pt x="1073238" y="2050051"/>
                  </a:lnTo>
                  <a:lnTo>
                    <a:pt x="1120915" y="2046735"/>
                  </a:lnTo>
                  <a:lnTo>
                    <a:pt x="1167968" y="2041269"/>
                  </a:lnTo>
                  <a:lnTo>
                    <a:pt x="1214349" y="2033701"/>
                  </a:lnTo>
                  <a:lnTo>
                    <a:pt x="1260008" y="2024081"/>
                  </a:lnTo>
                  <a:lnTo>
                    <a:pt x="1304896" y="2012459"/>
                  </a:lnTo>
                  <a:lnTo>
                    <a:pt x="1348963" y="1998883"/>
                  </a:lnTo>
                  <a:lnTo>
                    <a:pt x="1392161" y="1983402"/>
                  </a:lnTo>
                  <a:lnTo>
                    <a:pt x="1434440" y="1966067"/>
                  </a:lnTo>
                  <a:lnTo>
                    <a:pt x="1475752" y="1946926"/>
                  </a:lnTo>
                  <a:lnTo>
                    <a:pt x="1516046" y="1926029"/>
                  </a:lnTo>
                  <a:lnTo>
                    <a:pt x="1555273" y="1903424"/>
                  </a:lnTo>
                  <a:lnTo>
                    <a:pt x="1593385" y="1879161"/>
                  </a:lnTo>
                  <a:lnTo>
                    <a:pt x="1630333" y="1853289"/>
                  </a:lnTo>
                  <a:lnTo>
                    <a:pt x="1666066" y="1825858"/>
                  </a:lnTo>
                  <a:lnTo>
                    <a:pt x="1700536" y="1796917"/>
                  </a:lnTo>
                  <a:lnTo>
                    <a:pt x="1733693" y="1766515"/>
                  </a:lnTo>
                  <a:lnTo>
                    <a:pt x="1765489" y="1734701"/>
                  </a:lnTo>
                  <a:lnTo>
                    <a:pt x="1795873" y="1701524"/>
                  </a:lnTo>
                  <a:lnTo>
                    <a:pt x="1824798" y="1667034"/>
                  </a:lnTo>
                  <a:lnTo>
                    <a:pt x="1852213" y="1631280"/>
                  </a:lnTo>
                  <a:lnTo>
                    <a:pt x="1878070" y="1594312"/>
                  </a:lnTo>
                  <a:lnTo>
                    <a:pt x="1902318" y="1556177"/>
                  </a:lnTo>
                  <a:lnTo>
                    <a:pt x="1924910" y="1516927"/>
                  </a:lnTo>
                  <a:lnTo>
                    <a:pt x="1945795" y="1476610"/>
                  </a:lnTo>
                  <a:lnTo>
                    <a:pt x="1964925" y="1435274"/>
                  </a:lnTo>
                  <a:lnTo>
                    <a:pt x="1982250" y="1392971"/>
                  </a:lnTo>
                  <a:lnTo>
                    <a:pt x="1997722" y="1349748"/>
                  </a:lnTo>
                  <a:lnTo>
                    <a:pt x="2011290" y="1305655"/>
                  </a:lnTo>
                  <a:lnTo>
                    <a:pt x="2022906" y="1260741"/>
                  </a:lnTo>
                  <a:lnTo>
                    <a:pt x="2032520" y="1215056"/>
                  </a:lnTo>
                  <a:lnTo>
                    <a:pt x="2040083" y="1168648"/>
                  </a:lnTo>
                  <a:lnTo>
                    <a:pt x="2045547" y="1121567"/>
                  </a:lnTo>
                  <a:lnTo>
                    <a:pt x="2048861" y="1073863"/>
                  </a:lnTo>
                  <a:lnTo>
                    <a:pt x="2049976" y="1025584"/>
                  </a:lnTo>
                  <a:lnTo>
                    <a:pt x="2048861" y="977305"/>
                  </a:lnTo>
                  <a:lnTo>
                    <a:pt x="2045547" y="929601"/>
                  </a:lnTo>
                  <a:lnTo>
                    <a:pt x="2040083" y="882520"/>
                  </a:lnTo>
                  <a:lnTo>
                    <a:pt x="2032520" y="836112"/>
                  </a:lnTo>
                  <a:lnTo>
                    <a:pt x="2022906" y="790427"/>
                  </a:lnTo>
                  <a:lnTo>
                    <a:pt x="2011290" y="745513"/>
                  </a:lnTo>
                  <a:lnTo>
                    <a:pt x="1997722" y="701420"/>
                  </a:lnTo>
                  <a:lnTo>
                    <a:pt x="1982250" y="658197"/>
                  </a:lnTo>
                  <a:lnTo>
                    <a:pt x="1964925" y="615893"/>
                  </a:lnTo>
                  <a:lnTo>
                    <a:pt x="1945795" y="574558"/>
                  </a:lnTo>
                  <a:lnTo>
                    <a:pt x="1924910" y="534240"/>
                  </a:lnTo>
                  <a:lnTo>
                    <a:pt x="1902318" y="494990"/>
                  </a:lnTo>
                  <a:lnTo>
                    <a:pt x="1878070" y="456856"/>
                  </a:lnTo>
                  <a:lnTo>
                    <a:pt x="1852213" y="419887"/>
                  </a:lnTo>
                  <a:lnTo>
                    <a:pt x="1824798" y="384133"/>
                  </a:lnTo>
                  <a:lnTo>
                    <a:pt x="1795873" y="349643"/>
                  </a:lnTo>
                  <a:lnTo>
                    <a:pt x="1765489" y="316467"/>
                  </a:lnTo>
                  <a:lnTo>
                    <a:pt x="1733693" y="284653"/>
                  </a:lnTo>
                  <a:lnTo>
                    <a:pt x="1700536" y="254250"/>
                  </a:lnTo>
                  <a:lnTo>
                    <a:pt x="1666066" y="225309"/>
                  </a:lnTo>
                  <a:lnTo>
                    <a:pt x="1630333" y="197878"/>
                  </a:lnTo>
                  <a:lnTo>
                    <a:pt x="1593385" y="172006"/>
                  </a:lnTo>
                  <a:lnTo>
                    <a:pt x="1555273" y="147743"/>
                  </a:lnTo>
                  <a:lnTo>
                    <a:pt x="1516046" y="125139"/>
                  </a:lnTo>
                  <a:lnTo>
                    <a:pt x="1475752" y="104241"/>
                  </a:lnTo>
                  <a:lnTo>
                    <a:pt x="1434440" y="85100"/>
                  </a:lnTo>
                  <a:lnTo>
                    <a:pt x="1392161" y="67765"/>
                  </a:lnTo>
                  <a:lnTo>
                    <a:pt x="1348963" y="52284"/>
                  </a:lnTo>
                  <a:lnTo>
                    <a:pt x="1304896" y="38708"/>
                  </a:lnTo>
                  <a:lnTo>
                    <a:pt x="1260008" y="27086"/>
                  </a:lnTo>
                  <a:lnTo>
                    <a:pt x="1214349" y="17466"/>
                  </a:lnTo>
                  <a:lnTo>
                    <a:pt x="1167968" y="9898"/>
                  </a:lnTo>
                  <a:lnTo>
                    <a:pt x="1120915" y="4432"/>
                  </a:lnTo>
                  <a:lnTo>
                    <a:pt x="1073238" y="1116"/>
                  </a:lnTo>
                  <a:lnTo>
                    <a:pt x="1024987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2335" y="2901296"/>
              <a:ext cx="1165738" cy="8532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133797" y="2354876"/>
              <a:ext cx="2050414" cy="2051685"/>
            </a:xfrm>
            <a:custGeom>
              <a:avLst/>
              <a:gdLst/>
              <a:ahLst/>
              <a:cxnLst/>
              <a:rect l="l" t="t" r="r" b="b"/>
              <a:pathLst>
                <a:path w="2050415" h="2051685">
                  <a:moveTo>
                    <a:pt x="1024987" y="0"/>
                  </a:moveTo>
                  <a:lnTo>
                    <a:pt x="976736" y="1116"/>
                  </a:lnTo>
                  <a:lnTo>
                    <a:pt x="929060" y="4432"/>
                  </a:lnTo>
                  <a:lnTo>
                    <a:pt x="882007" y="9898"/>
                  </a:lnTo>
                  <a:lnTo>
                    <a:pt x="835626" y="17466"/>
                  </a:lnTo>
                  <a:lnTo>
                    <a:pt x="789967" y="27086"/>
                  </a:lnTo>
                  <a:lnTo>
                    <a:pt x="745079" y="38708"/>
                  </a:lnTo>
                  <a:lnTo>
                    <a:pt x="701012" y="52284"/>
                  </a:lnTo>
                  <a:lnTo>
                    <a:pt x="657814" y="67765"/>
                  </a:lnTo>
                  <a:lnTo>
                    <a:pt x="615535" y="85100"/>
                  </a:lnTo>
                  <a:lnTo>
                    <a:pt x="574224" y="104241"/>
                  </a:lnTo>
                  <a:lnTo>
                    <a:pt x="533930" y="125139"/>
                  </a:lnTo>
                  <a:lnTo>
                    <a:pt x="494702" y="147743"/>
                  </a:lnTo>
                  <a:lnTo>
                    <a:pt x="456590" y="172006"/>
                  </a:lnTo>
                  <a:lnTo>
                    <a:pt x="419643" y="197878"/>
                  </a:lnTo>
                  <a:lnTo>
                    <a:pt x="383910" y="225309"/>
                  </a:lnTo>
                  <a:lnTo>
                    <a:pt x="349440" y="254250"/>
                  </a:lnTo>
                  <a:lnTo>
                    <a:pt x="316283" y="284653"/>
                  </a:lnTo>
                  <a:lnTo>
                    <a:pt x="284487" y="316467"/>
                  </a:lnTo>
                  <a:lnTo>
                    <a:pt x="254102" y="349643"/>
                  </a:lnTo>
                  <a:lnTo>
                    <a:pt x="225178" y="384133"/>
                  </a:lnTo>
                  <a:lnTo>
                    <a:pt x="197763" y="419887"/>
                  </a:lnTo>
                  <a:lnTo>
                    <a:pt x="171906" y="456856"/>
                  </a:lnTo>
                  <a:lnTo>
                    <a:pt x="147658" y="494990"/>
                  </a:lnTo>
                  <a:lnTo>
                    <a:pt x="125066" y="534240"/>
                  </a:lnTo>
                  <a:lnTo>
                    <a:pt x="104181" y="574558"/>
                  </a:lnTo>
                  <a:lnTo>
                    <a:pt x="85051" y="615893"/>
                  </a:lnTo>
                  <a:lnTo>
                    <a:pt x="67725" y="658197"/>
                  </a:lnTo>
                  <a:lnTo>
                    <a:pt x="52254" y="701420"/>
                  </a:lnTo>
                  <a:lnTo>
                    <a:pt x="38686" y="745513"/>
                  </a:lnTo>
                  <a:lnTo>
                    <a:pt x="27070" y="790427"/>
                  </a:lnTo>
                  <a:lnTo>
                    <a:pt x="17456" y="836112"/>
                  </a:lnTo>
                  <a:lnTo>
                    <a:pt x="9893" y="882520"/>
                  </a:lnTo>
                  <a:lnTo>
                    <a:pt x="4429" y="929601"/>
                  </a:lnTo>
                  <a:lnTo>
                    <a:pt x="1115" y="977305"/>
                  </a:lnTo>
                  <a:lnTo>
                    <a:pt x="0" y="1025584"/>
                  </a:lnTo>
                  <a:lnTo>
                    <a:pt x="1115" y="1073863"/>
                  </a:lnTo>
                  <a:lnTo>
                    <a:pt x="4429" y="1121567"/>
                  </a:lnTo>
                  <a:lnTo>
                    <a:pt x="9893" y="1168648"/>
                  </a:lnTo>
                  <a:lnTo>
                    <a:pt x="17456" y="1215056"/>
                  </a:lnTo>
                  <a:lnTo>
                    <a:pt x="27070" y="1260741"/>
                  </a:lnTo>
                  <a:lnTo>
                    <a:pt x="38686" y="1305655"/>
                  </a:lnTo>
                  <a:lnTo>
                    <a:pt x="52254" y="1349748"/>
                  </a:lnTo>
                  <a:lnTo>
                    <a:pt x="67725" y="1392971"/>
                  </a:lnTo>
                  <a:lnTo>
                    <a:pt x="85051" y="1435274"/>
                  </a:lnTo>
                  <a:lnTo>
                    <a:pt x="104181" y="1476610"/>
                  </a:lnTo>
                  <a:lnTo>
                    <a:pt x="125066" y="1516927"/>
                  </a:lnTo>
                  <a:lnTo>
                    <a:pt x="147658" y="1556177"/>
                  </a:lnTo>
                  <a:lnTo>
                    <a:pt x="171906" y="1594312"/>
                  </a:lnTo>
                  <a:lnTo>
                    <a:pt x="197763" y="1631280"/>
                  </a:lnTo>
                  <a:lnTo>
                    <a:pt x="225178" y="1667034"/>
                  </a:lnTo>
                  <a:lnTo>
                    <a:pt x="254102" y="1701524"/>
                  </a:lnTo>
                  <a:lnTo>
                    <a:pt x="284487" y="1734701"/>
                  </a:lnTo>
                  <a:lnTo>
                    <a:pt x="316283" y="1766515"/>
                  </a:lnTo>
                  <a:lnTo>
                    <a:pt x="349440" y="1796917"/>
                  </a:lnTo>
                  <a:lnTo>
                    <a:pt x="383910" y="1825858"/>
                  </a:lnTo>
                  <a:lnTo>
                    <a:pt x="419643" y="1853289"/>
                  </a:lnTo>
                  <a:lnTo>
                    <a:pt x="456590" y="1879161"/>
                  </a:lnTo>
                  <a:lnTo>
                    <a:pt x="494702" y="1903424"/>
                  </a:lnTo>
                  <a:lnTo>
                    <a:pt x="533930" y="1926029"/>
                  </a:lnTo>
                  <a:lnTo>
                    <a:pt x="574224" y="1946926"/>
                  </a:lnTo>
                  <a:lnTo>
                    <a:pt x="615535" y="1966067"/>
                  </a:lnTo>
                  <a:lnTo>
                    <a:pt x="657814" y="1983402"/>
                  </a:lnTo>
                  <a:lnTo>
                    <a:pt x="701012" y="1998883"/>
                  </a:lnTo>
                  <a:lnTo>
                    <a:pt x="745079" y="2012459"/>
                  </a:lnTo>
                  <a:lnTo>
                    <a:pt x="789967" y="2024081"/>
                  </a:lnTo>
                  <a:lnTo>
                    <a:pt x="835626" y="2033701"/>
                  </a:lnTo>
                  <a:lnTo>
                    <a:pt x="882007" y="2041269"/>
                  </a:lnTo>
                  <a:lnTo>
                    <a:pt x="929060" y="2046735"/>
                  </a:lnTo>
                  <a:lnTo>
                    <a:pt x="976736" y="2050051"/>
                  </a:lnTo>
                  <a:lnTo>
                    <a:pt x="1024987" y="2051168"/>
                  </a:lnTo>
                  <a:lnTo>
                    <a:pt x="1073238" y="2050051"/>
                  </a:lnTo>
                  <a:lnTo>
                    <a:pt x="1120915" y="2046735"/>
                  </a:lnTo>
                  <a:lnTo>
                    <a:pt x="1167968" y="2041269"/>
                  </a:lnTo>
                  <a:lnTo>
                    <a:pt x="1214349" y="2033701"/>
                  </a:lnTo>
                  <a:lnTo>
                    <a:pt x="1260008" y="2024081"/>
                  </a:lnTo>
                  <a:lnTo>
                    <a:pt x="1304896" y="2012459"/>
                  </a:lnTo>
                  <a:lnTo>
                    <a:pt x="1348963" y="1998883"/>
                  </a:lnTo>
                  <a:lnTo>
                    <a:pt x="1392161" y="1983402"/>
                  </a:lnTo>
                  <a:lnTo>
                    <a:pt x="1434440" y="1966067"/>
                  </a:lnTo>
                  <a:lnTo>
                    <a:pt x="1475752" y="1946926"/>
                  </a:lnTo>
                  <a:lnTo>
                    <a:pt x="1516046" y="1926029"/>
                  </a:lnTo>
                  <a:lnTo>
                    <a:pt x="1555273" y="1903424"/>
                  </a:lnTo>
                  <a:lnTo>
                    <a:pt x="1593385" y="1879161"/>
                  </a:lnTo>
                  <a:lnTo>
                    <a:pt x="1630333" y="1853289"/>
                  </a:lnTo>
                  <a:lnTo>
                    <a:pt x="1666066" y="1825858"/>
                  </a:lnTo>
                  <a:lnTo>
                    <a:pt x="1700536" y="1796917"/>
                  </a:lnTo>
                  <a:lnTo>
                    <a:pt x="1733693" y="1766515"/>
                  </a:lnTo>
                  <a:lnTo>
                    <a:pt x="1765489" y="1734701"/>
                  </a:lnTo>
                  <a:lnTo>
                    <a:pt x="1795873" y="1701524"/>
                  </a:lnTo>
                  <a:lnTo>
                    <a:pt x="1824798" y="1667034"/>
                  </a:lnTo>
                  <a:lnTo>
                    <a:pt x="1852213" y="1631280"/>
                  </a:lnTo>
                  <a:lnTo>
                    <a:pt x="1878070" y="1594312"/>
                  </a:lnTo>
                  <a:lnTo>
                    <a:pt x="1902318" y="1556177"/>
                  </a:lnTo>
                  <a:lnTo>
                    <a:pt x="1924910" y="1516927"/>
                  </a:lnTo>
                  <a:lnTo>
                    <a:pt x="1945795" y="1476610"/>
                  </a:lnTo>
                  <a:lnTo>
                    <a:pt x="1964925" y="1435274"/>
                  </a:lnTo>
                  <a:lnTo>
                    <a:pt x="1982250" y="1392971"/>
                  </a:lnTo>
                  <a:lnTo>
                    <a:pt x="1997722" y="1349748"/>
                  </a:lnTo>
                  <a:lnTo>
                    <a:pt x="2011290" y="1305655"/>
                  </a:lnTo>
                  <a:lnTo>
                    <a:pt x="2022906" y="1260741"/>
                  </a:lnTo>
                  <a:lnTo>
                    <a:pt x="2032520" y="1215056"/>
                  </a:lnTo>
                  <a:lnTo>
                    <a:pt x="2040083" y="1168648"/>
                  </a:lnTo>
                  <a:lnTo>
                    <a:pt x="2045547" y="1121567"/>
                  </a:lnTo>
                  <a:lnTo>
                    <a:pt x="2048861" y="1073863"/>
                  </a:lnTo>
                  <a:lnTo>
                    <a:pt x="2049976" y="1025584"/>
                  </a:lnTo>
                  <a:lnTo>
                    <a:pt x="2048861" y="977305"/>
                  </a:lnTo>
                  <a:lnTo>
                    <a:pt x="2045547" y="929601"/>
                  </a:lnTo>
                  <a:lnTo>
                    <a:pt x="2040083" y="882520"/>
                  </a:lnTo>
                  <a:lnTo>
                    <a:pt x="2032520" y="836112"/>
                  </a:lnTo>
                  <a:lnTo>
                    <a:pt x="2022906" y="790427"/>
                  </a:lnTo>
                  <a:lnTo>
                    <a:pt x="2011290" y="745513"/>
                  </a:lnTo>
                  <a:lnTo>
                    <a:pt x="1997722" y="701420"/>
                  </a:lnTo>
                  <a:lnTo>
                    <a:pt x="1982250" y="658197"/>
                  </a:lnTo>
                  <a:lnTo>
                    <a:pt x="1964925" y="615893"/>
                  </a:lnTo>
                  <a:lnTo>
                    <a:pt x="1945795" y="574558"/>
                  </a:lnTo>
                  <a:lnTo>
                    <a:pt x="1924910" y="534240"/>
                  </a:lnTo>
                  <a:lnTo>
                    <a:pt x="1902318" y="494990"/>
                  </a:lnTo>
                  <a:lnTo>
                    <a:pt x="1878070" y="456856"/>
                  </a:lnTo>
                  <a:lnTo>
                    <a:pt x="1852213" y="419887"/>
                  </a:lnTo>
                  <a:lnTo>
                    <a:pt x="1824798" y="384133"/>
                  </a:lnTo>
                  <a:lnTo>
                    <a:pt x="1795873" y="349643"/>
                  </a:lnTo>
                  <a:lnTo>
                    <a:pt x="1765489" y="316467"/>
                  </a:lnTo>
                  <a:lnTo>
                    <a:pt x="1733693" y="284653"/>
                  </a:lnTo>
                  <a:lnTo>
                    <a:pt x="1700536" y="254250"/>
                  </a:lnTo>
                  <a:lnTo>
                    <a:pt x="1666066" y="225309"/>
                  </a:lnTo>
                  <a:lnTo>
                    <a:pt x="1630333" y="197878"/>
                  </a:lnTo>
                  <a:lnTo>
                    <a:pt x="1593385" y="172006"/>
                  </a:lnTo>
                  <a:lnTo>
                    <a:pt x="1555273" y="147743"/>
                  </a:lnTo>
                  <a:lnTo>
                    <a:pt x="1516046" y="125139"/>
                  </a:lnTo>
                  <a:lnTo>
                    <a:pt x="1475752" y="104241"/>
                  </a:lnTo>
                  <a:lnTo>
                    <a:pt x="1434440" y="85100"/>
                  </a:lnTo>
                  <a:lnTo>
                    <a:pt x="1392161" y="67765"/>
                  </a:lnTo>
                  <a:lnTo>
                    <a:pt x="1348963" y="52284"/>
                  </a:lnTo>
                  <a:lnTo>
                    <a:pt x="1304896" y="38708"/>
                  </a:lnTo>
                  <a:lnTo>
                    <a:pt x="1260008" y="27086"/>
                  </a:lnTo>
                  <a:lnTo>
                    <a:pt x="1214349" y="17466"/>
                  </a:lnTo>
                  <a:lnTo>
                    <a:pt x="1167968" y="9898"/>
                  </a:lnTo>
                  <a:lnTo>
                    <a:pt x="1120915" y="4432"/>
                  </a:lnTo>
                  <a:lnTo>
                    <a:pt x="1073238" y="1116"/>
                  </a:lnTo>
                  <a:lnTo>
                    <a:pt x="1024987" y="0"/>
                  </a:lnTo>
                  <a:close/>
                </a:path>
              </a:pathLst>
            </a:custGeom>
            <a:solidFill>
              <a:srgbClr val="1261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47440" y="3100678"/>
              <a:ext cx="1622682" cy="55956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407879" y="4568509"/>
              <a:ext cx="3992879" cy="716915"/>
            </a:xfrm>
            <a:custGeom>
              <a:avLst/>
              <a:gdLst/>
              <a:ahLst/>
              <a:cxnLst/>
              <a:rect l="l" t="t" r="r" b="b"/>
              <a:pathLst>
                <a:path w="3992879" h="716914">
                  <a:moveTo>
                    <a:pt x="3634742" y="0"/>
                  </a:moveTo>
                  <a:lnTo>
                    <a:pt x="357977" y="0"/>
                  </a:lnTo>
                  <a:lnTo>
                    <a:pt x="309402" y="3269"/>
                  </a:lnTo>
                  <a:lnTo>
                    <a:pt x="262813" y="12793"/>
                  </a:lnTo>
                  <a:lnTo>
                    <a:pt x="218636" y="28144"/>
                  </a:lnTo>
                  <a:lnTo>
                    <a:pt x="177299" y="48897"/>
                  </a:lnTo>
                  <a:lnTo>
                    <a:pt x="139228" y="74624"/>
                  </a:lnTo>
                  <a:lnTo>
                    <a:pt x="104849" y="104898"/>
                  </a:lnTo>
                  <a:lnTo>
                    <a:pt x="74589" y="139294"/>
                  </a:lnTo>
                  <a:lnTo>
                    <a:pt x="48874" y="177383"/>
                  </a:lnTo>
                  <a:lnTo>
                    <a:pt x="28131" y="218740"/>
                  </a:lnTo>
                  <a:lnTo>
                    <a:pt x="12787" y="262937"/>
                  </a:lnTo>
                  <a:lnTo>
                    <a:pt x="3267" y="309549"/>
                  </a:lnTo>
                  <a:lnTo>
                    <a:pt x="0" y="358142"/>
                  </a:lnTo>
                  <a:lnTo>
                    <a:pt x="3267" y="406741"/>
                  </a:lnTo>
                  <a:lnTo>
                    <a:pt x="12787" y="453352"/>
                  </a:lnTo>
                  <a:lnTo>
                    <a:pt x="28131" y="497549"/>
                  </a:lnTo>
                  <a:lnTo>
                    <a:pt x="48874" y="538906"/>
                  </a:lnTo>
                  <a:lnTo>
                    <a:pt x="74589" y="576996"/>
                  </a:lnTo>
                  <a:lnTo>
                    <a:pt x="104849" y="611391"/>
                  </a:lnTo>
                  <a:lnTo>
                    <a:pt x="139228" y="641665"/>
                  </a:lnTo>
                  <a:lnTo>
                    <a:pt x="177299" y="667392"/>
                  </a:lnTo>
                  <a:lnTo>
                    <a:pt x="218636" y="688145"/>
                  </a:lnTo>
                  <a:lnTo>
                    <a:pt x="262813" y="703496"/>
                  </a:lnTo>
                  <a:lnTo>
                    <a:pt x="309402" y="713020"/>
                  </a:lnTo>
                  <a:lnTo>
                    <a:pt x="357977" y="716290"/>
                  </a:lnTo>
                  <a:lnTo>
                    <a:pt x="3634738" y="716293"/>
                  </a:lnTo>
                  <a:lnTo>
                    <a:pt x="3683313" y="713024"/>
                  </a:lnTo>
                  <a:lnTo>
                    <a:pt x="3729903" y="703500"/>
                  </a:lnTo>
                  <a:lnTo>
                    <a:pt x="3774079" y="688149"/>
                  </a:lnTo>
                  <a:lnTo>
                    <a:pt x="3815416" y="667396"/>
                  </a:lnTo>
                  <a:lnTo>
                    <a:pt x="3853487" y="641669"/>
                  </a:lnTo>
                  <a:lnTo>
                    <a:pt x="3887866" y="611395"/>
                  </a:lnTo>
                  <a:lnTo>
                    <a:pt x="3918126" y="577000"/>
                  </a:lnTo>
                  <a:lnTo>
                    <a:pt x="3943841" y="538910"/>
                  </a:lnTo>
                  <a:lnTo>
                    <a:pt x="3964584" y="497554"/>
                  </a:lnTo>
                  <a:lnTo>
                    <a:pt x="3979928" y="453357"/>
                  </a:lnTo>
                  <a:lnTo>
                    <a:pt x="3989448" y="406745"/>
                  </a:lnTo>
                  <a:lnTo>
                    <a:pt x="3992719" y="358147"/>
                  </a:lnTo>
                  <a:lnTo>
                    <a:pt x="3989452" y="309549"/>
                  </a:lnTo>
                  <a:lnTo>
                    <a:pt x="3979932" y="262937"/>
                  </a:lnTo>
                  <a:lnTo>
                    <a:pt x="3964588" y="218740"/>
                  </a:lnTo>
                  <a:lnTo>
                    <a:pt x="3943845" y="177383"/>
                  </a:lnTo>
                  <a:lnTo>
                    <a:pt x="3918131" y="139294"/>
                  </a:lnTo>
                  <a:lnTo>
                    <a:pt x="3887871" y="104898"/>
                  </a:lnTo>
                  <a:lnTo>
                    <a:pt x="3853492" y="74624"/>
                  </a:lnTo>
                  <a:lnTo>
                    <a:pt x="3815420" y="48897"/>
                  </a:lnTo>
                  <a:lnTo>
                    <a:pt x="3774083" y="28144"/>
                  </a:lnTo>
                  <a:lnTo>
                    <a:pt x="3729907" y="12793"/>
                  </a:lnTo>
                  <a:lnTo>
                    <a:pt x="3683318" y="3269"/>
                  </a:lnTo>
                  <a:lnTo>
                    <a:pt x="3634742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8084" y="4707127"/>
              <a:ext cx="2624327" cy="4785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32686" y="4689586"/>
              <a:ext cx="444500" cy="467995"/>
            </a:xfrm>
            <a:custGeom>
              <a:avLst/>
              <a:gdLst/>
              <a:ahLst/>
              <a:cxnLst/>
              <a:rect l="l" t="t" r="r" b="b"/>
              <a:pathLst>
                <a:path w="444500" h="467995">
                  <a:moveTo>
                    <a:pt x="222012" y="0"/>
                  </a:moveTo>
                  <a:lnTo>
                    <a:pt x="177269" y="4750"/>
                  </a:lnTo>
                  <a:lnTo>
                    <a:pt x="135594" y="18374"/>
                  </a:lnTo>
                  <a:lnTo>
                    <a:pt x="97882" y="39931"/>
                  </a:lnTo>
                  <a:lnTo>
                    <a:pt x="65025" y="68482"/>
                  </a:lnTo>
                  <a:lnTo>
                    <a:pt x="37916" y="103086"/>
                  </a:lnTo>
                  <a:lnTo>
                    <a:pt x="17446" y="142802"/>
                  </a:lnTo>
                  <a:lnTo>
                    <a:pt x="4510" y="186691"/>
                  </a:lnTo>
                  <a:lnTo>
                    <a:pt x="0" y="233813"/>
                  </a:lnTo>
                  <a:lnTo>
                    <a:pt x="4510" y="280935"/>
                  </a:lnTo>
                  <a:lnTo>
                    <a:pt x="17446" y="324824"/>
                  </a:lnTo>
                  <a:lnTo>
                    <a:pt x="37916" y="364540"/>
                  </a:lnTo>
                  <a:lnTo>
                    <a:pt x="65025" y="399144"/>
                  </a:lnTo>
                  <a:lnTo>
                    <a:pt x="97882" y="427695"/>
                  </a:lnTo>
                  <a:lnTo>
                    <a:pt x="135594" y="449252"/>
                  </a:lnTo>
                  <a:lnTo>
                    <a:pt x="177269" y="462876"/>
                  </a:lnTo>
                  <a:lnTo>
                    <a:pt x="222012" y="467626"/>
                  </a:lnTo>
                  <a:lnTo>
                    <a:pt x="266755" y="462876"/>
                  </a:lnTo>
                  <a:lnTo>
                    <a:pt x="308430" y="449252"/>
                  </a:lnTo>
                  <a:lnTo>
                    <a:pt x="346142" y="427695"/>
                  </a:lnTo>
                  <a:lnTo>
                    <a:pt x="378999" y="399144"/>
                  </a:lnTo>
                  <a:lnTo>
                    <a:pt x="406109" y="364540"/>
                  </a:lnTo>
                  <a:lnTo>
                    <a:pt x="426579" y="324824"/>
                  </a:lnTo>
                  <a:lnTo>
                    <a:pt x="439515" y="280935"/>
                  </a:lnTo>
                  <a:lnTo>
                    <a:pt x="444026" y="233813"/>
                  </a:lnTo>
                  <a:lnTo>
                    <a:pt x="439515" y="186691"/>
                  </a:lnTo>
                  <a:lnTo>
                    <a:pt x="426579" y="142802"/>
                  </a:lnTo>
                  <a:lnTo>
                    <a:pt x="406109" y="103086"/>
                  </a:lnTo>
                  <a:lnTo>
                    <a:pt x="378999" y="68482"/>
                  </a:lnTo>
                  <a:lnTo>
                    <a:pt x="346142" y="39931"/>
                  </a:lnTo>
                  <a:lnTo>
                    <a:pt x="308430" y="18374"/>
                  </a:lnTo>
                  <a:lnTo>
                    <a:pt x="266755" y="4750"/>
                  </a:lnTo>
                  <a:lnTo>
                    <a:pt x="2220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2686" y="4689586"/>
              <a:ext cx="444500" cy="467995"/>
            </a:xfrm>
            <a:custGeom>
              <a:avLst/>
              <a:gdLst/>
              <a:ahLst/>
              <a:cxnLst/>
              <a:rect l="l" t="t" r="r" b="b"/>
              <a:pathLst>
                <a:path w="444500" h="467995">
                  <a:moveTo>
                    <a:pt x="444026" y="233813"/>
                  </a:moveTo>
                  <a:lnTo>
                    <a:pt x="439515" y="186691"/>
                  </a:lnTo>
                  <a:lnTo>
                    <a:pt x="426579" y="142802"/>
                  </a:lnTo>
                  <a:lnTo>
                    <a:pt x="406109" y="103086"/>
                  </a:lnTo>
                  <a:lnTo>
                    <a:pt x="378999" y="68482"/>
                  </a:lnTo>
                  <a:lnTo>
                    <a:pt x="346142" y="39931"/>
                  </a:lnTo>
                  <a:lnTo>
                    <a:pt x="308430" y="18374"/>
                  </a:lnTo>
                  <a:lnTo>
                    <a:pt x="266756" y="4750"/>
                  </a:lnTo>
                  <a:lnTo>
                    <a:pt x="222013" y="0"/>
                  </a:lnTo>
                  <a:lnTo>
                    <a:pt x="177269" y="4750"/>
                  </a:lnTo>
                  <a:lnTo>
                    <a:pt x="135595" y="18374"/>
                  </a:lnTo>
                  <a:lnTo>
                    <a:pt x="97883" y="39931"/>
                  </a:lnTo>
                  <a:lnTo>
                    <a:pt x="65026" y="68482"/>
                  </a:lnTo>
                  <a:lnTo>
                    <a:pt x="37916" y="103086"/>
                  </a:lnTo>
                  <a:lnTo>
                    <a:pt x="17446" y="142802"/>
                  </a:lnTo>
                  <a:lnTo>
                    <a:pt x="4510" y="186691"/>
                  </a:lnTo>
                  <a:lnTo>
                    <a:pt x="0" y="233813"/>
                  </a:lnTo>
                  <a:lnTo>
                    <a:pt x="4510" y="280934"/>
                  </a:lnTo>
                  <a:lnTo>
                    <a:pt x="17446" y="324823"/>
                  </a:lnTo>
                  <a:lnTo>
                    <a:pt x="37916" y="364540"/>
                  </a:lnTo>
                  <a:lnTo>
                    <a:pt x="65026" y="399144"/>
                  </a:lnTo>
                  <a:lnTo>
                    <a:pt x="97883" y="427694"/>
                  </a:lnTo>
                  <a:lnTo>
                    <a:pt x="135595" y="449252"/>
                  </a:lnTo>
                  <a:lnTo>
                    <a:pt x="177269" y="462876"/>
                  </a:lnTo>
                  <a:lnTo>
                    <a:pt x="222013" y="467626"/>
                  </a:lnTo>
                  <a:lnTo>
                    <a:pt x="266756" y="462876"/>
                  </a:lnTo>
                  <a:lnTo>
                    <a:pt x="308430" y="449252"/>
                  </a:lnTo>
                  <a:lnTo>
                    <a:pt x="346142" y="427694"/>
                  </a:lnTo>
                  <a:lnTo>
                    <a:pt x="378999" y="399144"/>
                  </a:lnTo>
                  <a:lnTo>
                    <a:pt x="406109" y="364540"/>
                  </a:lnTo>
                  <a:lnTo>
                    <a:pt x="426579" y="324823"/>
                  </a:lnTo>
                  <a:lnTo>
                    <a:pt x="439515" y="280934"/>
                  </a:lnTo>
                  <a:lnTo>
                    <a:pt x="444026" y="233813"/>
                  </a:lnTo>
                  <a:close/>
                </a:path>
              </a:pathLst>
            </a:custGeom>
            <a:ln w="181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34530" y="4808375"/>
              <a:ext cx="188595" cy="230504"/>
            </a:xfrm>
            <a:custGeom>
              <a:avLst/>
              <a:gdLst/>
              <a:ahLst/>
              <a:cxnLst/>
              <a:rect l="l" t="t" r="r" b="b"/>
              <a:pathLst>
                <a:path w="188595" h="230504">
                  <a:moveTo>
                    <a:pt x="188313" y="0"/>
                  </a:moveTo>
                  <a:lnTo>
                    <a:pt x="0" y="115025"/>
                  </a:lnTo>
                  <a:lnTo>
                    <a:pt x="188313" y="230051"/>
                  </a:lnTo>
                  <a:lnTo>
                    <a:pt x="188313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30348" y="5917184"/>
            <a:ext cx="5590032" cy="67056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3262720" y="1561638"/>
            <a:ext cx="3992879" cy="716915"/>
            <a:chOff x="3262720" y="1561638"/>
            <a:chExt cx="3992879" cy="716915"/>
          </a:xfrm>
        </p:grpSpPr>
        <p:sp>
          <p:nvSpPr>
            <p:cNvPr id="16" name="object 16"/>
            <p:cNvSpPr/>
            <p:nvPr/>
          </p:nvSpPr>
          <p:spPr>
            <a:xfrm>
              <a:off x="3262720" y="1561638"/>
              <a:ext cx="3992879" cy="716915"/>
            </a:xfrm>
            <a:custGeom>
              <a:avLst/>
              <a:gdLst/>
              <a:ahLst/>
              <a:cxnLst/>
              <a:rect l="l" t="t" r="r" b="b"/>
              <a:pathLst>
                <a:path w="3992879" h="716914">
                  <a:moveTo>
                    <a:pt x="3634742" y="0"/>
                  </a:moveTo>
                  <a:lnTo>
                    <a:pt x="357977" y="0"/>
                  </a:lnTo>
                  <a:lnTo>
                    <a:pt x="309402" y="3269"/>
                  </a:lnTo>
                  <a:lnTo>
                    <a:pt x="262813" y="12793"/>
                  </a:lnTo>
                  <a:lnTo>
                    <a:pt x="218636" y="28144"/>
                  </a:lnTo>
                  <a:lnTo>
                    <a:pt x="177299" y="48897"/>
                  </a:lnTo>
                  <a:lnTo>
                    <a:pt x="139228" y="74624"/>
                  </a:lnTo>
                  <a:lnTo>
                    <a:pt x="104849" y="104898"/>
                  </a:lnTo>
                  <a:lnTo>
                    <a:pt x="74589" y="139293"/>
                  </a:lnTo>
                  <a:lnTo>
                    <a:pt x="48874" y="177383"/>
                  </a:lnTo>
                  <a:lnTo>
                    <a:pt x="28131" y="218739"/>
                  </a:lnTo>
                  <a:lnTo>
                    <a:pt x="12787" y="262936"/>
                  </a:lnTo>
                  <a:lnTo>
                    <a:pt x="3267" y="309548"/>
                  </a:lnTo>
                  <a:lnTo>
                    <a:pt x="0" y="358142"/>
                  </a:lnTo>
                  <a:lnTo>
                    <a:pt x="3267" y="406740"/>
                  </a:lnTo>
                  <a:lnTo>
                    <a:pt x="12787" y="453352"/>
                  </a:lnTo>
                  <a:lnTo>
                    <a:pt x="28131" y="497549"/>
                  </a:lnTo>
                  <a:lnTo>
                    <a:pt x="48874" y="538906"/>
                  </a:lnTo>
                  <a:lnTo>
                    <a:pt x="74589" y="576995"/>
                  </a:lnTo>
                  <a:lnTo>
                    <a:pt x="104849" y="611390"/>
                  </a:lnTo>
                  <a:lnTo>
                    <a:pt x="139228" y="641665"/>
                  </a:lnTo>
                  <a:lnTo>
                    <a:pt x="177299" y="667392"/>
                  </a:lnTo>
                  <a:lnTo>
                    <a:pt x="218636" y="688145"/>
                  </a:lnTo>
                  <a:lnTo>
                    <a:pt x="262813" y="703496"/>
                  </a:lnTo>
                  <a:lnTo>
                    <a:pt x="309402" y="713020"/>
                  </a:lnTo>
                  <a:lnTo>
                    <a:pt x="357977" y="716290"/>
                  </a:lnTo>
                  <a:lnTo>
                    <a:pt x="3634738" y="716293"/>
                  </a:lnTo>
                  <a:lnTo>
                    <a:pt x="3683313" y="713024"/>
                  </a:lnTo>
                  <a:lnTo>
                    <a:pt x="3729903" y="703500"/>
                  </a:lnTo>
                  <a:lnTo>
                    <a:pt x="3774079" y="688149"/>
                  </a:lnTo>
                  <a:lnTo>
                    <a:pt x="3815416" y="667396"/>
                  </a:lnTo>
                  <a:lnTo>
                    <a:pt x="3853487" y="641669"/>
                  </a:lnTo>
                  <a:lnTo>
                    <a:pt x="3887866" y="611395"/>
                  </a:lnTo>
                  <a:lnTo>
                    <a:pt x="3918126" y="576999"/>
                  </a:lnTo>
                  <a:lnTo>
                    <a:pt x="3943841" y="538910"/>
                  </a:lnTo>
                  <a:lnTo>
                    <a:pt x="3964584" y="497553"/>
                  </a:lnTo>
                  <a:lnTo>
                    <a:pt x="3979928" y="453356"/>
                  </a:lnTo>
                  <a:lnTo>
                    <a:pt x="3989448" y="406744"/>
                  </a:lnTo>
                  <a:lnTo>
                    <a:pt x="3992719" y="358146"/>
                  </a:lnTo>
                  <a:lnTo>
                    <a:pt x="3989452" y="309548"/>
                  </a:lnTo>
                  <a:lnTo>
                    <a:pt x="3979932" y="262936"/>
                  </a:lnTo>
                  <a:lnTo>
                    <a:pt x="3964588" y="218739"/>
                  </a:lnTo>
                  <a:lnTo>
                    <a:pt x="3943845" y="177383"/>
                  </a:lnTo>
                  <a:lnTo>
                    <a:pt x="3918131" y="139293"/>
                  </a:lnTo>
                  <a:lnTo>
                    <a:pt x="3887871" y="104898"/>
                  </a:lnTo>
                  <a:lnTo>
                    <a:pt x="3853492" y="74624"/>
                  </a:lnTo>
                  <a:lnTo>
                    <a:pt x="3815420" y="48897"/>
                  </a:lnTo>
                  <a:lnTo>
                    <a:pt x="3774083" y="28144"/>
                  </a:lnTo>
                  <a:lnTo>
                    <a:pt x="3729907" y="12793"/>
                  </a:lnTo>
                  <a:lnTo>
                    <a:pt x="3683318" y="3269"/>
                  </a:lnTo>
                  <a:lnTo>
                    <a:pt x="3634742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87694" y="1685970"/>
              <a:ext cx="444500" cy="467995"/>
            </a:xfrm>
            <a:custGeom>
              <a:avLst/>
              <a:gdLst/>
              <a:ahLst/>
              <a:cxnLst/>
              <a:rect l="l" t="t" r="r" b="b"/>
              <a:pathLst>
                <a:path w="444500" h="467994">
                  <a:moveTo>
                    <a:pt x="222013" y="0"/>
                  </a:moveTo>
                  <a:lnTo>
                    <a:pt x="177270" y="4750"/>
                  </a:lnTo>
                  <a:lnTo>
                    <a:pt x="135596" y="18374"/>
                  </a:lnTo>
                  <a:lnTo>
                    <a:pt x="97883" y="39931"/>
                  </a:lnTo>
                  <a:lnTo>
                    <a:pt x="65026" y="68481"/>
                  </a:lnTo>
                  <a:lnTo>
                    <a:pt x="37916" y="103085"/>
                  </a:lnTo>
                  <a:lnTo>
                    <a:pt x="17446" y="142801"/>
                  </a:lnTo>
                  <a:lnTo>
                    <a:pt x="4510" y="186690"/>
                  </a:lnTo>
                  <a:lnTo>
                    <a:pt x="0" y="233812"/>
                  </a:lnTo>
                  <a:lnTo>
                    <a:pt x="4510" y="280933"/>
                  </a:lnTo>
                  <a:lnTo>
                    <a:pt x="17446" y="324823"/>
                  </a:lnTo>
                  <a:lnTo>
                    <a:pt x="37916" y="364539"/>
                  </a:lnTo>
                  <a:lnTo>
                    <a:pt x="65026" y="399143"/>
                  </a:lnTo>
                  <a:lnTo>
                    <a:pt x="97883" y="427693"/>
                  </a:lnTo>
                  <a:lnTo>
                    <a:pt x="135596" y="449251"/>
                  </a:lnTo>
                  <a:lnTo>
                    <a:pt x="177270" y="462875"/>
                  </a:lnTo>
                  <a:lnTo>
                    <a:pt x="222013" y="467625"/>
                  </a:lnTo>
                  <a:lnTo>
                    <a:pt x="266756" y="462875"/>
                  </a:lnTo>
                  <a:lnTo>
                    <a:pt x="308430" y="449251"/>
                  </a:lnTo>
                  <a:lnTo>
                    <a:pt x="346142" y="427693"/>
                  </a:lnTo>
                  <a:lnTo>
                    <a:pt x="379000" y="399143"/>
                  </a:lnTo>
                  <a:lnTo>
                    <a:pt x="406109" y="364539"/>
                  </a:lnTo>
                  <a:lnTo>
                    <a:pt x="426579" y="324823"/>
                  </a:lnTo>
                  <a:lnTo>
                    <a:pt x="439515" y="280933"/>
                  </a:lnTo>
                  <a:lnTo>
                    <a:pt x="444026" y="233812"/>
                  </a:lnTo>
                  <a:lnTo>
                    <a:pt x="439515" y="186690"/>
                  </a:lnTo>
                  <a:lnTo>
                    <a:pt x="426579" y="142801"/>
                  </a:lnTo>
                  <a:lnTo>
                    <a:pt x="406109" y="103085"/>
                  </a:lnTo>
                  <a:lnTo>
                    <a:pt x="379000" y="68481"/>
                  </a:lnTo>
                  <a:lnTo>
                    <a:pt x="346142" y="39931"/>
                  </a:lnTo>
                  <a:lnTo>
                    <a:pt x="308430" y="18374"/>
                  </a:lnTo>
                  <a:lnTo>
                    <a:pt x="266756" y="4750"/>
                  </a:lnTo>
                  <a:lnTo>
                    <a:pt x="222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87694" y="1685970"/>
              <a:ext cx="444500" cy="467995"/>
            </a:xfrm>
            <a:custGeom>
              <a:avLst/>
              <a:gdLst/>
              <a:ahLst/>
              <a:cxnLst/>
              <a:rect l="l" t="t" r="r" b="b"/>
              <a:pathLst>
                <a:path w="444500" h="467994">
                  <a:moveTo>
                    <a:pt x="0" y="233813"/>
                  </a:moveTo>
                  <a:lnTo>
                    <a:pt x="4510" y="186691"/>
                  </a:lnTo>
                  <a:lnTo>
                    <a:pt x="17446" y="142802"/>
                  </a:lnTo>
                  <a:lnTo>
                    <a:pt x="37916" y="103086"/>
                  </a:lnTo>
                  <a:lnTo>
                    <a:pt x="65026" y="68482"/>
                  </a:lnTo>
                  <a:lnTo>
                    <a:pt x="97883" y="39931"/>
                  </a:lnTo>
                  <a:lnTo>
                    <a:pt x="135595" y="18374"/>
                  </a:lnTo>
                  <a:lnTo>
                    <a:pt x="177269" y="4750"/>
                  </a:lnTo>
                  <a:lnTo>
                    <a:pt x="222013" y="0"/>
                  </a:lnTo>
                  <a:lnTo>
                    <a:pt x="266756" y="4750"/>
                  </a:lnTo>
                  <a:lnTo>
                    <a:pt x="308430" y="18374"/>
                  </a:lnTo>
                  <a:lnTo>
                    <a:pt x="346142" y="39931"/>
                  </a:lnTo>
                  <a:lnTo>
                    <a:pt x="378999" y="68482"/>
                  </a:lnTo>
                  <a:lnTo>
                    <a:pt x="406109" y="103086"/>
                  </a:lnTo>
                  <a:lnTo>
                    <a:pt x="426579" y="142802"/>
                  </a:lnTo>
                  <a:lnTo>
                    <a:pt x="439515" y="186691"/>
                  </a:lnTo>
                  <a:lnTo>
                    <a:pt x="444026" y="233813"/>
                  </a:lnTo>
                  <a:lnTo>
                    <a:pt x="439515" y="280934"/>
                  </a:lnTo>
                  <a:lnTo>
                    <a:pt x="426579" y="324823"/>
                  </a:lnTo>
                  <a:lnTo>
                    <a:pt x="406109" y="364540"/>
                  </a:lnTo>
                  <a:lnTo>
                    <a:pt x="378999" y="399144"/>
                  </a:lnTo>
                  <a:lnTo>
                    <a:pt x="346142" y="427694"/>
                  </a:lnTo>
                  <a:lnTo>
                    <a:pt x="308430" y="449252"/>
                  </a:lnTo>
                  <a:lnTo>
                    <a:pt x="266756" y="462876"/>
                  </a:lnTo>
                  <a:lnTo>
                    <a:pt x="222013" y="467626"/>
                  </a:lnTo>
                  <a:lnTo>
                    <a:pt x="177269" y="462876"/>
                  </a:lnTo>
                  <a:lnTo>
                    <a:pt x="135595" y="449252"/>
                  </a:lnTo>
                  <a:lnTo>
                    <a:pt x="97883" y="427694"/>
                  </a:lnTo>
                  <a:lnTo>
                    <a:pt x="65026" y="399144"/>
                  </a:lnTo>
                  <a:lnTo>
                    <a:pt x="37916" y="364540"/>
                  </a:lnTo>
                  <a:lnTo>
                    <a:pt x="17446" y="324823"/>
                  </a:lnTo>
                  <a:lnTo>
                    <a:pt x="4510" y="280934"/>
                  </a:lnTo>
                  <a:lnTo>
                    <a:pt x="0" y="233813"/>
                  </a:lnTo>
                  <a:close/>
                </a:path>
              </a:pathLst>
            </a:custGeom>
            <a:ln w="181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48920" y="1804758"/>
              <a:ext cx="188595" cy="230504"/>
            </a:xfrm>
            <a:custGeom>
              <a:avLst/>
              <a:gdLst/>
              <a:ahLst/>
              <a:cxnLst/>
              <a:rect l="l" t="t" r="r" b="b"/>
              <a:pathLst>
                <a:path w="188595" h="230505">
                  <a:moveTo>
                    <a:pt x="0" y="0"/>
                  </a:moveTo>
                  <a:lnTo>
                    <a:pt x="0" y="230051"/>
                  </a:lnTo>
                  <a:lnTo>
                    <a:pt x="188313" y="115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92804" y="1698751"/>
              <a:ext cx="2535936" cy="478536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35"/>
              </a:lnSpc>
            </a:pPr>
            <a:fld id="{81D60167-4931-47E6-BA6A-407CBD079E47}" type="slidenum">
              <a:rPr spc="5" dirty="0"/>
              <a:t>3</a:t>
            </a:fld>
            <a:endParaRPr spc="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1299" y="1233555"/>
            <a:ext cx="10184130" cy="5669915"/>
            <a:chOff x="241299" y="1233555"/>
            <a:chExt cx="10184130" cy="56699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299" y="1233555"/>
              <a:ext cx="10176559" cy="566942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91091" y="1388465"/>
              <a:ext cx="9834245" cy="1190625"/>
            </a:xfrm>
            <a:custGeom>
              <a:avLst/>
              <a:gdLst/>
              <a:ahLst/>
              <a:cxnLst/>
              <a:rect l="l" t="t" r="r" b="b"/>
              <a:pathLst>
                <a:path w="9834245" h="1190625">
                  <a:moveTo>
                    <a:pt x="9834094" y="0"/>
                  </a:moveTo>
                  <a:lnTo>
                    <a:pt x="0" y="0"/>
                  </a:lnTo>
                  <a:lnTo>
                    <a:pt x="0" y="1190442"/>
                  </a:lnTo>
                  <a:lnTo>
                    <a:pt x="9834094" y="1190442"/>
                  </a:lnTo>
                  <a:lnTo>
                    <a:pt x="9834094" y="0"/>
                  </a:lnTo>
                  <a:close/>
                </a:path>
              </a:pathLst>
            </a:custGeom>
            <a:solidFill>
              <a:srgbClr val="00206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1299" y="1388464"/>
              <a:ext cx="2473960" cy="1190625"/>
            </a:xfrm>
            <a:custGeom>
              <a:avLst/>
              <a:gdLst/>
              <a:ahLst/>
              <a:cxnLst/>
              <a:rect l="l" t="t" r="r" b="b"/>
              <a:pathLst>
                <a:path w="2473960" h="1190625">
                  <a:moveTo>
                    <a:pt x="2473715" y="0"/>
                  </a:moveTo>
                  <a:lnTo>
                    <a:pt x="290141" y="0"/>
                  </a:lnTo>
                  <a:lnTo>
                    <a:pt x="0" y="1161114"/>
                  </a:lnTo>
                  <a:lnTo>
                    <a:pt x="0" y="1190442"/>
                  </a:lnTo>
                  <a:lnTo>
                    <a:pt x="2176245" y="1190442"/>
                  </a:lnTo>
                  <a:lnTo>
                    <a:pt x="2473715" y="0"/>
                  </a:lnTo>
                  <a:close/>
                </a:path>
              </a:pathLst>
            </a:custGeom>
            <a:solidFill>
              <a:srgbClr val="001440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0355" y="1729231"/>
              <a:ext cx="859535" cy="49377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299" y="177800"/>
            <a:ext cx="10185400" cy="7894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05835" y="1842007"/>
            <a:ext cx="6364223" cy="33832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41299" y="2685405"/>
            <a:ext cx="10184130" cy="2000885"/>
            <a:chOff x="241299" y="2685405"/>
            <a:chExt cx="10184130" cy="2000885"/>
          </a:xfrm>
        </p:grpSpPr>
        <p:sp>
          <p:nvSpPr>
            <p:cNvPr id="10" name="object 10"/>
            <p:cNvSpPr/>
            <p:nvPr/>
          </p:nvSpPr>
          <p:spPr>
            <a:xfrm>
              <a:off x="861071" y="2685407"/>
              <a:ext cx="9564370" cy="2000885"/>
            </a:xfrm>
            <a:custGeom>
              <a:avLst/>
              <a:gdLst/>
              <a:ahLst/>
              <a:cxnLst/>
              <a:rect l="l" t="t" r="r" b="b"/>
              <a:pathLst>
                <a:path w="9564370" h="2000885">
                  <a:moveTo>
                    <a:pt x="9564114" y="0"/>
                  </a:moveTo>
                  <a:lnTo>
                    <a:pt x="0" y="0"/>
                  </a:lnTo>
                  <a:lnTo>
                    <a:pt x="0" y="2000393"/>
                  </a:lnTo>
                  <a:lnTo>
                    <a:pt x="9564114" y="2000393"/>
                  </a:lnTo>
                  <a:lnTo>
                    <a:pt x="9564114" y="0"/>
                  </a:lnTo>
                  <a:close/>
                </a:path>
              </a:pathLst>
            </a:custGeom>
            <a:solidFill>
              <a:srgbClr val="00206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1299" y="2685405"/>
              <a:ext cx="2685415" cy="2000885"/>
            </a:xfrm>
            <a:custGeom>
              <a:avLst/>
              <a:gdLst/>
              <a:ahLst/>
              <a:cxnLst/>
              <a:rect l="l" t="t" r="r" b="b"/>
              <a:pathLst>
                <a:path w="2685415" h="2000885">
                  <a:moveTo>
                    <a:pt x="2685388" y="0"/>
                  </a:moveTo>
                  <a:lnTo>
                    <a:pt x="470832" y="0"/>
                  </a:lnTo>
                  <a:lnTo>
                    <a:pt x="0" y="2000394"/>
                  </a:lnTo>
                  <a:lnTo>
                    <a:pt x="2214555" y="2000394"/>
                  </a:lnTo>
                  <a:lnTo>
                    <a:pt x="2685388" y="0"/>
                  </a:lnTo>
                  <a:close/>
                </a:path>
              </a:pathLst>
            </a:custGeom>
            <a:solidFill>
              <a:srgbClr val="001440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9811" y="3128263"/>
              <a:ext cx="914400" cy="114604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97732" y="3006343"/>
              <a:ext cx="4998720" cy="3291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96107" y="3725671"/>
              <a:ext cx="2953512" cy="2133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96107" y="4170679"/>
              <a:ext cx="2112264" cy="2133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0411" y="3725671"/>
              <a:ext cx="3011424" cy="2164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90411" y="4170679"/>
              <a:ext cx="2566416" cy="21336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41299" y="4792616"/>
            <a:ext cx="10184130" cy="2000885"/>
            <a:chOff x="241299" y="4792616"/>
            <a:chExt cx="10184130" cy="2000885"/>
          </a:xfrm>
        </p:grpSpPr>
        <p:sp>
          <p:nvSpPr>
            <p:cNvPr id="19" name="object 19"/>
            <p:cNvSpPr/>
            <p:nvPr/>
          </p:nvSpPr>
          <p:spPr>
            <a:xfrm>
              <a:off x="861071" y="4792616"/>
              <a:ext cx="9564370" cy="2000885"/>
            </a:xfrm>
            <a:custGeom>
              <a:avLst/>
              <a:gdLst/>
              <a:ahLst/>
              <a:cxnLst/>
              <a:rect l="l" t="t" r="r" b="b"/>
              <a:pathLst>
                <a:path w="9564370" h="2000884">
                  <a:moveTo>
                    <a:pt x="9564114" y="0"/>
                  </a:moveTo>
                  <a:lnTo>
                    <a:pt x="0" y="0"/>
                  </a:lnTo>
                  <a:lnTo>
                    <a:pt x="0" y="2000394"/>
                  </a:lnTo>
                  <a:lnTo>
                    <a:pt x="9564114" y="2000394"/>
                  </a:lnTo>
                  <a:lnTo>
                    <a:pt x="9564114" y="0"/>
                  </a:lnTo>
                  <a:close/>
                </a:path>
              </a:pathLst>
            </a:custGeom>
            <a:solidFill>
              <a:srgbClr val="002060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1299" y="4792616"/>
              <a:ext cx="2685415" cy="2000885"/>
            </a:xfrm>
            <a:custGeom>
              <a:avLst/>
              <a:gdLst/>
              <a:ahLst/>
              <a:cxnLst/>
              <a:rect l="l" t="t" r="r" b="b"/>
              <a:pathLst>
                <a:path w="2685415" h="2000884">
                  <a:moveTo>
                    <a:pt x="2685388" y="0"/>
                  </a:moveTo>
                  <a:lnTo>
                    <a:pt x="470832" y="0"/>
                  </a:lnTo>
                  <a:lnTo>
                    <a:pt x="0" y="2000394"/>
                  </a:lnTo>
                  <a:lnTo>
                    <a:pt x="2214555" y="2000394"/>
                  </a:lnTo>
                  <a:lnTo>
                    <a:pt x="2685388" y="0"/>
                  </a:lnTo>
                  <a:close/>
                </a:path>
              </a:pathLst>
            </a:custGeom>
            <a:solidFill>
              <a:srgbClr val="001440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89811" y="5237480"/>
              <a:ext cx="920496" cy="113995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96107" y="5194807"/>
              <a:ext cx="1999488" cy="21031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96107" y="5703823"/>
              <a:ext cx="1999488" cy="21031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90411" y="5194807"/>
              <a:ext cx="1804415" cy="2133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90411" y="5703823"/>
              <a:ext cx="1795272" cy="21031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96107" y="6270752"/>
              <a:ext cx="3825240" cy="213359"/>
            </a:xfrm>
            <a:prstGeom prst="rect">
              <a:avLst/>
            </a:prstGeom>
          </p:spPr>
        </p:pic>
      </p:grp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35"/>
              </a:lnSpc>
            </a:pPr>
            <a:fld id="{81D60167-4931-47E6-BA6A-407CBD079E47}" type="slidenum">
              <a:rPr spc="5" dirty="0"/>
              <a:t>4</a:t>
            </a:fld>
            <a:endParaRPr spc="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44860" y="6023140"/>
            <a:ext cx="32384" cy="38735"/>
          </a:xfrm>
          <a:custGeom>
            <a:avLst/>
            <a:gdLst/>
            <a:ahLst/>
            <a:cxnLst/>
            <a:rect l="l" t="t" r="r" b="b"/>
            <a:pathLst>
              <a:path w="32385" h="38735">
                <a:moveTo>
                  <a:pt x="25812" y="0"/>
                </a:moveTo>
                <a:lnTo>
                  <a:pt x="19359" y="0"/>
                </a:lnTo>
                <a:lnTo>
                  <a:pt x="10889" y="1210"/>
                </a:lnTo>
                <a:lnTo>
                  <a:pt x="4839" y="4842"/>
                </a:lnTo>
                <a:lnTo>
                  <a:pt x="1209" y="10895"/>
                </a:lnTo>
                <a:lnTo>
                  <a:pt x="0" y="19368"/>
                </a:lnTo>
                <a:lnTo>
                  <a:pt x="1209" y="27842"/>
                </a:lnTo>
                <a:lnTo>
                  <a:pt x="4839" y="33895"/>
                </a:lnTo>
                <a:lnTo>
                  <a:pt x="10889" y="37527"/>
                </a:lnTo>
                <a:lnTo>
                  <a:pt x="19359" y="38737"/>
                </a:lnTo>
                <a:lnTo>
                  <a:pt x="25812" y="38737"/>
                </a:lnTo>
                <a:lnTo>
                  <a:pt x="32266" y="32282"/>
                </a:lnTo>
                <a:lnTo>
                  <a:pt x="32266" y="6456"/>
                </a:lnTo>
                <a:lnTo>
                  <a:pt x="25812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51313" y="6171637"/>
            <a:ext cx="19685" cy="13335"/>
          </a:xfrm>
          <a:custGeom>
            <a:avLst/>
            <a:gdLst/>
            <a:ahLst/>
            <a:cxnLst/>
            <a:rect l="l" t="t" r="r" b="b"/>
            <a:pathLst>
              <a:path w="19685" h="13335">
                <a:moveTo>
                  <a:pt x="19359" y="0"/>
                </a:moveTo>
                <a:lnTo>
                  <a:pt x="12907" y="0"/>
                </a:lnTo>
                <a:lnTo>
                  <a:pt x="0" y="0"/>
                </a:lnTo>
                <a:lnTo>
                  <a:pt x="0" y="12913"/>
                </a:lnTo>
                <a:lnTo>
                  <a:pt x="12907" y="12913"/>
                </a:lnTo>
                <a:lnTo>
                  <a:pt x="19359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91668" y="6061878"/>
            <a:ext cx="53340" cy="58419"/>
          </a:xfrm>
          <a:custGeom>
            <a:avLst/>
            <a:gdLst/>
            <a:ahLst/>
            <a:cxnLst/>
            <a:rect l="l" t="t" r="r" b="b"/>
            <a:pathLst>
              <a:path w="53339" h="58420">
                <a:moveTo>
                  <a:pt x="27325" y="0"/>
                </a:moveTo>
                <a:lnTo>
                  <a:pt x="0" y="36317"/>
                </a:lnTo>
                <a:lnTo>
                  <a:pt x="3932" y="46809"/>
                </a:lnTo>
                <a:lnTo>
                  <a:pt x="11495" y="54879"/>
                </a:lnTo>
                <a:lnTo>
                  <a:pt x="20872" y="58107"/>
                </a:lnTo>
                <a:lnTo>
                  <a:pt x="34081" y="56796"/>
                </a:lnTo>
                <a:lnTo>
                  <a:pt x="44265" y="52458"/>
                </a:lnTo>
                <a:lnTo>
                  <a:pt x="50819" y="44488"/>
                </a:lnTo>
                <a:lnTo>
                  <a:pt x="53138" y="32282"/>
                </a:lnTo>
                <a:lnTo>
                  <a:pt x="51827" y="22698"/>
                </a:lnTo>
                <a:lnTo>
                  <a:pt x="47491" y="13720"/>
                </a:lnTo>
                <a:lnTo>
                  <a:pt x="39526" y="5952"/>
                </a:lnTo>
                <a:lnTo>
                  <a:pt x="27325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80273" y="6208761"/>
            <a:ext cx="38735" cy="35560"/>
          </a:xfrm>
          <a:custGeom>
            <a:avLst/>
            <a:gdLst/>
            <a:ahLst/>
            <a:cxnLst/>
            <a:rect l="l" t="t" r="r" b="b"/>
            <a:pathLst>
              <a:path w="38735" h="35560">
                <a:moveTo>
                  <a:pt x="13612" y="0"/>
                </a:moveTo>
                <a:lnTo>
                  <a:pt x="7260" y="3228"/>
                </a:lnTo>
                <a:lnTo>
                  <a:pt x="2117" y="8877"/>
                </a:lnTo>
                <a:lnTo>
                  <a:pt x="0" y="14526"/>
                </a:lnTo>
                <a:lnTo>
                  <a:pt x="1209" y="23000"/>
                </a:lnTo>
                <a:lnTo>
                  <a:pt x="4839" y="29053"/>
                </a:lnTo>
                <a:lnTo>
                  <a:pt x="10889" y="32684"/>
                </a:lnTo>
                <a:lnTo>
                  <a:pt x="19359" y="33895"/>
                </a:lnTo>
                <a:lnTo>
                  <a:pt x="25107" y="35509"/>
                </a:lnTo>
                <a:lnTo>
                  <a:pt x="31459" y="32281"/>
                </a:lnTo>
                <a:lnTo>
                  <a:pt x="36602" y="26632"/>
                </a:lnTo>
                <a:lnTo>
                  <a:pt x="38719" y="20982"/>
                </a:lnTo>
                <a:lnTo>
                  <a:pt x="37509" y="12509"/>
                </a:lnTo>
                <a:lnTo>
                  <a:pt x="33879" y="6456"/>
                </a:lnTo>
                <a:lnTo>
                  <a:pt x="27830" y="2824"/>
                </a:lnTo>
                <a:lnTo>
                  <a:pt x="19359" y="1614"/>
                </a:lnTo>
                <a:lnTo>
                  <a:pt x="13612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3819" y="6352415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12907" y="0"/>
                </a:moveTo>
                <a:lnTo>
                  <a:pt x="0" y="0"/>
                </a:lnTo>
                <a:lnTo>
                  <a:pt x="0" y="19369"/>
                </a:lnTo>
                <a:lnTo>
                  <a:pt x="12907" y="19369"/>
                </a:lnTo>
                <a:lnTo>
                  <a:pt x="19361" y="12912"/>
                </a:lnTo>
                <a:lnTo>
                  <a:pt x="19361" y="6456"/>
                </a:lnTo>
                <a:lnTo>
                  <a:pt x="12907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26173" y="6215319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80" h="55879">
                <a:moveTo>
                  <a:pt x="24199" y="0"/>
                </a:moveTo>
                <a:lnTo>
                  <a:pt x="13713" y="3934"/>
                </a:lnTo>
                <a:lnTo>
                  <a:pt x="5646" y="11500"/>
                </a:lnTo>
                <a:lnTo>
                  <a:pt x="2420" y="20882"/>
                </a:lnTo>
                <a:lnTo>
                  <a:pt x="0" y="31373"/>
                </a:lnTo>
                <a:lnTo>
                  <a:pt x="2420" y="41865"/>
                </a:lnTo>
                <a:lnTo>
                  <a:pt x="9680" y="49936"/>
                </a:lnTo>
                <a:lnTo>
                  <a:pt x="21780" y="53164"/>
                </a:lnTo>
                <a:lnTo>
                  <a:pt x="31358" y="55585"/>
                </a:lnTo>
                <a:lnTo>
                  <a:pt x="40333" y="53163"/>
                </a:lnTo>
                <a:lnTo>
                  <a:pt x="48097" y="45900"/>
                </a:lnTo>
                <a:lnTo>
                  <a:pt x="54047" y="33794"/>
                </a:lnTo>
                <a:lnTo>
                  <a:pt x="55559" y="24210"/>
                </a:lnTo>
                <a:lnTo>
                  <a:pt x="51626" y="15232"/>
                </a:lnTo>
                <a:lnTo>
                  <a:pt x="44063" y="7464"/>
                </a:lnTo>
                <a:lnTo>
                  <a:pt x="34685" y="1513"/>
                </a:lnTo>
                <a:lnTo>
                  <a:pt x="24199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00259" y="6356349"/>
            <a:ext cx="34925" cy="37465"/>
          </a:xfrm>
          <a:custGeom>
            <a:avLst/>
            <a:gdLst/>
            <a:ahLst/>
            <a:cxnLst/>
            <a:rect l="l" t="t" r="r" b="b"/>
            <a:pathLst>
              <a:path w="34925" h="37464">
                <a:moveTo>
                  <a:pt x="13410" y="0"/>
                </a:moveTo>
                <a:lnTo>
                  <a:pt x="7360" y="1714"/>
                </a:lnTo>
                <a:lnTo>
                  <a:pt x="3730" y="7061"/>
                </a:lnTo>
                <a:lnTo>
                  <a:pt x="2520" y="15434"/>
                </a:lnTo>
                <a:lnTo>
                  <a:pt x="0" y="21184"/>
                </a:lnTo>
                <a:lnTo>
                  <a:pt x="1714" y="27540"/>
                </a:lnTo>
                <a:lnTo>
                  <a:pt x="7058" y="32685"/>
                </a:lnTo>
                <a:lnTo>
                  <a:pt x="15427" y="34803"/>
                </a:lnTo>
                <a:lnTo>
                  <a:pt x="21174" y="37325"/>
                </a:lnTo>
                <a:lnTo>
                  <a:pt x="27527" y="35610"/>
                </a:lnTo>
                <a:lnTo>
                  <a:pt x="32669" y="30264"/>
                </a:lnTo>
                <a:lnTo>
                  <a:pt x="34787" y="21890"/>
                </a:lnTo>
                <a:lnTo>
                  <a:pt x="34787" y="2521"/>
                </a:lnTo>
                <a:lnTo>
                  <a:pt x="21880" y="2521"/>
                </a:lnTo>
                <a:lnTo>
                  <a:pt x="13410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70513" y="6494455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4">
                <a:moveTo>
                  <a:pt x="6454" y="0"/>
                </a:moveTo>
                <a:lnTo>
                  <a:pt x="6454" y="6456"/>
                </a:lnTo>
                <a:lnTo>
                  <a:pt x="0" y="12912"/>
                </a:lnTo>
                <a:lnTo>
                  <a:pt x="12907" y="19369"/>
                </a:lnTo>
                <a:lnTo>
                  <a:pt x="19359" y="19369"/>
                </a:lnTo>
                <a:lnTo>
                  <a:pt x="19359" y="12912"/>
                </a:lnTo>
                <a:lnTo>
                  <a:pt x="12907" y="6456"/>
                </a:lnTo>
                <a:lnTo>
                  <a:pt x="6454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99473" y="6466108"/>
            <a:ext cx="34925" cy="37465"/>
          </a:xfrm>
          <a:custGeom>
            <a:avLst/>
            <a:gdLst/>
            <a:ahLst/>
            <a:cxnLst/>
            <a:rect l="l" t="t" r="r" b="b"/>
            <a:pathLst>
              <a:path w="34925" h="37465">
                <a:moveTo>
                  <a:pt x="17242" y="0"/>
                </a:moveTo>
                <a:lnTo>
                  <a:pt x="10486" y="1714"/>
                </a:lnTo>
                <a:lnTo>
                  <a:pt x="4940" y="7061"/>
                </a:lnTo>
                <a:lnTo>
                  <a:pt x="0" y="15434"/>
                </a:lnTo>
                <a:lnTo>
                  <a:pt x="0" y="34803"/>
                </a:lnTo>
                <a:lnTo>
                  <a:pt x="12907" y="34803"/>
                </a:lnTo>
                <a:lnTo>
                  <a:pt x="18654" y="37426"/>
                </a:lnTo>
                <a:lnTo>
                  <a:pt x="25006" y="36417"/>
                </a:lnTo>
                <a:lnTo>
                  <a:pt x="30149" y="32987"/>
                </a:lnTo>
                <a:lnTo>
                  <a:pt x="32266" y="28347"/>
                </a:lnTo>
                <a:lnTo>
                  <a:pt x="34888" y="19772"/>
                </a:lnTo>
                <a:lnTo>
                  <a:pt x="33879" y="13013"/>
                </a:lnTo>
                <a:lnTo>
                  <a:pt x="30451" y="7465"/>
                </a:lnTo>
                <a:lnTo>
                  <a:pt x="25812" y="2521"/>
                </a:lnTo>
                <a:lnTo>
                  <a:pt x="17242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54299" y="6604213"/>
            <a:ext cx="19685" cy="14604"/>
          </a:xfrm>
          <a:custGeom>
            <a:avLst/>
            <a:gdLst/>
            <a:ahLst/>
            <a:cxnLst/>
            <a:rect l="l" t="t" r="r" b="b"/>
            <a:pathLst>
              <a:path w="19685" h="14604">
                <a:moveTo>
                  <a:pt x="19361" y="0"/>
                </a:moveTo>
                <a:lnTo>
                  <a:pt x="12907" y="0"/>
                </a:lnTo>
                <a:lnTo>
                  <a:pt x="6454" y="0"/>
                </a:lnTo>
                <a:lnTo>
                  <a:pt x="0" y="6456"/>
                </a:lnTo>
                <a:lnTo>
                  <a:pt x="8470" y="12912"/>
                </a:lnTo>
                <a:lnTo>
                  <a:pt x="14520" y="14526"/>
                </a:lnTo>
                <a:lnTo>
                  <a:pt x="18151" y="13719"/>
                </a:lnTo>
                <a:lnTo>
                  <a:pt x="19361" y="12912"/>
                </a:lnTo>
                <a:lnTo>
                  <a:pt x="19361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87091" y="653702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2587" y="0"/>
                </a:moveTo>
                <a:lnTo>
                  <a:pt x="15528" y="1008"/>
                </a:lnTo>
                <a:lnTo>
                  <a:pt x="8470" y="4438"/>
                </a:lnTo>
                <a:lnTo>
                  <a:pt x="2621" y="9079"/>
                </a:lnTo>
                <a:lnTo>
                  <a:pt x="0" y="14930"/>
                </a:lnTo>
                <a:lnTo>
                  <a:pt x="1008" y="21992"/>
                </a:lnTo>
                <a:lnTo>
                  <a:pt x="4436" y="29053"/>
                </a:lnTo>
                <a:lnTo>
                  <a:pt x="9075" y="34904"/>
                </a:lnTo>
                <a:lnTo>
                  <a:pt x="14923" y="37527"/>
                </a:lnTo>
                <a:lnTo>
                  <a:pt x="21981" y="36518"/>
                </a:lnTo>
                <a:lnTo>
                  <a:pt x="29040" y="33088"/>
                </a:lnTo>
                <a:lnTo>
                  <a:pt x="34888" y="28448"/>
                </a:lnTo>
                <a:lnTo>
                  <a:pt x="37510" y="22597"/>
                </a:lnTo>
                <a:lnTo>
                  <a:pt x="36502" y="15535"/>
                </a:lnTo>
                <a:lnTo>
                  <a:pt x="33073" y="8474"/>
                </a:lnTo>
                <a:lnTo>
                  <a:pt x="28435" y="2622"/>
                </a:lnTo>
                <a:lnTo>
                  <a:pt x="22587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25180" y="6662321"/>
            <a:ext cx="26034" cy="19685"/>
          </a:xfrm>
          <a:custGeom>
            <a:avLst/>
            <a:gdLst/>
            <a:ahLst/>
            <a:cxnLst/>
            <a:rect l="l" t="t" r="r" b="b"/>
            <a:pathLst>
              <a:path w="26035" h="19684">
                <a:moveTo>
                  <a:pt x="12907" y="0"/>
                </a:moveTo>
                <a:lnTo>
                  <a:pt x="6452" y="0"/>
                </a:lnTo>
                <a:lnTo>
                  <a:pt x="6452" y="6456"/>
                </a:lnTo>
                <a:lnTo>
                  <a:pt x="0" y="12912"/>
                </a:lnTo>
                <a:lnTo>
                  <a:pt x="6452" y="19368"/>
                </a:lnTo>
                <a:lnTo>
                  <a:pt x="19359" y="19368"/>
                </a:lnTo>
                <a:lnTo>
                  <a:pt x="19359" y="12912"/>
                </a:lnTo>
                <a:lnTo>
                  <a:pt x="25812" y="12912"/>
                </a:lnTo>
                <a:lnTo>
                  <a:pt x="12907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96060" y="6681689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4">
                <a:moveTo>
                  <a:pt x="12907" y="0"/>
                </a:moveTo>
                <a:lnTo>
                  <a:pt x="6454" y="0"/>
                </a:lnTo>
                <a:lnTo>
                  <a:pt x="0" y="6456"/>
                </a:lnTo>
                <a:lnTo>
                  <a:pt x="0" y="12912"/>
                </a:lnTo>
                <a:lnTo>
                  <a:pt x="6454" y="19369"/>
                </a:lnTo>
                <a:lnTo>
                  <a:pt x="19359" y="12912"/>
                </a:lnTo>
                <a:lnTo>
                  <a:pt x="19359" y="6456"/>
                </a:lnTo>
                <a:lnTo>
                  <a:pt x="12907" y="6456"/>
                </a:lnTo>
                <a:lnTo>
                  <a:pt x="12907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60486" y="6655864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4">
                <a:moveTo>
                  <a:pt x="12907" y="0"/>
                </a:moveTo>
                <a:lnTo>
                  <a:pt x="6454" y="0"/>
                </a:lnTo>
                <a:lnTo>
                  <a:pt x="6454" y="6456"/>
                </a:lnTo>
                <a:lnTo>
                  <a:pt x="0" y="6456"/>
                </a:lnTo>
                <a:lnTo>
                  <a:pt x="0" y="12912"/>
                </a:lnTo>
                <a:lnTo>
                  <a:pt x="6454" y="19369"/>
                </a:lnTo>
                <a:lnTo>
                  <a:pt x="19359" y="19369"/>
                </a:lnTo>
                <a:lnTo>
                  <a:pt x="19359" y="6456"/>
                </a:lnTo>
                <a:lnTo>
                  <a:pt x="12907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37820" y="6591300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4" h="19684">
                <a:moveTo>
                  <a:pt x="12907" y="0"/>
                </a:moveTo>
                <a:lnTo>
                  <a:pt x="0" y="0"/>
                </a:lnTo>
                <a:lnTo>
                  <a:pt x="0" y="12912"/>
                </a:lnTo>
                <a:lnTo>
                  <a:pt x="6452" y="19369"/>
                </a:lnTo>
                <a:lnTo>
                  <a:pt x="12907" y="19369"/>
                </a:lnTo>
                <a:lnTo>
                  <a:pt x="19359" y="12912"/>
                </a:lnTo>
                <a:lnTo>
                  <a:pt x="19359" y="6456"/>
                </a:lnTo>
                <a:lnTo>
                  <a:pt x="12907" y="6456"/>
                </a:lnTo>
                <a:lnTo>
                  <a:pt x="12907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28692" y="6404066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9075" y="0"/>
                </a:moveTo>
                <a:lnTo>
                  <a:pt x="4436" y="5850"/>
                </a:lnTo>
                <a:lnTo>
                  <a:pt x="1008" y="12912"/>
                </a:lnTo>
                <a:lnTo>
                  <a:pt x="0" y="19974"/>
                </a:lnTo>
                <a:lnTo>
                  <a:pt x="2621" y="25825"/>
                </a:lnTo>
                <a:lnTo>
                  <a:pt x="8469" y="33189"/>
                </a:lnTo>
                <a:lnTo>
                  <a:pt x="15528" y="36316"/>
                </a:lnTo>
                <a:lnTo>
                  <a:pt x="22586" y="35812"/>
                </a:lnTo>
                <a:lnTo>
                  <a:pt x="28435" y="32281"/>
                </a:lnTo>
                <a:lnTo>
                  <a:pt x="33073" y="30062"/>
                </a:lnTo>
                <a:lnTo>
                  <a:pt x="36501" y="24211"/>
                </a:lnTo>
                <a:lnTo>
                  <a:pt x="37510" y="15939"/>
                </a:lnTo>
                <a:lnTo>
                  <a:pt x="34888" y="6456"/>
                </a:lnTo>
                <a:lnTo>
                  <a:pt x="29947" y="2723"/>
                </a:lnTo>
                <a:lnTo>
                  <a:pt x="24401" y="807"/>
                </a:lnTo>
                <a:lnTo>
                  <a:pt x="17645" y="100"/>
                </a:lnTo>
                <a:lnTo>
                  <a:pt x="9075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21607" y="6481542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4" h="19685">
                <a:moveTo>
                  <a:pt x="12906" y="0"/>
                </a:moveTo>
                <a:lnTo>
                  <a:pt x="6453" y="0"/>
                </a:lnTo>
                <a:lnTo>
                  <a:pt x="0" y="6456"/>
                </a:lnTo>
                <a:lnTo>
                  <a:pt x="0" y="12912"/>
                </a:lnTo>
                <a:lnTo>
                  <a:pt x="6453" y="19369"/>
                </a:lnTo>
                <a:lnTo>
                  <a:pt x="12906" y="19369"/>
                </a:lnTo>
                <a:lnTo>
                  <a:pt x="19360" y="12912"/>
                </a:lnTo>
                <a:lnTo>
                  <a:pt x="19360" y="6456"/>
                </a:lnTo>
                <a:lnTo>
                  <a:pt x="12906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8392" y="6268483"/>
            <a:ext cx="37465" cy="38735"/>
          </a:xfrm>
          <a:custGeom>
            <a:avLst/>
            <a:gdLst/>
            <a:ahLst/>
            <a:cxnLst/>
            <a:rect l="l" t="t" r="r" b="b"/>
            <a:pathLst>
              <a:path w="37465" h="38735">
                <a:moveTo>
                  <a:pt x="21880" y="0"/>
                </a:moveTo>
                <a:lnTo>
                  <a:pt x="15427" y="0"/>
                </a:lnTo>
                <a:lnTo>
                  <a:pt x="7058" y="5850"/>
                </a:lnTo>
                <a:lnTo>
                  <a:pt x="1714" y="12912"/>
                </a:lnTo>
                <a:lnTo>
                  <a:pt x="0" y="19973"/>
                </a:lnTo>
                <a:lnTo>
                  <a:pt x="2520" y="25824"/>
                </a:lnTo>
                <a:lnTo>
                  <a:pt x="7461" y="33289"/>
                </a:lnTo>
                <a:lnTo>
                  <a:pt x="13007" y="37123"/>
                </a:lnTo>
                <a:lnTo>
                  <a:pt x="19763" y="38535"/>
                </a:lnTo>
                <a:lnTo>
                  <a:pt x="28334" y="38737"/>
                </a:lnTo>
                <a:lnTo>
                  <a:pt x="32972" y="32886"/>
                </a:lnTo>
                <a:lnTo>
                  <a:pt x="36400" y="25824"/>
                </a:lnTo>
                <a:lnTo>
                  <a:pt x="37409" y="18763"/>
                </a:lnTo>
                <a:lnTo>
                  <a:pt x="34787" y="12912"/>
                </a:lnTo>
                <a:lnTo>
                  <a:pt x="34787" y="6455"/>
                </a:lnTo>
                <a:lnTo>
                  <a:pt x="21880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4753" y="6333046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4" h="19685">
                <a:moveTo>
                  <a:pt x="12906" y="0"/>
                </a:moveTo>
                <a:lnTo>
                  <a:pt x="0" y="0"/>
                </a:lnTo>
                <a:lnTo>
                  <a:pt x="0" y="12912"/>
                </a:lnTo>
                <a:lnTo>
                  <a:pt x="6453" y="19368"/>
                </a:lnTo>
                <a:lnTo>
                  <a:pt x="19360" y="6456"/>
                </a:lnTo>
                <a:lnTo>
                  <a:pt x="12906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0974" y="6053909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80" h="55879">
                <a:moveTo>
                  <a:pt x="31359" y="0"/>
                </a:moveTo>
                <a:lnTo>
                  <a:pt x="20872" y="1513"/>
                </a:lnTo>
                <a:lnTo>
                  <a:pt x="11495" y="7464"/>
                </a:lnTo>
                <a:lnTo>
                  <a:pt x="3932" y="15232"/>
                </a:lnTo>
                <a:lnTo>
                  <a:pt x="0" y="24210"/>
                </a:lnTo>
                <a:lnTo>
                  <a:pt x="1512" y="33794"/>
                </a:lnTo>
                <a:lnTo>
                  <a:pt x="7461" y="45900"/>
                </a:lnTo>
                <a:lnTo>
                  <a:pt x="15225" y="53163"/>
                </a:lnTo>
                <a:lnTo>
                  <a:pt x="24200" y="55585"/>
                </a:lnTo>
                <a:lnTo>
                  <a:pt x="33779" y="53164"/>
                </a:lnTo>
                <a:lnTo>
                  <a:pt x="45879" y="49936"/>
                </a:lnTo>
                <a:lnTo>
                  <a:pt x="53139" y="41865"/>
                </a:lnTo>
                <a:lnTo>
                  <a:pt x="55559" y="31373"/>
                </a:lnTo>
                <a:lnTo>
                  <a:pt x="53139" y="20882"/>
                </a:lnTo>
                <a:lnTo>
                  <a:pt x="49912" y="11500"/>
                </a:lnTo>
                <a:lnTo>
                  <a:pt x="41845" y="3934"/>
                </a:lnTo>
                <a:lnTo>
                  <a:pt x="31359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9873" y="6098095"/>
            <a:ext cx="38735" cy="37465"/>
          </a:xfrm>
          <a:custGeom>
            <a:avLst/>
            <a:gdLst/>
            <a:ahLst/>
            <a:cxnLst/>
            <a:rect l="l" t="t" r="r" b="b"/>
            <a:pathLst>
              <a:path w="38734" h="37464">
                <a:moveTo>
                  <a:pt x="21477" y="0"/>
                </a:moveTo>
                <a:lnTo>
                  <a:pt x="12906" y="2522"/>
                </a:lnTo>
                <a:lnTo>
                  <a:pt x="6453" y="2522"/>
                </a:lnTo>
                <a:lnTo>
                  <a:pt x="0" y="15434"/>
                </a:lnTo>
                <a:lnTo>
                  <a:pt x="0" y="21890"/>
                </a:lnTo>
                <a:lnTo>
                  <a:pt x="2218" y="30264"/>
                </a:lnTo>
                <a:lnTo>
                  <a:pt x="8066" y="35610"/>
                </a:lnTo>
                <a:lnTo>
                  <a:pt x="16335" y="37325"/>
                </a:lnTo>
                <a:lnTo>
                  <a:pt x="25813" y="34804"/>
                </a:lnTo>
                <a:lnTo>
                  <a:pt x="32266" y="34804"/>
                </a:lnTo>
                <a:lnTo>
                  <a:pt x="38720" y="21890"/>
                </a:lnTo>
                <a:lnTo>
                  <a:pt x="38720" y="15434"/>
                </a:lnTo>
                <a:lnTo>
                  <a:pt x="33779" y="7061"/>
                </a:lnTo>
                <a:lnTo>
                  <a:pt x="28233" y="1714"/>
                </a:lnTo>
                <a:lnTo>
                  <a:pt x="21477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1299" y="5670072"/>
            <a:ext cx="3175" cy="20320"/>
          </a:xfrm>
          <a:custGeom>
            <a:avLst/>
            <a:gdLst/>
            <a:ahLst/>
            <a:cxnLst/>
            <a:rect l="l" t="t" r="r" b="b"/>
            <a:pathLst>
              <a:path w="3175" h="20320">
                <a:moveTo>
                  <a:pt x="0" y="0"/>
                </a:moveTo>
                <a:lnTo>
                  <a:pt x="0" y="19993"/>
                </a:lnTo>
                <a:lnTo>
                  <a:pt x="2654" y="17338"/>
                </a:lnTo>
                <a:lnTo>
                  <a:pt x="2654" y="10881"/>
                </a:lnTo>
                <a:lnTo>
                  <a:pt x="1444" y="2407"/>
                </a:lnTo>
                <a:lnTo>
                  <a:pt x="0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1299" y="4340219"/>
            <a:ext cx="9525" cy="60325"/>
          </a:xfrm>
          <a:custGeom>
            <a:avLst/>
            <a:gdLst/>
            <a:ahLst/>
            <a:cxnLst/>
            <a:rect l="l" t="t" r="r" b="b"/>
            <a:pathLst>
              <a:path w="9525" h="60325">
                <a:moveTo>
                  <a:pt x="0" y="0"/>
                </a:moveTo>
                <a:lnTo>
                  <a:pt x="0" y="60186"/>
                </a:lnTo>
                <a:lnTo>
                  <a:pt x="4267" y="53900"/>
                </a:lnTo>
                <a:lnTo>
                  <a:pt x="9107" y="30093"/>
                </a:lnTo>
                <a:lnTo>
                  <a:pt x="4267" y="6285"/>
                </a:lnTo>
                <a:lnTo>
                  <a:pt x="0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3073" y="2220343"/>
            <a:ext cx="32384" cy="38735"/>
          </a:xfrm>
          <a:custGeom>
            <a:avLst/>
            <a:gdLst/>
            <a:ahLst/>
            <a:cxnLst/>
            <a:rect l="l" t="t" r="r" b="b"/>
            <a:pathLst>
              <a:path w="32384" h="38735">
                <a:moveTo>
                  <a:pt x="25813" y="0"/>
                </a:moveTo>
                <a:lnTo>
                  <a:pt x="19360" y="0"/>
                </a:lnTo>
                <a:lnTo>
                  <a:pt x="10889" y="2118"/>
                </a:lnTo>
                <a:lnTo>
                  <a:pt x="4839" y="7263"/>
                </a:lnTo>
                <a:lnTo>
                  <a:pt x="1209" y="13619"/>
                </a:lnTo>
                <a:lnTo>
                  <a:pt x="0" y="19368"/>
                </a:lnTo>
                <a:lnTo>
                  <a:pt x="1209" y="27843"/>
                </a:lnTo>
                <a:lnTo>
                  <a:pt x="4839" y="33896"/>
                </a:lnTo>
                <a:lnTo>
                  <a:pt x="10889" y="37528"/>
                </a:lnTo>
                <a:lnTo>
                  <a:pt x="19360" y="38738"/>
                </a:lnTo>
                <a:lnTo>
                  <a:pt x="25813" y="38738"/>
                </a:lnTo>
                <a:lnTo>
                  <a:pt x="32266" y="32282"/>
                </a:lnTo>
                <a:lnTo>
                  <a:pt x="32266" y="12913"/>
                </a:lnTo>
                <a:lnTo>
                  <a:pt x="25813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9527" y="2097672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4" h="19685">
                <a:moveTo>
                  <a:pt x="6453" y="0"/>
                </a:moveTo>
                <a:lnTo>
                  <a:pt x="0" y="0"/>
                </a:lnTo>
                <a:lnTo>
                  <a:pt x="0" y="12912"/>
                </a:lnTo>
                <a:lnTo>
                  <a:pt x="6453" y="19368"/>
                </a:lnTo>
                <a:lnTo>
                  <a:pt x="12906" y="19368"/>
                </a:lnTo>
                <a:lnTo>
                  <a:pt x="19360" y="12912"/>
                </a:lnTo>
                <a:lnTo>
                  <a:pt x="19360" y="6456"/>
                </a:lnTo>
                <a:lnTo>
                  <a:pt x="6453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5393" y="216223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32266" y="0"/>
                </a:moveTo>
                <a:lnTo>
                  <a:pt x="19057" y="2219"/>
                </a:lnTo>
                <a:lnTo>
                  <a:pt x="8873" y="8070"/>
                </a:lnTo>
                <a:lnTo>
                  <a:pt x="2319" y="16342"/>
                </a:lnTo>
                <a:lnTo>
                  <a:pt x="0" y="25825"/>
                </a:lnTo>
                <a:lnTo>
                  <a:pt x="1310" y="35409"/>
                </a:lnTo>
                <a:lnTo>
                  <a:pt x="5646" y="44387"/>
                </a:lnTo>
                <a:lnTo>
                  <a:pt x="13612" y="52155"/>
                </a:lnTo>
                <a:lnTo>
                  <a:pt x="25813" y="58107"/>
                </a:lnTo>
                <a:lnTo>
                  <a:pt x="35392" y="55888"/>
                </a:lnTo>
                <a:lnTo>
                  <a:pt x="44366" y="50037"/>
                </a:lnTo>
                <a:lnTo>
                  <a:pt x="52130" y="41765"/>
                </a:lnTo>
                <a:lnTo>
                  <a:pt x="58079" y="32282"/>
                </a:lnTo>
                <a:lnTo>
                  <a:pt x="55861" y="22698"/>
                </a:lnTo>
                <a:lnTo>
                  <a:pt x="50013" y="13720"/>
                </a:lnTo>
                <a:lnTo>
                  <a:pt x="41744" y="5952"/>
                </a:lnTo>
                <a:lnTo>
                  <a:pt x="32266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1207" y="2039565"/>
            <a:ext cx="38735" cy="34925"/>
          </a:xfrm>
          <a:custGeom>
            <a:avLst/>
            <a:gdLst/>
            <a:ahLst/>
            <a:cxnLst/>
            <a:rect l="l" t="t" r="r" b="b"/>
            <a:pathLst>
              <a:path w="38734" h="34925">
                <a:moveTo>
                  <a:pt x="19360" y="0"/>
                </a:moveTo>
                <a:lnTo>
                  <a:pt x="12906" y="0"/>
                </a:lnTo>
                <a:lnTo>
                  <a:pt x="0" y="6456"/>
                </a:lnTo>
                <a:lnTo>
                  <a:pt x="0" y="12913"/>
                </a:lnTo>
                <a:lnTo>
                  <a:pt x="1210" y="21387"/>
                </a:lnTo>
                <a:lnTo>
                  <a:pt x="4840" y="27439"/>
                </a:lnTo>
                <a:lnTo>
                  <a:pt x="10890" y="31071"/>
                </a:lnTo>
                <a:lnTo>
                  <a:pt x="19360" y="32282"/>
                </a:lnTo>
                <a:lnTo>
                  <a:pt x="25107" y="34804"/>
                </a:lnTo>
                <a:lnTo>
                  <a:pt x="31460" y="33089"/>
                </a:lnTo>
                <a:lnTo>
                  <a:pt x="36602" y="27742"/>
                </a:lnTo>
                <a:lnTo>
                  <a:pt x="38720" y="19368"/>
                </a:lnTo>
                <a:lnTo>
                  <a:pt x="37510" y="10895"/>
                </a:lnTo>
                <a:lnTo>
                  <a:pt x="33879" y="4842"/>
                </a:lnTo>
                <a:lnTo>
                  <a:pt x="27829" y="1210"/>
                </a:lnTo>
                <a:lnTo>
                  <a:pt x="19360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7020" y="1910437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4" h="19685">
                <a:moveTo>
                  <a:pt x="19360" y="0"/>
                </a:moveTo>
                <a:lnTo>
                  <a:pt x="6453" y="0"/>
                </a:lnTo>
                <a:lnTo>
                  <a:pt x="6453" y="6456"/>
                </a:lnTo>
                <a:lnTo>
                  <a:pt x="0" y="12913"/>
                </a:lnTo>
                <a:lnTo>
                  <a:pt x="6453" y="19368"/>
                </a:lnTo>
                <a:lnTo>
                  <a:pt x="12906" y="19368"/>
                </a:lnTo>
                <a:lnTo>
                  <a:pt x="19360" y="6456"/>
                </a:lnTo>
                <a:lnTo>
                  <a:pt x="19360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69980" y="2012226"/>
            <a:ext cx="58419" cy="55244"/>
          </a:xfrm>
          <a:custGeom>
            <a:avLst/>
            <a:gdLst/>
            <a:ahLst/>
            <a:cxnLst/>
            <a:rect l="l" t="t" r="r" b="b"/>
            <a:pathLst>
              <a:path w="58419" h="55244">
                <a:moveTo>
                  <a:pt x="25410" y="0"/>
                </a:moveTo>
                <a:lnTo>
                  <a:pt x="14520" y="3934"/>
                </a:lnTo>
                <a:lnTo>
                  <a:pt x="6050" y="11500"/>
                </a:lnTo>
                <a:lnTo>
                  <a:pt x="0" y="20882"/>
                </a:lnTo>
                <a:lnTo>
                  <a:pt x="1210" y="30466"/>
                </a:lnTo>
                <a:lnTo>
                  <a:pt x="4840" y="39444"/>
                </a:lnTo>
                <a:lnTo>
                  <a:pt x="10890" y="47212"/>
                </a:lnTo>
                <a:lnTo>
                  <a:pt x="19360" y="53164"/>
                </a:lnTo>
                <a:lnTo>
                  <a:pt x="32670" y="54677"/>
                </a:lnTo>
                <a:lnTo>
                  <a:pt x="43560" y="50743"/>
                </a:lnTo>
                <a:lnTo>
                  <a:pt x="52030" y="43177"/>
                </a:lnTo>
                <a:lnTo>
                  <a:pt x="58080" y="33795"/>
                </a:lnTo>
                <a:lnTo>
                  <a:pt x="56870" y="23303"/>
                </a:lnTo>
                <a:lnTo>
                  <a:pt x="53240" y="12811"/>
                </a:lnTo>
                <a:lnTo>
                  <a:pt x="47190" y="4741"/>
                </a:lnTo>
                <a:lnTo>
                  <a:pt x="38720" y="1513"/>
                </a:lnTo>
                <a:lnTo>
                  <a:pt x="25410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15153" y="1888546"/>
            <a:ext cx="38735" cy="37465"/>
          </a:xfrm>
          <a:custGeom>
            <a:avLst/>
            <a:gdLst/>
            <a:ahLst/>
            <a:cxnLst/>
            <a:rect l="l" t="t" r="r" b="b"/>
            <a:pathLst>
              <a:path w="38734" h="37464">
                <a:moveTo>
                  <a:pt x="17242" y="0"/>
                </a:moveTo>
                <a:lnTo>
                  <a:pt x="10486" y="1714"/>
                </a:lnTo>
                <a:lnTo>
                  <a:pt x="4940" y="7061"/>
                </a:lnTo>
                <a:lnTo>
                  <a:pt x="0" y="15434"/>
                </a:lnTo>
                <a:lnTo>
                  <a:pt x="0" y="21890"/>
                </a:lnTo>
                <a:lnTo>
                  <a:pt x="6453" y="34804"/>
                </a:lnTo>
                <a:lnTo>
                  <a:pt x="12906" y="34804"/>
                </a:lnTo>
                <a:lnTo>
                  <a:pt x="21477" y="37325"/>
                </a:lnTo>
                <a:lnTo>
                  <a:pt x="28233" y="35610"/>
                </a:lnTo>
                <a:lnTo>
                  <a:pt x="33779" y="30264"/>
                </a:lnTo>
                <a:lnTo>
                  <a:pt x="38720" y="21890"/>
                </a:lnTo>
                <a:lnTo>
                  <a:pt x="38720" y="15434"/>
                </a:lnTo>
                <a:lnTo>
                  <a:pt x="32266" y="2522"/>
                </a:lnTo>
                <a:lnTo>
                  <a:pt x="25813" y="2522"/>
                </a:lnTo>
                <a:lnTo>
                  <a:pt x="17242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60326" y="1768398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4" h="19685">
                <a:moveTo>
                  <a:pt x="12906" y="0"/>
                </a:moveTo>
                <a:lnTo>
                  <a:pt x="0" y="0"/>
                </a:lnTo>
                <a:lnTo>
                  <a:pt x="0" y="12912"/>
                </a:lnTo>
                <a:lnTo>
                  <a:pt x="6453" y="19368"/>
                </a:lnTo>
                <a:lnTo>
                  <a:pt x="12906" y="19368"/>
                </a:lnTo>
                <a:lnTo>
                  <a:pt x="12906" y="12912"/>
                </a:lnTo>
                <a:lnTo>
                  <a:pt x="19360" y="12912"/>
                </a:lnTo>
                <a:lnTo>
                  <a:pt x="19360" y="6455"/>
                </a:lnTo>
                <a:lnTo>
                  <a:pt x="12906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15838" y="1778687"/>
            <a:ext cx="37465" cy="38100"/>
          </a:xfrm>
          <a:custGeom>
            <a:avLst/>
            <a:gdLst/>
            <a:ahLst/>
            <a:cxnLst/>
            <a:rect l="l" t="t" r="r" b="b"/>
            <a:pathLst>
              <a:path w="37465" h="38100">
                <a:moveTo>
                  <a:pt x="16234" y="0"/>
                </a:moveTo>
                <a:lnTo>
                  <a:pt x="9881" y="1008"/>
                </a:lnTo>
                <a:lnTo>
                  <a:pt x="4739" y="4438"/>
                </a:lnTo>
                <a:lnTo>
                  <a:pt x="2621" y="9079"/>
                </a:lnTo>
                <a:lnTo>
                  <a:pt x="0" y="18562"/>
                </a:lnTo>
                <a:lnTo>
                  <a:pt x="1008" y="26834"/>
                </a:lnTo>
                <a:lnTo>
                  <a:pt x="4436" y="32685"/>
                </a:lnTo>
                <a:lnTo>
                  <a:pt x="9074" y="34905"/>
                </a:lnTo>
                <a:lnTo>
                  <a:pt x="17645" y="37528"/>
                </a:lnTo>
                <a:lnTo>
                  <a:pt x="24401" y="36519"/>
                </a:lnTo>
                <a:lnTo>
                  <a:pt x="29947" y="33089"/>
                </a:lnTo>
                <a:lnTo>
                  <a:pt x="34888" y="28448"/>
                </a:lnTo>
                <a:lnTo>
                  <a:pt x="37409" y="18965"/>
                </a:lnTo>
                <a:lnTo>
                  <a:pt x="35694" y="10693"/>
                </a:lnTo>
                <a:lnTo>
                  <a:pt x="30350" y="4842"/>
                </a:lnTo>
                <a:lnTo>
                  <a:pt x="21981" y="2623"/>
                </a:lnTo>
                <a:lnTo>
                  <a:pt x="16234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76540" y="1658640"/>
            <a:ext cx="19685" cy="26034"/>
          </a:xfrm>
          <a:custGeom>
            <a:avLst/>
            <a:gdLst/>
            <a:ahLst/>
            <a:cxnLst/>
            <a:rect l="l" t="t" r="r" b="b"/>
            <a:pathLst>
              <a:path w="19684" h="26035">
                <a:moveTo>
                  <a:pt x="6454" y="0"/>
                </a:moveTo>
                <a:lnTo>
                  <a:pt x="0" y="6456"/>
                </a:lnTo>
                <a:lnTo>
                  <a:pt x="0" y="12912"/>
                </a:lnTo>
                <a:lnTo>
                  <a:pt x="6454" y="19368"/>
                </a:lnTo>
                <a:lnTo>
                  <a:pt x="12907" y="25825"/>
                </a:lnTo>
                <a:lnTo>
                  <a:pt x="12907" y="19368"/>
                </a:lnTo>
                <a:lnTo>
                  <a:pt x="19359" y="19368"/>
                </a:lnTo>
                <a:lnTo>
                  <a:pt x="19359" y="6456"/>
                </a:lnTo>
                <a:lnTo>
                  <a:pt x="12907" y="6456"/>
                </a:lnTo>
                <a:lnTo>
                  <a:pt x="6454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25598" y="170766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2586" y="0"/>
                </a:moveTo>
                <a:lnTo>
                  <a:pt x="15528" y="1008"/>
                </a:lnTo>
                <a:lnTo>
                  <a:pt x="8470" y="4438"/>
                </a:lnTo>
                <a:lnTo>
                  <a:pt x="2621" y="9079"/>
                </a:lnTo>
                <a:lnTo>
                  <a:pt x="0" y="17654"/>
                </a:lnTo>
                <a:lnTo>
                  <a:pt x="1008" y="24413"/>
                </a:lnTo>
                <a:lnTo>
                  <a:pt x="4436" y="29961"/>
                </a:lnTo>
                <a:lnTo>
                  <a:pt x="9075" y="34905"/>
                </a:lnTo>
                <a:lnTo>
                  <a:pt x="17646" y="37527"/>
                </a:lnTo>
                <a:lnTo>
                  <a:pt x="24401" y="36518"/>
                </a:lnTo>
                <a:lnTo>
                  <a:pt x="29947" y="33089"/>
                </a:lnTo>
                <a:lnTo>
                  <a:pt x="34888" y="28448"/>
                </a:lnTo>
                <a:lnTo>
                  <a:pt x="37510" y="22597"/>
                </a:lnTo>
                <a:lnTo>
                  <a:pt x="36502" y="15535"/>
                </a:lnTo>
                <a:lnTo>
                  <a:pt x="33073" y="8474"/>
                </a:lnTo>
                <a:lnTo>
                  <a:pt x="28435" y="2623"/>
                </a:lnTo>
                <a:lnTo>
                  <a:pt x="22586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05660" y="1600532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4">
                <a:moveTo>
                  <a:pt x="12907" y="0"/>
                </a:moveTo>
                <a:lnTo>
                  <a:pt x="0" y="0"/>
                </a:lnTo>
                <a:lnTo>
                  <a:pt x="0" y="19368"/>
                </a:lnTo>
                <a:lnTo>
                  <a:pt x="12907" y="19368"/>
                </a:lnTo>
                <a:lnTo>
                  <a:pt x="12907" y="12913"/>
                </a:lnTo>
                <a:lnTo>
                  <a:pt x="19359" y="6456"/>
                </a:lnTo>
                <a:lnTo>
                  <a:pt x="12907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34779" y="1581163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4">
                <a:moveTo>
                  <a:pt x="19361" y="0"/>
                </a:moveTo>
                <a:lnTo>
                  <a:pt x="6454" y="0"/>
                </a:lnTo>
                <a:lnTo>
                  <a:pt x="6454" y="6456"/>
                </a:lnTo>
                <a:lnTo>
                  <a:pt x="0" y="6456"/>
                </a:lnTo>
                <a:lnTo>
                  <a:pt x="0" y="12912"/>
                </a:lnTo>
                <a:lnTo>
                  <a:pt x="6454" y="19368"/>
                </a:lnTo>
                <a:lnTo>
                  <a:pt x="12907" y="19368"/>
                </a:lnTo>
                <a:lnTo>
                  <a:pt x="19361" y="12912"/>
                </a:lnTo>
                <a:lnTo>
                  <a:pt x="19361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70353" y="1606989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12907" y="0"/>
                </a:moveTo>
                <a:lnTo>
                  <a:pt x="0" y="0"/>
                </a:lnTo>
                <a:lnTo>
                  <a:pt x="0" y="12912"/>
                </a:lnTo>
                <a:lnTo>
                  <a:pt x="6454" y="19368"/>
                </a:lnTo>
                <a:lnTo>
                  <a:pt x="12907" y="19368"/>
                </a:lnTo>
                <a:lnTo>
                  <a:pt x="12907" y="12912"/>
                </a:lnTo>
                <a:lnTo>
                  <a:pt x="19359" y="12912"/>
                </a:lnTo>
                <a:lnTo>
                  <a:pt x="19359" y="6456"/>
                </a:lnTo>
                <a:lnTo>
                  <a:pt x="12907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93020" y="1671552"/>
            <a:ext cx="26034" cy="19685"/>
          </a:xfrm>
          <a:custGeom>
            <a:avLst/>
            <a:gdLst/>
            <a:ahLst/>
            <a:cxnLst/>
            <a:rect l="l" t="t" r="r" b="b"/>
            <a:pathLst>
              <a:path w="26035" h="19685">
                <a:moveTo>
                  <a:pt x="19359" y="0"/>
                </a:moveTo>
                <a:lnTo>
                  <a:pt x="12905" y="0"/>
                </a:lnTo>
                <a:lnTo>
                  <a:pt x="0" y="12913"/>
                </a:lnTo>
                <a:lnTo>
                  <a:pt x="6452" y="19370"/>
                </a:lnTo>
                <a:lnTo>
                  <a:pt x="19359" y="19370"/>
                </a:lnTo>
                <a:lnTo>
                  <a:pt x="19359" y="12913"/>
                </a:lnTo>
                <a:lnTo>
                  <a:pt x="25812" y="6456"/>
                </a:lnTo>
                <a:lnTo>
                  <a:pt x="19359" y="6456"/>
                </a:lnTo>
                <a:lnTo>
                  <a:pt x="19359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83998" y="1841839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69">
                <a:moveTo>
                  <a:pt x="21981" y="0"/>
                </a:moveTo>
                <a:lnTo>
                  <a:pt x="0" y="21285"/>
                </a:lnTo>
                <a:lnTo>
                  <a:pt x="2621" y="29861"/>
                </a:lnTo>
                <a:lnTo>
                  <a:pt x="8470" y="34501"/>
                </a:lnTo>
                <a:lnTo>
                  <a:pt x="15528" y="37930"/>
                </a:lnTo>
                <a:lnTo>
                  <a:pt x="22587" y="38939"/>
                </a:lnTo>
                <a:lnTo>
                  <a:pt x="28435" y="36316"/>
                </a:lnTo>
                <a:lnTo>
                  <a:pt x="33073" y="30465"/>
                </a:lnTo>
                <a:lnTo>
                  <a:pt x="36502" y="23404"/>
                </a:lnTo>
                <a:lnTo>
                  <a:pt x="37510" y="16342"/>
                </a:lnTo>
                <a:lnTo>
                  <a:pt x="34888" y="10490"/>
                </a:lnTo>
                <a:lnTo>
                  <a:pt x="29040" y="3127"/>
                </a:lnTo>
                <a:lnTo>
                  <a:pt x="21981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09233" y="1781310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19361" y="0"/>
                </a:moveTo>
                <a:lnTo>
                  <a:pt x="12907" y="0"/>
                </a:lnTo>
                <a:lnTo>
                  <a:pt x="6454" y="6456"/>
                </a:lnTo>
                <a:lnTo>
                  <a:pt x="0" y="6456"/>
                </a:lnTo>
                <a:lnTo>
                  <a:pt x="0" y="12913"/>
                </a:lnTo>
                <a:lnTo>
                  <a:pt x="6454" y="12913"/>
                </a:lnTo>
                <a:lnTo>
                  <a:pt x="19361" y="19368"/>
                </a:lnTo>
                <a:lnTo>
                  <a:pt x="19361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74398" y="1975002"/>
            <a:ext cx="38100" cy="38735"/>
          </a:xfrm>
          <a:custGeom>
            <a:avLst/>
            <a:gdLst/>
            <a:ahLst/>
            <a:cxnLst/>
            <a:rect l="l" t="t" r="r" b="b"/>
            <a:pathLst>
              <a:path w="38100" h="38735">
                <a:moveTo>
                  <a:pt x="9074" y="0"/>
                </a:moveTo>
                <a:lnTo>
                  <a:pt x="4436" y="5850"/>
                </a:lnTo>
                <a:lnTo>
                  <a:pt x="1008" y="12912"/>
                </a:lnTo>
                <a:lnTo>
                  <a:pt x="0" y="19974"/>
                </a:lnTo>
                <a:lnTo>
                  <a:pt x="2621" y="25825"/>
                </a:lnTo>
                <a:lnTo>
                  <a:pt x="4839" y="33290"/>
                </a:lnTo>
                <a:lnTo>
                  <a:pt x="10688" y="37123"/>
                </a:lnTo>
                <a:lnTo>
                  <a:pt x="18956" y="38535"/>
                </a:lnTo>
                <a:lnTo>
                  <a:pt x="28434" y="38737"/>
                </a:lnTo>
                <a:lnTo>
                  <a:pt x="33072" y="32886"/>
                </a:lnTo>
                <a:lnTo>
                  <a:pt x="36501" y="25824"/>
                </a:lnTo>
                <a:lnTo>
                  <a:pt x="37509" y="18763"/>
                </a:lnTo>
                <a:lnTo>
                  <a:pt x="34888" y="12912"/>
                </a:lnTo>
                <a:lnTo>
                  <a:pt x="32669" y="5447"/>
                </a:lnTo>
                <a:lnTo>
                  <a:pt x="26821" y="1614"/>
                </a:lnTo>
                <a:lnTo>
                  <a:pt x="18552" y="201"/>
                </a:lnTo>
                <a:lnTo>
                  <a:pt x="9074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06086" y="1929806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907" y="0"/>
                </a:moveTo>
                <a:lnTo>
                  <a:pt x="0" y="12913"/>
                </a:lnTo>
                <a:lnTo>
                  <a:pt x="6454" y="12913"/>
                </a:lnTo>
                <a:lnTo>
                  <a:pt x="6454" y="19370"/>
                </a:lnTo>
                <a:lnTo>
                  <a:pt x="12907" y="25825"/>
                </a:lnTo>
                <a:lnTo>
                  <a:pt x="12907" y="19370"/>
                </a:lnTo>
                <a:lnTo>
                  <a:pt x="19359" y="19370"/>
                </a:lnTo>
                <a:lnTo>
                  <a:pt x="25814" y="12913"/>
                </a:lnTo>
                <a:lnTo>
                  <a:pt x="12907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04574" y="2173635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31358" y="0"/>
                </a:moveTo>
                <a:lnTo>
                  <a:pt x="20872" y="1513"/>
                </a:lnTo>
                <a:lnTo>
                  <a:pt x="11495" y="4741"/>
                </a:lnTo>
                <a:lnTo>
                  <a:pt x="3932" y="12811"/>
                </a:lnTo>
                <a:lnTo>
                  <a:pt x="0" y="23303"/>
                </a:lnTo>
                <a:lnTo>
                  <a:pt x="1512" y="33795"/>
                </a:lnTo>
                <a:lnTo>
                  <a:pt x="4738" y="43177"/>
                </a:lnTo>
                <a:lnTo>
                  <a:pt x="12805" y="50743"/>
                </a:lnTo>
                <a:lnTo>
                  <a:pt x="23292" y="54677"/>
                </a:lnTo>
                <a:lnTo>
                  <a:pt x="33779" y="53164"/>
                </a:lnTo>
                <a:lnTo>
                  <a:pt x="43156" y="47212"/>
                </a:lnTo>
                <a:lnTo>
                  <a:pt x="50718" y="39444"/>
                </a:lnTo>
                <a:lnTo>
                  <a:pt x="54651" y="30466"/>
                </a:lnTo>
                <a:lnTo>
                  <a:pt x="53138" y="20882"/>
                </a:lnTo>
                <a:lnTo>
                  <a:pt x="49912" y="11500"/>
                </a:lnTo>
                <a:lnTo>
                  <a:pt x="41845" y="3934"/>
                </a:lnTo>
                <a:lnTo>
                  <a:pt x="31358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45539" y="2146801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21174" y="0"/>
                </a:moveTo>
                <a:lnTo>
                  <a:pt x="15427" y="2522"/>
                </a:lnTo>
                <a:lnTo>
                  <a:pt x="7058" y="4640"/>
                </a:lnTo>
                <a:lnTo>
                  <a:pt x="1714" y="9785"/>
                </a:lnTo>
                <a:lnTo>
                  <a:pt x="0" y="16140"/>
                </a:lnTo>
                <a:lnTo>
                  <a:pt x="2520" y="21890"/>
                </a:lnTo>
                <a:lnTo>
                  <a:pt x="4638" y="30264"/>
                </a:lnTo>
                <a:lnTo>
                  <a:pt x="9780" y="35610"/>
                </a:lnTo>
                <a:lnTo>
                  <a:pt x="16133" y="37325"/>
                </a:lnTo>
                <a:lnTo>
                  <a:pt x="21880" y="34804"/>
                </a:lnTo>
                <a:lnTo>
                  <a:pt x="30249" y="32685"/>
                </a:lnTo>
                <a:lnTo>
                  <a:pt x="35594" y="27540"/>
                </a:lnTo>
                <a:lnTo>
                  <a:pt x="37308" y="21184"/>
                </a:lnTo>
                <a:lnTo>
                  <a:pt x="34787" y="15434"/>
                </a:lnTo>
                <a:lnTo>
                  <a:pt x="32669" y="7061"/>
                </a:lnTo>
                <a:lnTo>
                  <a:pt x="27527" y="1714"/>
                </a:lnTo>
                <a:lnTo>
                  <a:pt x="21174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83580" y="2120975"/>
            <a:ext cx="15875" cy="22225"/>
          </a:xfrm>
          <a:custGeom>
            <a:avLst/>
            <a:gdLst/>
            <a:ahLst/>
            <a:cxnLst/>
            <a:rect l="l" t="t" r="r" b="b"/>
            <a:pathLst>
              <a:path w="15875" h="22225">
                <a:moveTo>
                  <a:pt x="11091" y="0"/>
                </a:moveTo>
                <a:lnTo>
                  <a:pt x="6452" y="2522"/>
                </a:lnTo>
                <a:lnTo>
                  <a:pt x="0" y="8978"/>
                </a:lnTo>
                <a:lnTo>
                  <a:pt x="6452" y="15434"/>
                </a:lnTo>
                <a:lnTo>
                  <a:pt x="6452" y="21890"/>
                </a:lnTo>
                <a:lnTo>
                  <a:pt x="12907" y="15434"/>
                </a:lnTo>
                <a:lnTo>
                  <a:pt x="15528" y="7061"/>
                </a:lnTo>
                <a:lnTo>
                  <a:pt x="14520" y="1714"/>
                </a:lnTo>
                <a:lnTo>
                  <a:pt x="11091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06246" y="2588356"/>
            <a:ext cx="38735" cy="32384"/>
          </a:xfrm>
          <a:custGeom>
            <a:avLst/>
            <a:gdLst/>
            <a:ahLst/>
            <a:cxnLst/>
            <a:rect l="l" t="t" r="r" b="b"/>
            <a:pathLst>
              <a:path w="38735" h="32385">
                <a:moveTo>
                  <a:pt x="19359" y="0"/>
                </a:moveTo>
                <a:lnTo>
                  <a:pt x="10889" y="1210"/>
                </a:lnTo>
                <a:lnTo>
                  <a:pt x="4839" y="4842"/>
                </a:lnTo>
                <a:lnTo>
                  <a:pt x="1209" y="10895"/>
                </a:lnTo>
                <a:lnTo>
                  <a:pt x="0" y="19368"/>
                </a:lnTo>
                <a:lnTo>
                  <a:pt x="0" y="25825"/>
                </a:lnTo>
                <a:lnTo>
                  <a:pt x="6452" y="32282"/>
                </a:lnTo>
                <a:lnTo>
                  <a:pt x="32266" y="32282"/>
                </a:lnTo>
                <a:lnTo>
                  <a:pt x="38719" y="25825"/>
                </a:lnTo>
                <a:lnTo>
                  <a:pt x="38719" y="19368"/>
                </a:lnTo>
                <a:lnTo>
                  <a:pt x="37509" y="10895"/>
                </a:lnTo>
                <a:lnTo>
                  <a:pt x="33879" y="4842"/>
                </a:lnTo>
                <a:lnTo>
                  <a:pt x="27830" y="1210"/>
                </a:lnTo>
                <a:lnTo>
                  <a:pt x="19359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54674" y="2594812"/>
            <a:ext cx="13335" cy="19685"/>
          </a:xfrm>
          <a:custGeom>
            <a:avLst/>
            <a:gdLst/>
            <a:ahLst/>
            <a:cxnLst/>
            <a:rect l="l" t="t" r="r" b="b"/>
            <a:pathLst>
              <a:path w="13335" h="19685">
                <a:moveTo>
                  <a:pt x="12905" y="0"/>
                </a:moveTo>
                <a:lnTo>
                  <a:pt x="0" y="0"/>
                </a:lnTo>
                <a:lnTo>
                  <a:pt x="0" y="12912"/>
                </a:lnTo>
                <a:lnTo>
                  <a:pt x="12905" y="19368"/>
                </a:lnTo>
                <a:lnTo>
                  <a:pt x="12905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44966" y="282078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32266" y="0"/>
                </a:moveTo>
                <a:lnTo>
                  <a:pt x="22687" y="1311"/>
                </a:lnTo>
                <a:lnTo>
                  <a:pt x="13713" y="5649"/>
                </a:lnTo>
                <a:lnTo>
                  <a:pt x="5949" y="13619"/>
                </a:lnTo>
                <a:lnTo>
                  <a:pt x="0" y="25825"/>
                </a:lnTo>
                <a:lnTo>
                  <a:pt x="2218" y="35408"/>
                </a:lnTo>
                <a:lnTo>
                  <a:pt x="8066" y="44387"/>
                </a:lnTo>
                <a:lnTo>
                  <a:pt x="16335" y="52155"/>
                </a:lnTo>
                <a:lnTo>
                  <a:pt x="25814" y="58107"/>
                </a:lnTo>
                <a:lnTo>
                  <a:pt x="36300" y="55888"/>
                </a:lnTo>
                <a:lnTo>
                  <a:pt x="46787" y="50036"/>
                </a:lnTo>
                <a:lnTo>
                  <a:pt x="54854" y="41764"/>
                </a:lnTo>
                <a:lnTo>
                  <a:pt x="58080" y="32282"/>
                </a:lnTo>
                <a:lnTo>
                  <a:pt x="56769" y="19066"/>
                </a:lnTo>
                <a:lnTo>
                  <a:pt x="52433" y="8877"/>
                </a:lnTo>
                <a:lnTo>
                  <a:pt x="44467" y="2320"/>
                </a:lnTo>
                <a:lnTo>
                  <a:pt x="32266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91780" y="2846610"/>
            <a:ext cx="35560" cy="38735"/>
          </a:xfrm>
          <a:custGeom>
            <a:avLst/>
            <a:gdLst/>
            <a:ahLst/>
            <a:cxnLst/>
            <a:rect l="l" t="t" r="r" b="b"/>
            <a:pathLst>
              <a:path w="35560" h="38735">
                <a:moveTo>
                  <a:pt x="20973" y="0"/>
                </a:moveTo>
                <a:lnTo>
                  <a:pt x="12503" y="1210"/>
                </a:lnTo>
                <a:lnTo>
                  <a:pt x="6453" y="4842"/>
                </a:lnTo>
                <a:lnTo>
                  <a:pt x="2823" y="10895"/>
                </a:lnTo>
                <a:lnTo>
                  <a:pt x="1613" y="19368"/>
                </a:lnTo>
                <a:lnTo>
                  <a:pt x="0" y="25119"/>
                </a:lnTo>
                <a:lnTo>
                  <a:pt x="3226" y="31474"/>
                </a:lnTo>
                <a:lnTo>
                  <a:pt x="8873" y="36619"/>
                </a:lnTo>
                <a:lnTo>
                  <a:pt x="14519" y="38737"/>
                </a:lnTo>
                <a:lnTo>
                  <a:pt x="22989" y="37527"/>
                </a:lnTo>
                <a:lnTo>
                  <a:pt x="29039" y="33895"/>
                </a:lnTo>
                <a:lnTo>
                  <a:pt x="32669" y="27842"/>
                </a:lnTo>
                <a:lnTo>
                  <a:pt x="33879" y="19368"/>
                </a:lnTo>
                <a:lnTo>
                  <a:pt x="35493" y="13618"/>
                </a:lnTo>
                <a:lnTo>
                  <a:pt x="32266" y="7263"/>
                </a:lnTo>
                <a:lnTo>
                  <a:pt x="26620" y="2118"/>
                </a:lnTo>
                <a:lnTo>
                  <a:pt x="20973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35367" y="2872436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12907" y="0"/>
                </a:moveTo>
                <a:lnTo>
                  <a:pt x="6452" y="0"/>
                </a:lnTo>
                <a:lnTo>
                  <a:pt x="0" y="6456"/>
                </a:lnTo>
                <a:lnTo>
                  <a:pt x="0" y="12912"/>
                </a:lnTo>
                <a:lnTo>
                  <a:pt x="12907" y="19368"/>
                </a:lnTo>
                <a:lnTo>
                  <a:pt x="19359" y="19368"/>
                </a:lnTo>
                <a:lnTo>
                  <a:pt x="19359" y="6456"/>
                </a:lnTo>
                <a:lnTo>
                  <a:pt x="12907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98334" y="3085496"/>
            <a:ext cx="55880" cy="58419"/>
          </a:xfrm>
          <a:custGeom>
            <a:avLst/>
            <a:gdLst/>
            <a:ahLst/>
            <a:cxnLst/>
            <a:rect l="l" t="t" r="r" b="b"/>
            <a:pathLst>
              <a:path w="55879" h="58419">
                <a:moveTo>
                  <a:pt x="33779" y="0"/>
                </a:moveTo>
                <a:lnTo>
                  <a:pt x="0" y="32684"/>
                </a:lnTo>
                <a:lnTo>
                  <a:pt x="3932" y="43580"/>
                </a:lnTo>
                <a:lnTo>
                  <a:pt x="11494" y="52053"/>
                </a:lnTo>
                <a:lnTo>
                  <a:pt x="20872" y="58106"/>
                </a:lnTo>
                <a:lnTo>
                  <a:pt x="31359" y="56895"/>
                </a:lnTo>
                <a:lnTo>
                  <a:pt x="41845" y="53264"/>
                </a:lnTo>
                <a:lnTo>
                  <a:pt x="49912" y="47211"/>
                </a:lnTo>
                <a:lnTo>
                  <a:pt x="53139" y="38737"/>
                </a:lnTo>
                <a:lnTo>
                  <a:pt x="55558" y="25421"/>
                </a:lnTo>
                <a:lnTo>
                  <a:pt x="53138" y="14526"/>
                </a:lnTo>
                <a:lnTo>
                  <a:pt x="45879" y="6052"/>
                </a:lnTo>
                <a:lnTo>
                  <a:pt x="33779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39299" y="3130690"/>
            <a:ext cx="37465" cy="38735"/>
          </a:xfrm>
          <a:custGeom>
            <a:avLst/>
            <a:gdLst/>
            <a:ahLst/>
            <a:cxnLst/>
            <a:rect l="l" t="t" r="r" b="b"/>
            <a:pathLst>
              <a:path w="37464" h="38735">
                <a:moveTo>
                  <a:pt x="21880" y="0"/>
                </a:moveTo>
                <a:lnTo>
                  <a:pt x="15427" y="0"/>
                </a:lnTo>
                <a:lnTo>
                  <a:pt x="2520" y="6456"/>
                </a:lnTo>
                <a:lnTo>
                  <a:pt x="2520" y="12912"/>
                </a:lnTo>
                <a:lnTo>
                  <a:pt x="0" y="21487"/>
                </a:lnTo>
                <a:lnTo>
                  <a:pt x="1714" y="28246"/>
                </a:lnTo>
                <a:lnTo>
                  <a:pt x="7058" y="33794"/>
                </a:lnTo>
                <a:lnTo>
                  <a:pt x="15427" y="38737"/>
                </a:lnTo>
                <a:lnTo>
                  <a:pt x="21880" y="38737"/>
                </a:lnTo>
                <a:lnTo>
                  <a:pt x="34787" y="32282"/>
                </a:lnTo>
                <a:lnTo>
                  <a:pt x="34787" y="25825"/>
                </a:lnTo>
                <a:lnTo>
                  <a:pt x="37308" y="17250"/>
                </a:lnTo>
                <a:lnTo>
                  <a:pt x="35593" y="10491"/>
                </a:lnTo>
                <a:lnTo>
                  <a:pt x="30249" y="4943"/>
                </a:lnTo>
                <a:lnTo>
                  <a:pt x="21880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77340" y="3175884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19359" y="0"/>
                </a:moveTo>
                <a:lnTo>
                  <a:pt x="12905" y="0"/>
                </a:lnTo>
                <a:lnTo>
                  <a:pt x="6452" y="6456"/>
                </a:lnTo>
                <a:lnTo>
                  <a:pt x="0" y="12913"/>
                </a:lnTo>
                <a:lnTo>
                  <a:pt x="6452" y="12913"/>
                </a:lnTo>
                <a:lnTo>
                  <a:pt x="12905" y="19368"/>
                </a:lnTo>
                <a:lnTo>
                  <a:pt x="19359" y="6456"/>
                </a:lnTo>
                <a:lnTo>
                  <a:pt x="19359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49005" y="3431516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19763" y="0"/>
                </a:moveTo>
                <a:lnTo>
                  <a:pt x="13007" y="1008"/>
                </a:lnTo>
                <a:lnTo>
                  <a:pt x="7461" y="4438"/>
                </a:lnTo>
                <a:lnTo>
                  <a:pt x="2520" y="9079"/>
                </a:lnTo>
                <a:lnTo>
                  <a:pt x="0" y="17654"/>
                </a:lnTo>
                <a:lnTo>
                  <a:pt x="1714" y="24413"/>
                </a:lnTo>
                <a:lnTo>
                  <a:pt x="7058" y="29961"/>
                </a:lnTo>
                <a:lnTo>
                  <a:pt x="15427" y="34905"/>
                </a:lnTo>
                <a:lnTo>
                  <a:pt x="21174" y="37427"/>
                </a:lnTo>
                <a:lnTo>
                  <a:pt x="27527" y="35712"/>
                </a:lnTo>
                <a:lnTo>
                  <a:pt x="32669" y="30365"/>
                </a:lnTo>
                <a:lnTo>
                  <a:pt x="34787" y="21991"/>
                </a:lnTo>
                <a:lnTo>
                  <a:pt x="37409" y="16242"/>
                </a:lnTo>
                <a:lnTo>
                  <a:pt x="36400" y="9886"/>
                </a:lnTo>
                <a:lnTo>
                  <a:pt x="32972" y="4741"/>
                </a:lnTo>
                <a:lnTo>
                  <a:pt x="28334" y="2623"/>
                </a:lnTo>
                <a:lnTo>
                  <a:pt x="19763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87047" y="3492246"/>
            <a:ext cx="14604" cy="19685"/>
          </a:xfrm>
          <a:custGeom>
            <a:avLst/>
            <a:gdLst/>
            <a:ahLst/>
            <a:cxnLst/>
            <a:rect l="l" t="t" r="r" b="b"/>
            <a:pathLst>
              <a:path w="14604" h="19685">
                <a:moveTo>
                  <a:pt x="12907" y="0"/>
                </a:moveTo>
                <a:lnTo>
                  <a:pt x="0" y="0"/>
                </a:lnTo>
                <a:lnTo>
                  <a:pt x="0" y="12912"/>
                </a:lnTo>
                <a:lnTo>
                  <a:pt x="6454" y="19368"/>
                </a:lnTo>
                <a:lnTo>
                  <a:pt x="12907" y="10895"/>
                </a:lnTo>
                <a:lnTo>
                  <a:pt x="14520" y="4842"/>
                </a:lnTo>
                <a:lnTo>
                  <a:pt x="13713" y="1210"/>
                </a:lnTo>
                <a:lnTo>
                  <a:pt x="12907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19891" y="374142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2586" y="0"/>
                </a:moveTo>
                <a:lnTo>
                  <a:pt x="15528" y="1008"/>
                </a:lnTo>
                <a:lnTo>
                  <a:pt x="8470" y="4438"/>
                </a:lnTo>
                <a:lnTo>
                  <a:pt x="2621" y="9079"/>
                </a:lnTo>
                <a:lnTo>
                  <a:pt x="0" y="17654"/>
                </a:lnTo>
                <a:lnTo>
                  <a:pt x="1008" y="24413"/>
                </a:lnTo>
                <a:lnTo>
                  <a:pt x="4436" y="29961"/>
                </a:lnTo>
                <a:lnTo>
                  <a:pt x="9075" y="34905"/>
                </a:lnTo>
                <a:lnTo>
                  <a:pt x="14923" y="37528"/>
                </a:lnTo>
                <a:lnTo>
                  <a:pt x="21981" y="36519"/>
                </a:lnTo>
                <a:lnTo>
                  <a:pt x="29040" y="33089"/>
                </a:lnTo>
                <a:lnTo>
                  <a:pt x="34888" y="28448"/>
                </a:lnTo>
                <a:lnTo>
                  <a:pt x="37510" y="22597"/>
                </a:lnTo>
                <a:lnTo>
                  <a:pt x="36502" y="15535"/>
                </a:lnTo>
                <a:lnTo>
                  <a:pt x="33073" y="8474"/>
                </a:lnTo>
                <a:lnTo>
                  <a:pt x="28435" y="2623"/>
                </a:lnTo>
                <a:lnTo>
                  <a:pt x="22586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45126" y="3821521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19359" y="0"/>
                </a:moveTo>
                <a:lnTo>
                  <a:pt x="6454" y="0"/>
                </a:lnTo>
                <a:lnTo>
                  <a:pt x="0" y="6456"/>
                </a:lnTo>
                <a:lnTo>
                  <a:pt x="0" y="12913"/>
                </a:lnTo>
                <a:lnTo>
                  <a:pt x="6454" y="12913"/>
                </a:lnTo>
                <a:lnTo>
                  <a:pt x="12907" y="19368"/>
                </a:lnTo>
                <a:lnTo>
                  <a:pt x="19359" y="19368"/>
                </a:lnTo>
                <a:lnTo>
                  <a:pt x="19359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664486" y="4150795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12907" y="0"/>
                </a:moveTo>
                <a:lnTo>
                  <a:pt x="6454" y="0"/>
                </a:lnTo>
                <a:lnTo>
                  <a:pt x="6454" y="6456"/>
                </a:lnTo>
                <a:lnTo>
                  <a:pt x="0" y="12913"/>
                </a:lnTo>
                <a:lnTo>
                  <a:pt x="6454" y="19370"/>
                </a:lnTo>
                <a:lnTo>
                  <a:pt x="19359" y="19370"/>
                </a:lnTo>
                <a:lnTo>
                  <a:pt x="19359" y="6456"/>
                </a:lnTo>
                <a:lnTo>
                  <a:pt x="12907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38673" y="4486526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19359" y="0"/>
                </a:moveTo>
                <a:lnTo>
                  <a:pt x="6452" y="0"/>
                </a:lnTo>
                <a:lnTo>
                  <a:pt x="0" y="6456"/>
                </a:lnTo>
                <a:lnTo>
                  <a:pt x="0" y="12913"/>
                </a:lnTo>
                <a:lnTo>
                  <a:pt x="6452" y="12913"/>
                </a:lnTo>
                <a:lnTo>
                  <a:pt x="6452" y="19370"/>
                </a:lnTo>
                <a:lnTo>
                  <a:pt x="12907" y="19370"/>
                </a:lnTo>
                <a:lnTo>
                  <a:pt x="19359" y="12913"/>
                </a:lnTo>
                <a:lnTo>
                  <a:pt x="19359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74139" y="4809344"/>
            <a:ext cx="19685" cy="26034"/>
          </a:xfrm>
          <a:custGeom>
            <a:avLst/>
            <a:gdLst/>
            <a:ahLst/>
            <a:cxnLst/>
            <a:rect l="l" t="t" r="r" b="b"/>
            <a:pathLst>
              <a:path w="19685" h="26035">
                <a:moveTo>
                  <a:pt x="12907" y="0"/>
                </a:moveTo>
                <a:lnTo>
                  <a:pt x="6454" y="0"/>
                </a:lnTo>
                <a:lnTo>
                  <a:pt x="6454" y="6456"/>
                </a:lnTo>
                <a:lnTo>
                  <a:pt x="0" y="6456"/>
                </a:lnTo>
                <a:lnTo>
                  <a:pt x="0" y="19368"/>
                </a:lnTo>
                <a:lnTo>
                  <a:pt x="6454" y="19368"/>
                </a:lnTo>
                <a:lnTo>
                  <a:pt x="12907" y="25825"/>
                </a:lnTo>
                <a:lnTo>
                  <a:pt x="12907" y="19368"/>
                </a:lnTo>
                <a:lnTo>
                  <a:pt x="19361" y="19368"/>
                </a:lnTo>
                <a:lnTo>
                  <a:pt x="19361" y="6456"/>
                </a:lnTo>
                <a:lnTo>
                  <a:pt x="12907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62"/>
          <p:cNvGrpSpPr/>
          <p:nvPr/>
        </p:nvGrpSpPr>
        <p:grpSpPr>
          <a:xfrm>
            <a:off x="241299" y="1679622"/>
            <a:ext cx="4344670" cy="4923155"/>
            <a:chOff x="241299" y="1679622"/>
            <a:chExt cx="4344670" cy="4923155"/>
          </a:xfrm>
        </p:grpSpPr>
        <p:sp>
          <p:nvSpPr>
            <p:cNvPr id="63" name="object 63"/>
            <p:cNvSpPr/>
            <p:nvPr/>
          </p:nvSpPr>
          <p:spPr>
            <a:xfrm>
              <a:off x="4386993" y="500041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5931" y="0"/>
                  </a:moveTo>
                  <a:lnTo>
                    <a:pt x="0" y="28447"/>
                  </a:lnTo>
                  <a:lnTo>
                    <a:pt x="5848" y="33088"/>
                  </a:lnTo>
                  <a:lnTo>
                    <a:pt x="12906" y="36518"/>
                  </a:lnTo>
                  <a:lnTo>
                    <a:pt x="19964" y="37527"/>
                  </a:lnTo>
                  <a:lnTo>
                    <a:pt x="25812" y="34904"/>
                  </a:lnTo>
                  <a:lnTo>
                    <a:pt x="33173" y="29053"/>
                  </a:lnTo>
                  <a:lnTo>
                    <a:pt x="36299" y="21991"/>
                  </a:lnTo>
                  <a:lnTo>
                    <a:pt x="35795" y="14930"/>
                  </a:lnTo>
                  <a:lnTo>
                    <a:pt x="32265" y="9079"/>
                  </a:lnTo>
                  <a:lnTo>
                    <a:pt x="30047" y="4438"/>
                  </a:lnTo>
                  <a:lnTo>
                    <a:pt x="24199" y="1008"/>
                  </a:lnTo>
                  <a:lnTo>
                    <a:pt x="15931" y="0"/>
                  </a:lnTo>
                  <a:close/>
                </a:path>
              </a:pathLst>
            </a:custGeom>
            <a:solidFill>
              <a:srgbClr val="6D8093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299" y="1679622"/>
              <a:ext cx="4344134" cy="4922976"/>
            </a:xfrm>
            <a:prstGeom prst="rect">
              <a:avLst/>
            </a:prstGeom>
          </p:spPr>
        </p:pic>
      </p:grpSp>
      <p:sp>
        <p:nvSpPr>
          <p:cNvPr id="65" name="object 65"/>
          <p:cNvSpPr/>
          <p:nvPr/>
        </p:nvSpPr>
        <p:spPr>
          <a:xfrm>
            <a:off x="4470886" y="5125706"/>
            <a:ext cx="13335" cy="19685"/>
          </a:xfrm>
          <a:custGeom>
            <a:avLst/>
            <a:gdLst/>
            <a:ahLst/>
            <a:cxnLst/>
            <a:rect l="l" t="t" r="r" b="b"/>
            <a:pathLst>
              <a:path w="13335" h="19685">
                <a:moveTo>
                  <a:pt x="6454" y="0"/>
                </a:moveTo>
                <a:lnTo>
                  <a:pt x="0" y="0"/>
                </a:lnTo>
                <a:lnTo>
                  <a:pt x="0" y="19368"/>
                </a:lnTo>
                <a:lnTo>
                  <a:pt x="12907" y="19368"/>
                </a:lnTo>
                <a:lnTo>
                  <a:pt x="12907" y="6455"/>
                </a:lnTo>
                <a:lnTo>
                  <a:pt x="6454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51473" y="5290948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8755" y="0"/>
                </a:moveTo>
                <a:lnTo>
                  <a:pt x="0" y="28448"/>
                </a:lnTo>
                <a:lnTo>
                  <a:pt x="5848" y="33089"/>
                </a:lnTo>
                <a:lnTo>
                  <a:pt x="12906" y="36519"/>
                </a:lnTo>
                <a:lnTo>
                  <a:pt x="19964" y="37528"/>
                </a:lnTo>
                <a:lnTo>
                  <a:pt x="25812" y="34905"/>
                </a:lnTo>
                <a:lnTo>
                  <a:pt x="33274" y="32685"/>
                </a:lnTo>
                <a:lnTo>
                  <a:pt x="37106" y="26834"/>
                </a:lnTo>
                <a:lnTo>
                  <a:pt x="38518" y="18562"/>
                </a:lnTo>
                <a:lnTo>
                  <a:pt x="38719" y="9079"/>
                </a:lnTo>
                <a:lnTo>
                  <a:pt x="32871" y="4438"/>
                </a:lnTo>
                <a:lnTo>
                  <a:pt x="25813" y="1008"/>
                </a:lnTo>
                <a:lnTo>
                  <a:pt x="18755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19838" y="5422698"/>
            <a:ext cx="15875" cy="22225"/>
          </a:xfrm>
          <a:custGeom>
            <a:avLst/>
            <a:gdLst/>
            <a:ahLst/>
            <a:cxnLst/>
            <a:rect l="l" t="t" r="r" b="b"/>
            <a:pathLst>
              <a:path w="15875" h="22225">
                <a:moveTo>
                  <a:pt x="2621" y="0"/>
                </a:moveTo>
                <a:lnTo>
                  <a:pt x="2621" y="6456"/>
                </a:lnTo>
                <a:lnTo>
                  <a:pt x="0" y="14830"/>
                </a:lnTo>
                <a:lnTo>
                  <a:pt x="1008" y="20176"/>
                </a:lnTo>
                <a:lnTo>
                  <a:pt x="4436" y="21891"/>
                </a:lnTo>
                <a:lnTo>
                  <a:pt x="9074" y="19370"/>
                </a:lnTo>
                <a:lnTo>
                  <a:pt x="15528" y="12913"/>
                </a:lnTo>
                <a:lnTo>
                  <a:pt x="2621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37001" y="5421185"/>
            <a:ext cx="55880" cy="55244"/>
          </a:xfrm>
          <a:custGeom>
            <a:avLst/>
            <a:gdLst/>
            <a:ahLst/>
            <a:cxnLst/>
            <a:rect l="l" t="t" r="r" b="b"/>
            <a:pathLst>
              <a:path w="55879" h="55245">
                <a:moveTo>
                  <a:pt x="31359" y="0"/>
                </a:moveTo>
                <a:lnTo>
                  <a:pt x="20872" y="1513"/>
                </a:lnTo>
                <a:lnTo>
                  <a:pt x="11494" y="4741"/>
                </a:lnTo>
                <a:lnTo>
                  <a:pt x="3932" y="12812"/>
                </a:lnTo>
                <a:lnTo>
                  <a:pt x="0" y="23304"/>
                </a:lnTo>
                <a:lnTo>
                  <a:pt x="1512" y="33795"/>
                </a:lnTo>
                <a:lnTo>
                  <a:pt x="7461" y="43177"/>
                </a:lnTo>
                <a:lnTo>
                  <a:pt x="15225" y="50743"/>
                </a:lnTo>
                <a:lnTo>
                  <a:pt x="24199" y="54677"/>
                </a:lnTo>
                <a:lnTo>
                  <a:pt x="33779" y="53164"/>
                </a:lnTo>
                <a:lnTo>
                  <a:pt x="45879" y="49936"/>
                </a:lnTo>
                <a:lnTo>
                  <a:pt x="53138" y="41865"/>
                </a:lnTo>
                <a:lnTo>
                  <a:pt x="55558" y="31374"/>
                </a:lnTo>
                <a:lnTo>
                  <a:pt x="53139" y="20883"/>
                </a:lnTo>
                <a:lnTo>
                  <a:pt x="49912" y="11500"/>
                </a:lnTo>
                <a:lnTo>
                  <a:pt x="41845" y="3934"/>
                </a:lnTo>
                <a:lnTo>
                  <a:pt x="31359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83687" y="556221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18653" y="0"/>
                </a:moveTo>
                <a:lnTo>
                  <a:pt x="12905" y="2522"/>
                </a:lnTo>
                <a:lnTo>
                  <a:pt x="0" y="2522"/>
                </a:lnTo>
                <a:lnTo>
                  <a:pt x="0" y="34803"/>
                </a:lnTo>
                <a:lnTo>
                  <a:pt x="19359" y="34803"/>
                </a:lnTo>
                <a:lnTo>
                  <a:pt x="27729" y="32684"/>
                </a:lnTo>
                <a:lnTo>
                  <a:pt x="33073" y="27539"/>
                </a:lnTo>
                <a:lnTo>
                  <a:pt x="34787" y="21184"/>
                </a:lnTo>
                <a:lnTo>
                  <a:pt x="32266" y="15434"/>
                </a:lnTo>
                <a:lnTo>
                  <a:pt x="30149" y="7061"/>
                </a:lnTo>
                <a:lnTo>
                  <a:pt x="25006" y="1714"/>
                </a:lnTo>
                <a:lnTo>
                  <a:pt x="18653" y="0"/>
                </a:lnTo>
                <a:close/>
              </a:path>
            </a:pathLst>
          </a:custGeom>
          <a:solidFill>
            <a:srgbClr val="6D809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0" name="object 70"/>
          <p:cNvGrpSpPr/>
          <p:nvPr/>
        </p:nvGrpSpPr>
        <p:grpSpPr>
          <a:xfrm>
            <a:off x="588771" y="2619247"/>
            <a:ext cx="3075940" cy="3282950"/>
            <a:chOff x="588771" y="2619247"/>
            <a:chExt cx="3075940" cy="3282950"/>
          </a:xfrm>
        </p:grpSpPr>
        <p:pic>
          <p:nvPicPr>
            <p:cNvPr id="71" name="object 7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8771" y="2619247"/>
              <a:ext cx="3075432" cy="307848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267" y="3146551"/>
              <a:ext cx="2755392" cy="2755392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868094" y="2901669"/>
              <a:ext cx="2514600" cy="2515235"/>
            </a:xfrm>
            <a:custGeom>
              <a:avLst/>
              <a:gdLst/>
              <a:ahLst/>
              <a:cxnLst/>
              <a:rect l="l" t="t" r="r" b="b"/>
              <a:pathLst>
                <a:path w="2514600" h="2515235">
                  <a:moveTo>
                    <a:pt x="1257004" y="0"/>
                  </a:moveTo>
                  <a:lnTo>
                    <a:pt x="1208789" y="908"/>
                  </a:lnTo>
                  <a:lnTo>
                    <a:pt x="1161032" y="3610"/>
                  </a:lnTo>
                  <a:lnTo>
                    <a:pt x="1113768" y="8075"/>
                  </a:lnTo>
                  <a:lnTo>
                    <a:pt x="1067027" y="14269"/>
                  </a:lnTo>
                  <a:lnTo>
                    <a:pt x="1020843" y="22160"/>
                  </a:lnTo>
                  <a:lnTo>
                    <a:pt x="975249" y="31715"/>
                  </a:lnTo>
                  <a:lnTo>
                    <a:pt x="930276" y="42901"/>
                  </a:lnTo>
                  <a:lnTo>
                    <a:pt x="885957" y="55687"/>
                  </a:lnTo>
                  <a:lnTo>
                    <a:pt x="842326" y="70039"/>
                  </a:lnTo>
                  <a:lnTo>
                    <a:pt x="799414" y="85926"/>
                  </a:lnTo>
                  <a:lnTo>
                    <a:pt x="757254" y="103313"/>
                  </a:lnTo>
                  <a:lnTo>
                    <a:pt x="715879" y="122170"/>
                  </a:lnTo>
                  <a:lnTo>
                    <a:pt x="675321" y="142463"/>
                  </a:lnTo>
                  <a:lnTo>
                    <a:pt x="635612" y="164160"/>
                  </a:lnTo>
                  <a:lnTo>
                    <a:pt x="596786" y="187227"/>
                  </a:lnTo>
                  <a:lnTo>
                    <a:pt x="558874" y="211634"/>
                  </a:lnTo>
                  <a:lnTo>
                    <a:pt x="521910" y="237346"/>
                  </a:lnTo>
                  <a:lnTo>
                    <a:pt x="485926" y="264332"/>
                  </a:lnTo>
                  <a:lnTo>
                    <a:pt x="450954" y="292559"/>
                  </a:lnTo>
                  <a:lnTo>
                    <a:pt x="417028" y="321994"/>
                  </a:lnTo>
                  <a:lnTo>
                    <a:pt x="384178" y="352604"/>
                  </a:lnTo>
                  <a:lnTo>
                    <a:pt x="352439" y="384358"/>
                  </a:lnTo>
                  <a:lnTo>
                    <a:pt x="321843" y="417223"/>
                  </a:lnTo>
                  <a:lnTo>
                    <a:pt x="292422" y="451166"/>
                  </a:lnTo>
                  <a:lnTo>
                    <a:pt x="264208" y="486154"/>
                  </a:lnTo>
                  <a:lnTo>
                    <a:pt x="237235" y="522155"/>
                  </a:lnTo>
                  <a:lnTo>
                    <a:pt x="211535" y="559137"/>
                  </a:lnTo>
                  <a:lnTo>
                    <a:pt x="187140" y="597066"/>
                  </a:lnTo>
                  <a:lnTo>
                    <a:pt x="164083" y="635910"/>
                  </a:lnTo>
                  <a:lnTo>
                    <a:pt x="142396" y="675637"/>
                  </a:lnTo>
                  <a:lnTo>
                    <a:pt x="122113" y="716215"/>
                  </a:lnTo>
                  <a:lnTo>
                    <a:pt x="103265" y="757609"/>
                  </a:lnTo>
                  <a:lnTo>
                    <a:pt x="85885" y="799789"/>
                  </a:lnTo>
                  <a:lnTo>
                    <a:pt x="70007" y="842721"/>
                  </a:lnTo>
                  <a:lnTo>
                    <a:pt x="55661" y="886373"/>
                  </a:lnTo>
                  <a:lnTo>
                    <a:pt x="42881" y="930713"/>
                  </a:lnTo>
                  <a:lnTo>
                    <a:pt x="31700" y="975707"/>
                  </a:lnTo>
                  <a:lnTo>
                    <a:pt x="22149" y="1021323"/>
                  </a:lnTo>
                  <a:lnTo>
                    <a:pt x="14262" y="1067528"/>
                  </a:lnTo>
                  <a:lnTo>
                    <a:pt x="8071" y="1114291"/>
                  </a:lnTo>
                  <a:lnTo>
                    <a:pt x="3609" y="1161578"/>
                  </a:lnTo>
                  <a:lnTo>
                    <a:pt x="907" y="1209357"/>
                  </a:lnTo>
                  <a:lnTo>
                    <a:pt x="0" y="1257595"/>
                  </a:lnTo>
                  <a:lnTo>
                    <a:pt x="907" y="1305834"/>
                  </a:lnTo>
                  <a:lnTo>
                    <a:pt x="3609" y="1353613"/>
                  </a:lnTo>
                  <a:lnTo>
                    <a:pt x="8071" y="1400900"/>
                  </a:lnTo>
                  <a:lnTo>
                    <a:pt x="14262" y="1447662"/>
                  </a:lnTo>
                  <a:lnTo>
                    <a:pt x="22149" y="1493868"/>
                  </a:lnTo>
                  <a:lnTo>
                    <a:pt x="31700" y="1539484"/>
                  </a:lnTo>
                  <a:lnTo>
                    <a:pt x="42881" y="1584478"/>
                  </a:lnTo>
                  <a:lnTo>
                    <a:pt x="55661" y="1628817"/>
                  </a:lnTo>
                  <a:lnTo>
                    <a:pt x="70007" y="1672469"/>
                  </a:lnTo>
                  <a:lnTo>
                    <a:pt x="85885" y="1715401"/>
                  </a:lnTo>
                  <a:lnTo>
                    <a:pt x="103265" y="1757581"/>
                  </a:lnTo>
                  <a:lnTo>
                    <a:pt x="122113" y="1798976"/>
                  </a:lnTo>
                  <a:lnTo>
                    <a:pt x="142396" y="1839553"/>
                  </a:lnTo>
                  <a:lnTo>
                    <a:pt x="164083" y="1879280"/>
                  </a:lnTo>
                  <a:lnTo>
                    <a:pt x="187140" y="1918124"/>
                  </a:lnTo>
                  <a:lnTo>
                    <a:pt x="211535" y="1956054"/>
                  </a:lnTo>
                  <a:lnTo>
                    <a:pt x="237235" y="1993035"/>
                  </a:lnTo>
                  <a:lnTo>
                    <a:pt x="264208" y="2029036"/>
                  </a:lnTo>
                  <a:lnTo>
                    <a:pt x="292422" y="2064025"/>
                  </a:lnTo>
                  <a:lnTo>
                    <a:pt x="321843" y="2097967"/>
                  </a:lnTo>
                  <a:lnTo>
                    <a:pt x="352439" y="2130832"/>
                  </a:lnTo>
                  <a:lnTo>
                    <a:pt x="384178" y="2162586"/>
                  </a:lnTo>
                  <a:lnTo>
                    <a:pt x="417028" y="2193197"/>
                  </a:lnTo>
                  <a:lnTo>
                    <a:pt x="450954" y="2222632"/>
                  </a:lnTo>
                  <a:lnTo>
                    <a:pt x="485926" y="2250859"/>
                  </a:lnTo>
                  <a:lnTo>
                    <a:pt x="521910" y="2277844"/>
                  </a:lnTo>
                  <a:lnTo>
                    <a:pt x="558874" y="2303557"/>
                  </a:lnTo>
                  <a:lnTo>
                    <a:pt x="596786" y="2327963"/>
                  </a:lnTo>
                  <a:lnTo>
                    <a:pt x="635612" y="2351031"/>
                  </a:lnTo>
                  <a:lnTo>
                    <a:pt x="675321" y="2372728"/>
                  </a:lnTo>
                  <a:lnTo>
                    <a:pt x="715879" y="2393021"/>
                  </a:lnTo>
                  <a:lnTo>
                    <a:pt x="757254" y="2411877"/>
                  </a:lnTo>
                  <a:lnTo>
                    <a:pt x="799414" y="2429265"/>
                  </a:lnTo>
                  <a:lnTo>
                    <a:pt x="842326" y="2445151"/>
                  </a:lnTo>
                  <a:lnTo>
                    <a:pt x="885957" y="2459504"/>
                  </a:lnTo>
                  <a:lnTo>
                    <a:pt x="930276" y="2472290"/>
                  </a:lnTo>
                  <a:lnTo>
                    <a:pt x="975249" y="2483476"/>
                  </a:lnTo>
                  <a:lnTo>
                    <a:pt x="1020843" y="2493031"/>
                  </a:lnTo>
                  <a:lnTo>
                    <a:pt x="1067027" y="2500922"/>
                  </a:lnTo>
                  <a:lnTo>
                    <a:pt x="1113768" y="2507116"/>
                  </a:lnTo>
                  <a:lnTo>
                    <a:pt x="1161032" y="2511581"/>
                  </a:lnTo>
                  <a:lnTo>
                    <a:pt x="1208789" y="2514283"/>
                  </a:lnTo>
                  <a:lnTo>
                    <a:pt x="1257004" y="2515191"/>
                  </a:lnTo>
                  <a:lnTo>
                    <a:pt x="1305220" y="2514283"/>
                  </a:lnTo>
                  <a:lnTo>
                    <a:pt x="1352977" y="2511581"/>
                  </a:lnTo>
                  <a:lnTo>
                    <a:pt x="1400242" y="2507116"/>
                  </a:lnTo>
                  <a:lnTo>
                    <a:pt x="1446982" y="2500922"/>
                  </a:lnTo>
                  <a:lnTo>
                    <a:pt x="1493166" y="2493031"/>
                  </a:lnTo>
                  <a:lnTo>
                    <a:pt x="1538761" y="2483476"/>
                  </a:lnTo>
                  <a:lnTo>
                    <a:pt x="1583734" y="2472290"/>
                  </a:lnTo>
                  <a:lnTo>
                    <a:pt x="1628052" y="2459504"/>
                  </a:lnTo>
                  <a:lnTo>
                    <a:pt x="1671684" y="2445151"/>
                  </a:lnTo>
                  <a:lnTo>
                    <a:pt x="1714596" y="2429265"/>
                  </a:lnTo>
                  <a:lnTo>
                    <a:pt x="1756756" y="2411877"/>
                  </a:lnTo>
                  <a:lnTo>
                    <a:pt x="1798131" y="2393021"/>
                  </a:lnTo>
                  <a:lnTo>
                    <a:pt x="1838689" y="2372728"/>
                  </a:lnTo>
                  <a:lnTo>
                    <a:pt x="1878398" y="2351031"/>
                  </a:lnTo>
                  <a:lnTo>
                    <a:pt x="1917224" y="2327963"/>
                  </a:lnTo>
                  <a:lnTo>
                    <a:pt x="1955135" y="2303557"/>
                  </a:lnTo>
                  <a:lnTo>
                    <a:pt x="1992099" y="2277844"/>
                  </a:lnTo>
                  <a:lnTo>
                    <a:pt x="2028084" y="2250859"/>
                  </a:lnTo>
                  <a:lnTo>
                    <a:pt x="2063055" y="2222632"/>
                  </a:lnTo>
                  <a:lnTo>
                    <a:pt x="2096982" y="2193197"/>
                  </a:lnTo>
                  <a:lnTo>
                    <a:pt x="2129831" y="2162586"/>
                  </a:lnTo>
                  <a:lnTo>
                    <a:pt x="2161570" y="2130832"/>
                  </a:lnTo>
                  <a:lnTo>
                    <a:pt x="2192167" y="2097967"/>
                  </a:lnTo>
                  <a:lnTo>
                    <a:pt x="2221588" y="2064025"/>
                  </a:lnTo>
                  <a:lnTo>
                    <a:pt x="2249801" y="2029036"/>
                  </a:lnTo>
                  <a:lnTo>
                    <a:pt x="2276775" y="1993035"/>
                  </a:lnTo>
                  <a:lnTo>
                    <a:pt x="2302475" y="1956054"/>
                  </a:lnTo>
                  <a:lnTo>
                    <a:pt x="2326870" y="1918124"/>
                  </a:lnTo>
                  <a:lnTo>
                    <a:pt x="2349927" y="1879280"/>
                  </a:lnTo>
                  <a:lnTo>
                    <a:pt x="2371613" y="1839553"/>
                  </a:lnTo>
                  <a:lnTo>
                    <a:pt x="2391897" y="1798976"/>
                  </a:lnTo>
                  <a:lnTo>
                    <a:pt x="2410744" y="1757581"/>
                  </a:lnTo>
                  <a:lnTo>
                    <a:pt x="2428124" y="1715401"/>
                  </a:lnTo>
                  <a:lnTo>
                    <a:pt x="2444003" y="1672469"/>
                  </a:lnTo>
                  <a:lnTo>
                    <a:pt x="2458348" y="1628817"/>
                  </a:lnTo>
                  <a:lnTo>
                    <a:pt x="2471128" y="1584478"/>
                  </a:lnTo>
                  <a:lnTo>
                    <a:pt x="2482310" y="1539484"/>
                  </a:lnTo>
                  <a:lnTo>
                    <a:pt x="2491860" y="1493868"/>
                  </a:lnTo>
                  <a:lnTo>
                    <a:pt x="2499747" y="1447662"/>
                  </a:lnTo>
                  <a:lnTo>
                    <a:pt x="2505938" y="1400900"/>
                  </a:lnTo>
                  <a:lnTo>
                    <a:pt x="2510401" y="1353613"/>
                  </a:lnTo>
                  <a:lnTo>
                    <a:pt x="2513102" y="1305834"/>
                  </a:lnTo>
                  <a:lnTo>
                    <a:pt x="2514010" y="1257595"/>
                  </a:lnTo>
                  <a:lnTo>
                    <a:pt x="2513102" y="1209357"/>
                  </a:lnTo>
                  <a:lnTo>
                    <a:pt x="2510401" y="1161578"/>
                  </a:lnTo>
                  <a:lnTo>
                    <a:pt x="2505938" y="1114291"/>
                  </a:lnTo>
                  <a:lnTo>
                    <a:pt x="2499747" y="1067528"/>
                  </a:lnTo>
                  <a:lnTo>
                    <a:pt x="2491860" y="1021323"/>
                  </a:lnTo>
                  <a:lnTo>
                    <a:pt x="2482310" y="975707"/>
                  </a:lnTo>
                  <a:lnTo>
                    <a:pt x="2471128" y="930713"/>
                  </a:lnTo>
                  <a:lnTo>
                    <a:pt x="2458348" y="886373"/>
                  </a:lnTo>
                  <a:lnTo>
                    <a:pt x="2444003" y="842721"/>
                  </a:lnTo>
                  <a:lnTo>
                    <a:pt x="2428124" y="799789"/>
                  </a:lnTo>
                  <a:lnTo>
                    <a:pt x="2410744" y="757609"/>
                  </a:lnTo>
                  <a:lnTo>
                    <a:pt x="2391897" y="716215"/>
                  </a:lnTo>
                  <a:lnTo>
                    <a:pt x="2371613" y="675637"/>
                  </a:lnTo>
                  <a:lnTo>
                    <a:pt x="2349927" y="635910"/>
                  </a:lnTo>
                  <a:lnTo>
                    <a:pt x="2326870" y="597066"/>
                  </a:lnTo>
                  <a:lnTo>
                    <a:pt x="2302475" y="559137"/>
                  </a:lnTo>
                  <a:lnTo>
                    <a:pt x="2276775" y="522155"/>
                  </a:lnTo>
                  <a:lnTo>
                    <a:pt x="2249801" y="486154"/>
                  </a:lnTo>
                  <a:lnTo>
                    <a:pt x="2221588" y="451166"/>
                  </a:lnTo>
                  <a:lnTo>
                    <a:pt x="2192167" y="417223"/>
                  </a:lnTo>
                  <a:lnTo>
                    <a:pt x="2161570" y="384358"/>
                  </a:lnTo>
                  <a:lnTo>
                    <a:pt x="2129831" y="352604"/>
                  </a:lnTo>
                  <a:lnTo>
                    <a:pt x="2096982" y="321994"/>
                  </a:lnTo>
                  <a:lnTo>
                    <a:pt x="2063055" y="292559"/>
                  </a:lnTo>
                  <a:lnTo>
                    <a:pt x="2028084" y="264332"/>
                  </a:lnTo>
                  <a:lnTo>
                    <a:pt x="1992099" y="237346"/>
                  </a:lnTo>
                  <a:lnTo>
                    <a:pt x="1955135" y="211634"/>
                  </a:lnTo>
                  <a:lnTo>
                    <a:pt x="1917224" y="187227"/>
                  </a:lnTo>
                  <a:lnTo>
                    <a:pt x="1878398" y="164160"/>
                  </a:lnTo>
                  <a:lnTo>
                    <a:pt x="1838689" y="142463"/>
                  </a:lnTo>
                  <a:lnTo>
                    <a:pt x="1798131" y="122170"/>
                  </a:lnTo>
                  <a:lnTo>
                    <a:pt x="1756756" y="103313"/>
                  </a:lnTo>
                  <a:lnTo>
                    <a:pt x="1714596" y="85926"/>
                  </a:lnTo>
                  <a:lnTo>
                    <a:pt x="1671684" y="70039"/>
                  </a:lnTo>
                  <a:lnTo>
                    <a:pt x="1628052" y="55687"/>
                  </a:lnTo>
                  <a:lnTo>
                    <a:pt x="1583734" y="42901"/>
                  </a:lnTo>
                  <a:lnTo>
                    <a:pt x="1538761" y="31715"/>
                  </a:lnTo>
                  <a:lnTo>
                    <a:pt x="1493166" y="22160"/>
                  </a:lnTo>
                  <a:lnTo>
                    <a:pt x="1446982" y="14269"/>
                  </a:lnTo>
                  <a:lnTo>
                    <a:pt x="1400242" y="8075"/>
                  </a:lnTo>
                  <a:lnTo>
                    <a:pt x="1352977" y="3610"/>
                  </a:lnTo>
                  <a:lnTo>
                    <a:pt x="1305220" y="908"/>
                  </a:lnTo>
                  <a:lnTo>
                    <a:pt x="1257004" y="0"/>
                  </a:lnTo>
                  <a:close/>
                </a:path>
              </a:pathLst>
            </a:custGeom>
            <a:solidFill>
              <a:srgbClr val="0025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2732" y="2858744"/>
              <a:ext cx="2604735" cy="2603499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3611" y="3670807"/>
              <a:ext cx="1819655" cy="1082039"/>
            </a:xfrm>
            <a:prstGeom prst="rect">
              <a:avLst/>
            </a:prstGeom>
          </p:spPr>
        </p:pic>
      </p:grpSp>
      <p:pic>
        <p:nvPicPr>
          <p:cNvPr id="76" name="object 7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1299" y="177800"/>
            <a:ext cx="10185400" cy="789431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4258617" y="2803200"/>
            <a:ext cx="1049020" cy="1080135"/>
          </a:xfrm>
          <a:custGeom>
            <a:avLst/>
            <a:gdLst/>
            <a:ahLst/>
            <a:cxnLst/>
            <a:rect l="l" t="t" r="r" b="b"/>
            <a:pathLst>
              <a:path w="1049020" h="1080135">
                <a:moveTo>
                  <a:pt x="1048769" y="0"/>
                </a:moveTo>
                <a:lnTo>
                  <a:pt x="0" y="0"/>
                </a:lnTo>
                <a:lnTo>
                  <a:pt x="0" y="1079563"/>
                </a:lnTo>
                <a:lnTo>
                  <a:pt x="1048769" y="1079563"/>
                </a:lnTo>
                <a:lnTo>
                  <a:pt x="1048769" y="0"/>
                </a:lnTo>
                <a:close/>
              </a:path>
            </a:pathLst>
          </a:custGeom>
          <a:solidFill>
            <a:srgbClr val="0883F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4252569" y="1556260"/>
          <a:ext cx="5689600" cy="5087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구</a:t>
                      </a:r>
                      <a:r>
                        <a:rPr sz="1500" b="1" spc="15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 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분</a:t>
                      </a:r>
                      <a:endParaRPr sz="1500">
                        <a:latin typeface="HCR Dotum"/>
                        <a:cs typeface="HCR Dotum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4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Gulim"/>
                          <a:cs typeface="Gulim"/>
                        </a:rPr>
                        <a:t>내</a:t>
                      </a:r>
                      <a:r>
                        <a:rPr sz="1500" spc="-35" dirty="0">
                          <a:solidFill>
                            <a:srgbClr val="FFFFFF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Gulim"/>
                          <a:cs typeface="Gulim"/>
                        </a:rPr>
                        <a:t>용</a:t>
                      </a:r>
                      <a:endParaRPr sz="1500">
                        <a:latin typeface="Gulim"/>
                        <a:cs typeface="Gulim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14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명</a:t>
                      </a:r>
                      <a:r>
                        <a:rPr sz="1500" b="1" spc="15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 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칭</a:t>
                      </a:r>
                      <a:endParaRPr sz="1500">
                        <a:latin typeface="HCR Dotum"/>
                        <a:cs typeface="HCR Dotum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883F2"/>
                    </a:solidFill>
                  </a:tcPr>
                </a:tc>
                <a:tc>
                  <a:txBody>
                    <a:bodyPr/>
                    <a:lstStyle/>
                    <a:p>
                      <a:pPr marL="152400" indent="-91440">
                        <a:lnSpc>
                          <a:spcPct val="100000"/>
                        </a:lnSpc>
                        <a:spcBef>
                          <a:spcPts val="1260"/>
                        </a:spcBef>
                        <a:buFont typeface="Cambria Math"/>
                        <a:buChar char="·"/>
                        <a:tabLst>
                          <a:tab pos="153035" algn="l"/>
                        </a:tabLst>
                      </a:pPr>
                      <a:r>
                        <a:rPr sz="1300" spc="30" dirty="0">
                          <a:latin typeface="Gulim"/>
                          <a:cs typeface="Gulim"/>
                        </a:rPr>
                        <a:t>국</a:t>
                      </a:r>
                      <a:r>
                        <a:rPr sz="1300" dirty="0">
                          <a:latin typeface="Gulim"/>
                          <a:cs typeface="Gulim"/>
                        </a:rPr>
                        <a:t>문</a:t>
                      </a:r>
                      <a:r>
                        <a:rPr sz="1300" spc="-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dirty="0">
                          <a:latin typeface="Gulim"/>
                          <a:cs typeface="Gulim"/>
                        </a:rPr>
                        <a:t>:</a:t>
                      </a:r>
                      <a:r>
                        <a:rPr sz="1300" spc="-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30" dirty="0">
                          <a:latin typeface="Gulim"/>
                          <a:cs typeface="Gulim"/>
                        </a:rPr>
                        <a:t>국보</a:t>
                      </a:r>
                      <a:r>
                        <a:rPr sz="1300" dirty="0">
                          <a:latin typeface="Gulim"/>
                          <a:cs typeface="Gulim"/>
                        </a:rPr>
                        <a:t>연</a:t>
                      </a:r>
                      <a:r>
                        <a:rPr sz="1300" spc="-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30" dirty="0">
                          <a:latin typeface="Gulim"/>
                          <a:cs typeface="Gulim"/>
                        </a:rPr>
                        <a:t>사이버보</a:t>
                      </a:r>
                      <a:r>
                        <a:rPr sz="1300" dirty="0">
                          <a:latin typeface="Gulim"/>
                          <a:cs typeface="Gulim"/>
                        </a:rPr>
                        <a:t>안</a:t>
                      </a:r>
                      <a:r>
                        <a:rPr sz="1300" spc="-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30" dirty="0">
                          <a:latin typeface="Gulim"/>
                          <a:cs typeface="Gulim"/>
                        </a:rPr>
                        <a:t>전문인력양</a:t>
                      </a:r>
                      <a:r>
                        <a:rPr sz="1300" dirty="0">
                          <a:latin typeface="Gulim"/>
                          <a:cs typeface="Gulim"/>
                        </a:rPr>
                        <a:t>성</a:t>
                      </a:r>
                      <a:r>
                        <a:rPr sz="1300" spc="-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30" dirty="0">
                          <a:latin typeface="Gulim"/>
                          <a:cs typeface="Gulim"/>
                        </a:rPr>
                        <a:t>프로그램</a:t>
                      </a:r>
                      <a:endParaRPr sz="1300">
                        <a:latin typeface="Gulim"/>
                        <a:cs typeface="Gulim"/>
                      </a:endParaRPr>
                    </a:p>
                    <a:p>
                      <a:pPr marL="152400" indent="-91440">
                        <a:lnSpc>
                          <a:spcPct val="100000"/>
                        </a:lnSpc>
                        <a:spcBef>
                          <a:spcPts val="555"/>
                        </a:spcBef>
                        <a:buFont typeface="Cambria Math"/>
                        <a:buChar char="·"/>
                        <a:tabLst>
                          <a:tab pos="153035" algn="l"/>
                        </a:tabLst>
                      </a:pPr>
                      <a:r>
                        <a:rPr sz="1300" spc="-210" dirty="0">
                          <a:latin typeface="Gulim"/>
                          <a:cs typeface="Gulim"/>
                        </a:rPr>
                        <a:t>영문</a:t>
                      </a:r>
                      <a:r>
                        <a:rPr sz="1300" spc="-2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25" dirty="0">
                          <a:latin typeface="Gulim"/>
                          <a:cs typeface="Gulim"/>
                        </a:rPr>
                        <a:t>:</a:t>
                      </a:r>
                      <a:r>
                        <a:rPr sz="1300" spc="-4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105" dirty="0">
                          <a:latin typeface="Gulim"/>
                          <a:cs typeface="Gulim"/>
                        </a:rPr>
                        <a:t>Cyber</a:t>
                      </a:r>
                      <a:r>
                        <a:rPr sz="1300" spc="-2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105" dirty="0">
                          <a:latin typeface="Gulim"/>
                          <a:cs typeface="Gulim"/>
                        </a:rPr>
                        <a:t>Security</a:t>
                      </a:r>
                      <a:r>
                        <a:rPr sz="1300" spc="-2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125" dirty="0">
                          <a:latin typeface="Gulim"/>
                          <a:cs typeface="Gulim"/>
                        </a:rPr>
                        <a:t>Professional</a:t>
                      </a:r>
                      <a:r>
                        <a:rPr sz="1300" spc="-2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125" dirty="0">
                          <a:latin typeface="Gulim"/>
                          <a:cs typeface="Gulim"/>
                        </a:rPr>
                        <a:t>education</a:t>
                      </a:r>
                      <a:r>
                        <a:rPr sz="1300" spc="-2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120" dirty="0">
                          <a:latin typeface="Gulim"/>
                          <a:cs typeface="Gulim"/>
                        </a:rPr>
                        <a:t>program</a:t>
                      </a:r>
                      <a:r>
                        <a:rPr sz="1300" spc="-2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95" dirty="0">
                          <a:latin typeface="Gulim"/>
                          <a:cs typeface="Gulim"/>
                        </a:rPr>
                        <a:t>for</a:t>
                      </a:r>
                      <a:r>
                        <a:rPr sz="1300" spc="-2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140" dirty="0">
                          <a:latin typeface="Gulim"/>
                          <a:cs typeface="Gulim"/>
                        </a:rPr>
                        <a:t>NSR(CSPN)</a:t>
                      </a:r>
                      <a:endParaRPr sz="1300">
                        <a:latin typeface="Gulim"/>
                        <a:cs typeface="Gulim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5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소</a:t>
                      </a:r>
                      <a:r>
                        <a:rPr sz="1500" b="1" spc="15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 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속</a:t>
                      </a:r>
                      <a:endParaRPr sz="1500">
                        <a:latin typeface="HCR Dotum"/>
                        <a:cs typeface="HCR Dot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52400" indent="-9144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Cambria Math"/>
                        <a:buChar char="·"/>
                        <a:tabLst>
                          <a:tab pos="153035" algn="l"/>
                        </a:tabLst>
                      </a:pPr>
                      <a:r>
                        <a:rPr sz="1300" spc="30" dirty="0">
                          <a:latin typeface="Gulim"/>
                          <a:cs typeface="Gulim"/>
                        </a:rPr>
                        <a:t>전산학부</a:t>
                      </a:r>
                      <a:r>
                        <a:rPr sz="1300" spc="10" dirty="0">
                          <a:latin typeface="Gulim"/>
                          <a:cs typeface="Gulim"/>
                        </a:rPr>
                        <a:t>(</a:t>
                      </a:r>
                      <a:r>
                        <a:rPr sz="1300" spc="30" dirty="0">
                          <a:latin typeface="Gulim"/>
                          <a:cs typeface="Gulim"/>
                        </a:rPr>
                        <a:t>프로그</a:t>
                      </a:r>
                      <a:r>
                        <a:rPr sz="1300" dirty="0">
                          <a:latin typeface="Gulim"/>
                          <a:cs typeface="Gulim"/>
                        </a:rPr>
                        <a:t>램</a:t>
                      </a:r>
                      <a:r>
                        <a:rPr sz="1300" spc="-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30" dirty="0">
                          <a:latin typeface="Gulim"/>
                          <a:cs typeface="Gulim"/>
                        </a:rPr>
                        <a:t>운영</a:t>
                      </a:r>
                      <a:r>
                        <a:rPr sz="1300" dirty="0">
                          <a:latin typeface="Gulim"/>
                          <a:cs typeface="Gulim"/>
                        </a:rPr>
                        <a:t>:</a:t>
                      </a:r>
                      <a:r>
                        <a:rPr sz="1300" spc="-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30" dirty="0">
                          <a:latin typeface="Gulim"/>
                          <a:cs typeface="Gulim"/>
                        </a:rPr>
                        <a:t>정보보호대학</a:t>
                      </a:r>
                      <a:r>
                        <a:rPr sz="1300" dirty="0">
                          <a:latin typeface="Gulim"/>
                          <a:cs typeface="Gulim"/>
                        </a:rPr>
                        <a:t>원</a:t>
                      </a:r>
                      <a:r>
                        <a:rPr sz="1300" spc="-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30" dirty="0">
                          <a:latin typeface="Gulim"/>
                          <a:cs typeface="Gulim"/>
                        </a:rPr>
                        <a:t>시행</a:t>
                      </a:r>
                      <a:r>
                        <a:rPr sz="1300" dirty="0">
                          <a:latin typeface="Gulim"/>
                          <a:cs typeface="Gulim"/>
                        </a:rPr>
                        <a:t>)</a:t>
                      </a:r>
                      <a:endParaRPr sz="1300">
                        <a:latin typeface="Gulim"/>
                        <a:cs typeface="Gulim"/>
                      </a:endParaRPr>
                    </a:p>
                    <a:p>
                      <a:pPr marL="152400" indent="-91440">
                        <a:lnSpc>
                          <a:spcPct val="100000"/>
                        </a:lnSpc>
                        <a:spcBef>
                          <a:spcPts val="550"/>
                        </a:spcBef>
                        <a:buFont typeface="Cambria Math"/>
                        <a:buChar char="·"/>
                        <a:tabLst>
                          <a:tab pos="153035" algn="l"/>
                        </a:tabLst>
                      </a:pPr>
                      <a:r>
                        <a:rPr sz="1300" spc="30" dirty="0">
                          <a:latin typeface="Gulim"/>
                          <a:cs typeface="Gulim"/>
                        </a:rPr>
                        <a:t>참여학과</a:t>
                      </a:r>
                      <a:r>
                        <a:rPr sz="1300" dirty="0">
                          <a:latin typeface="Gulim"/>
                          <a:cs typeface="Gulim"/>
                        </a:rPr>
                        <a:t>:</a:t>
                      </a:r>
                      <a:r>
                        <a:rPr sz="1300" spc="-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30" dirty="0">
                          <a:latin typeface="Gulim"/>
                          <a:cs typeface="Gulim"/>
                        </a:rPr>
                        <a:t>전</a:t>
                      </a:r>
                      <a:r>
                        <a:rPr sz="1300" dirty="0">
                          <a:latin typeface="Gulim"/>
                          <a:cs typeface="Gulim"/>
                        </a:rPr>
                        <a:t>기</a:t>
                      </a:r>
                      <a:r>
                        <a:rPr sz="1300" spc="-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dirty="0">
                          <a:latin typeface="Gulim"/>
                          <a:cs typeface="Gulim"/>
                        </a:rPr>
                        <a:t>및</a:t>
                      </a:r>
                      <a:r>
                        <a:rPr sz="1300" spc="-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30" dirty="0">
                          <a:latin typeface="Gulim"/>
                          <a:cs typeface="Gulim"/>
                        </a:rPr>
                        <a:t>전자공학부</a:t>
                      </a:r>
                      <a:endParaRPr sz="1300">
                        <a:latin typeface="Gulim"/>
                        <a:cs typeface="Gulim"/>
                      </a:endParaRPr>
                    </a:p>
                    <a:p>
                      <a:pPr marL="152400" indent="-91440">
                        <a:lnSpc>
                          <a:spcPct val="100000"/>
                        </a:lnSpc>
                        <a:spcBef>
                          <a:spcPts val="530"/>
                        </a:spcBef>
                        <a:buFont typeface="Cambria Math"/>
                        <a:buChar char="·"/>
                        <a:tabLst>
                          <a:tab pos="153035" algn="l"/>
                        </a:tabLst>
                      </a:pPr>
                      <a:r>
                        <a:rPr sz="1300" spc="30" dirty="0">
                          <a:latin typeface="Gulim"/>
                          <a:cs typeface="Gulim"/>
                        </a:rPr>
                        <a:t>참여연구소</a:t>
                      </a:r>
                      <a:r>
                        <a:rPr sz="1300" dirty="0">
                          <a:latin typeface="Gulim"/>
                          <a:cs typeface="Gulim"/>
                        </a:rPr>
                        <a:t>:</a:t>
                      </a:r>
                      <a:r>
                        <a:rPr sz="1300" spc="-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30" dirty="0">
                          <a:latin typeface="Gulim"/>
                          <a:cs typeface="Gulim"/>
                        </a:rPr>
                        <a:t>국가보안기술연구소</a:t>
                      </a:r>
                      <a:endParaRPr sz="13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500" b="1" spc="-125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모집인원</a:t>
                      </a:r>
                      <a:endParaRPr sz="1500">
                        <a:latin typeface="HCR Dotum"/>
                        <a:cs typeface="HCR Dotum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883F2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300" dirty="0"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13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30" dirty="0">
                          <a:latin typeface="Gulim"/>
                          <a:cs typeface="Gulim"/>
                        </a:rPr>
                        <a:t>석</a:t>
                      </a:r>
                      <a:r>
                        <a:rPr sz="1300" dirty="0">
                          <a:latin typeface="Gulim"/>
                          <a:cs typeface="Gulim"/>
                        </a:rPr>
                        <a:t>사</a:t>
                      </a:r>
                      <a:r>
                        <a:rPr sz="1300" spc="-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25" dirty="0">
                          <a:latin typeface="Gulim"/>
                          <a:cs typeface="Gulim"/>
                        </a:rPr>
                        <a:t>O</a:t>
                      </a:r>
                      <a:r>
                        <a:rPr sz="1300" dirty="0">
                          <a:latin typeface="Gulim"/>
                          <a:cs typeface="Gulim"/>
                        </a:rPr>
                        <a:t>명</a:t>
                      </a:r>
                      <a:endParaRPr sz="1300">
                        <a:latin typeface="Gulim"/>
                        <a:cs typeface="Gulim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4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spc="-125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학생의무</a:t>
                      </a:r>
                      <a:endParaRPr sz="1500">
                        <a:latin typeface="HCR Dotum"/>
                        <a:cs typeface="HCR Dotum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883F2"/>
                    </a:solidFill>
                  </a:tcPr>
                </a:tc>
                <a:tc>
                  <a:txBody>
                    <a:bodyPr/>
                    <a:lstStyle/>
                    <a:p>
                      <a:pPr marL="61594" marR="53975">
                        <a:lnSpc>
                          <a:spcPts val="2180"/>
                        </a:lnSpc>
                        <a:spcBef>
                          <a:spcPts val="95"/>
                        </a:spcBef>
                      </a:pPr>
                      <a:r>
                        <a:rPr sz="1300" spc="-50" dirty="0"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1300" spc="1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-145" dirty="0">
                          <a:latin typeface="Gulim"/>
                          <a:cs typeface="Gulim"/>
                        </a:rPr>
                        <a:t>국가보안기술연구소</a:t>
                      </a:r>
                      <a:r>
                        <a:rPr sz="1300" spc="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145" dirty="0">
                          <a:latin typeface="Gulim"/>
                          <a:cs typeface="Gulim"/>
                        </a:rPr>
                        <a:t>장학생으로서</a:t>
                      </a:r>
                      <a:r>
                        <a:rPr sz="1300" spc="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155" dirty="0">
                          <a:latin typeface="Gulim"/>
                          <a:cs typeface="Gulim"/>
                        </a:rPr>
                        <a:t>졸업</a:t>
                      </a:r>
                      <a:r>
                        <a:rPr sz="1300" spc="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170" dirty="0">
                          <a:latin typeface="Gulim"/>
                          <a:cs typeface="Gulim"/>
                        </a:rPr>
                        <a:t>후</a:t>
                      </a:r>
                      <a:r>
                        <a:rPr sz="1300" spc="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85" dirty="0">
                          <a:latin typeface="Gulim"/>
                          <a:cs typeface="Gulim"/>
                        </a:rPr>
                        <a:t>3년</a:t>
                      </a:r>
                      <a:r>
                        <a:rPr sz="1300" spc="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155" dirty="0">
                          <a:latin typeface="Gulim"/>
                          <a:cs typeface="Gulim"/>
                        </a:rPr>
                        <a:t>동안</a:t>
                      </a:r>
                      <a:r>
                        <a:rPr sz="1300" spc="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140" dirty="0">
                          <a:latin typeface="Gulim"/>
                          <a:cs typeface="Gulim"/>
                        </a:rPr>
                        <a:t>국가보안기술 </a:t>
                      </a:r>
                      <a:r>
                        <a:rPr sz="1300" spc="-4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30" dirty="0">
                          <a:latin typeface="Gulim"/>
                          <a:cs typeface="Gulim"/>
                        </a:rPr>
                        <a:t>연구</a:t>
                      </a:r>
                      <a:r>
                        <a:rPr sz="1300" dirty="0">
                          <a:latin typeface="Gulim"/>
                          <a:cs typeface="Gulim"/>
                        </a:rPr>
                        <a:t>소</a:t>
                      </a:r>
                      <a:r>
                        <a:rPr sz="1300" spc="-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30" dirty="0">
                          <a:latin typeface="Gulim"/>
                          <a:cs typeface="Gulim"/>
                        </a:rPr>
                        <a:t>근</a:t>
                      </a:r>
                      <a:r>
                        <a:rPr sz="1300" dirty="0">
                          <a:latin typeface="Gulim"/>
                          <a:cs typeface="Gulim"/>
                        </a:rPr>
                        <a:t>무</a:t>
                      </a:r>
                      <a:r>
                        <a:rPr sz="1300" spc="-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30" dirty="0">
                          <a:latin typeface="Gulim"/>
                          <a:cs typeface="Gulim"/>
                        </a:rPr>
                        <a:t>의무</a:t>
                      </a:r>
                      <a:endParaRPr sz="1300">
                        <a:latin typeface="Gulim"/>
                        <a:cs typeface="Gulim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2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500" b="1" spc="-125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학생구분</a:t>
                      </a:r>
                      <a:endParaRPr sz="1500">
                        <a:latin typeface="HCR Dotum"/>
                        <a:cs typeface="HCR Dotum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883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300" spc="-50" dirty="0"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1300" spc="9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-55" dirty="0">
                          <a:latin typeface="Gulim"/>
                          <a:cs typeface="Gulim"/>
                        </a:rPr>
                        <a:t>KAIST장학생</a:t>
                      </a:r>
                      <a:endParaRPr sz="1300">
                        <a:latin typeface="Gulim"/>
                        <a:cs typeface="Gulim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2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500" b="1" spc="-125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수여학위</a:t>
                      </a:r>
                      <a:endParaRPr sz="1500">
                        <a:latin typeface="HCR Dotum"/>
                        <a:cs typeface="HCR Dotum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883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300" dirty="0"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13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30" dirty="0">
                          <a:latin typeface="Gulim"/>
                          <a:cs typeface="Gulim"/>
                        </a:rPr>
                        <a:t>공</a:t>
                      </a:r>
                      <a:r>
                        <a:rPr sz="1300" dirty="0">
                          <a:latin typeface="Gulim"/>
                          <a:cs typeface="Gulim"/>
                        </a:rPr>
                        <a:t>학</a:t>
                      </a:r>
                      <a:r>
                        <a:rPr sz="1300" spc="-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30" dirty="0">
                          <a:latin typeface="Gulim"/>
                          <a:cs typeface="Gulim"/>
                        </a:rPr>
                        <a:t>석사</a:t>
                      </a:r>
                      <a:endParaRPr sz="1300">
                        <a:latin typeface="Gulim"/>
                        <a:cs typeface="Gulim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7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spc="-125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개설시기</a:t>
                      </a:r>
                      <a:endParaRPr sz="1500">
                        <a:latin typeface="HCR Dotum"/>
                        <a:cs typeface="HCR Dotum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883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300" spc="-50" dirty="0">
                          <a:latin typeface="Cambria Math"/>
                          <a:cs typeface="Cambria Math"/>
                        </a:rPr>
                        <a:t>·</a:t>
                      </a:r>
                      <a:r>
                        <a:rPr sz="13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300" spc="-35" dirty="0">
                          <a:latin typeface="Gulim"/>
                          <a:cs typeface="Gulim"/>
                        </a:rPr>
                        <a:t>2017년</a:t>
                      </a:r>
                      <a:endParaRPr sz="1300">
                        <a:latin typeface="Gulim"/>
                        <a:cs typeface="Gulim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35"/>
              </a:lnSpc>
            </a:pPr>
            <a:fld id="{81D60167-4931-47E6-BA6A-407CBD079E47}" type="slidenum">
              <a:rPr spc="5" dirty="0"/>
              <a:t>5</a:t>
            </a:fld>
            <a:endParaRPr spc="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299" y="177800"/>
            <a:ext cx="10185400" cy="789431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1985" y="1909249"/>
          <a:ext cx="9140825" cy="24935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2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7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500" b="1" spc="5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학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생</a:t>
                      </a:r>
                      <a:r>
                        <a:rPr sz="1500" b="1" spc="-25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T/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O</a:t>
                      </a:r>
                      <a:endParaRPr sz="1500">
                        <a:latin typeface="HCR Dotum"/>
                        <a:cs typeface="HCR Dotum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2774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500" spc="5" dirty="0">
                          <a:latin typeface="Gulim"/>
                          <a:cs typeface="Gulim"/>
                        </a:rPr>
                        <a:t>국비장학생</a:t>
                      </a:r>
                      <a:r>
                        <a:rPr sz="1500" dirty="0">
                          <a:latin typeface="Gulim"/>
                          <a:cs typeface="Gulim"/>
                        </a:rPr>
                        <a:t>의</a:t>
                      </a:r>
                      <a:r>
                        <a:rPr sz="15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00" spc="5" dirty="0">
                          <a:latin typeface="Gulim"/>
                          <a:cs typeface="Gulim"/>
                        </a:rPr>
                        <a:t>정원</a:t>
                      </a:r>
                      <a:r>
                        <a:rPr sz="1500" dirty="0">
                          <a:latin typeface="Gulim"/>
                          <a:cs typeface="Gulim"/>
                        </a:rPr>
                        <a:t>과</a:t>
                      </a:r>
                      <a:r>
                        <a:rPr sz="15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00" spc="5" dirty="0">
                          <a:latin typeface="Gulim"/>
                          <a:cs typeface="Gulim"/>
                        </a:rPr>
                        <a:t>별도로</a:t>
                      </a:r>
                      <a:r>
                        <a:rPr sz="1500" dirty="0">
                          <a:latin typeface="Gulim"/>
                          <a:cs typeface="Gulim"/>
                        </a:rPr>
                        <a:t>,</a:t>
                      </a:r>
                      <a:r>
                        <a:rPr sz="1500" spc="-9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K</a:t>
                      </a:r>
                      <a:r>
                        <a:rPr sz="1500" b="1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A</a:t>
                      </a:r>
                      <a:r>
                        <a:rPr sz="1500" b="1" spc="-15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I</a:t>
                      </a:r>
                      <a:r>
                        <a:rPr sz="1500" b="1" spc="-35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S</a:t>
                      </a:r>
                      <a:r>
                        <a:rPr sz="1500" b="1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T</a:t>
                      </a:r>
                      <a:r>
                        <a:rPr sz="1500" b="1" spc="-35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장학생배정</a:t>
                      </a:r>
                      <a:endParaRPr sz="1500">
                        <a:latin typeface="HCR Dotum"/>
                        <a:cs typeface="HCR Dotum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4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500" b="1" spc="-125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입시일정</a:t>
                      </a:r>
                      <a:endParaRPr sz="1500">
                        <a:latin typeface="HCR Dotum"/>
                        <a:cs typeface="HCR Dotum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2774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500" spc="15" dirty="0">
                          <a:latin typeface="Gulim"/>
                          <a:cs typeface="Gulim"/>
                        </a:rPr>
                        <a:t>KA</a:t>
                      </a:r>
                      <a:r>
                        <a:rPr sz="1500" dirty="0">
                          <a:latin typeface="Gulim"/>
                          <a:cs typeface="Gulim"/>
                        </a:rPr>
                        <a:t>I</a:t>
                      </a:r>
                      <a:r>
                        <a:rPr sz="1500" spc="-15" dirty="0">
                          <a:latin typeface="Gulim"/>
                          <a:cs typeface="Gulim"/>
                        </a:rPr>
                        <a:t>S</a:t>
                      </a:r>
                      <a:r>
                        <a:rPr sz="1500" dirty="0">
                          <a:latin typeface="Gulim"/>
                          <a:cs typeface="Gulim"/>
                        </a:rPr>
                        <a:t>T</a:t>
                      </a:r>
                      <a:r>
                        <a:rPr sz="1500" spc="-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00" spc="25" dirty="0">
                          <a:latin typeface="Gulim"/>
                          <a:cs typeface="Gulim"/>
                        </a:rPr>
                        <a:t>입</a:t>
                      </a:r>
                      <a:r>
                        <a:rPr sz="1500" dirty="0">
                          <a:latin typeface="Gulim"/>
                          <a:cs typeface="Gulim"/>
                        </a:rPr>
                        <a:t>시</a:t>
                      </a:r>
                      <a:r>
                        <a:rPr sz="1500" spc="-3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00" spc="25" dirty="0">
                          <a:latin typeface="Gulim"/>
                          <a:cs typeface="Gulim"/>
                        </a:rPr>
                        <a:t>일정</a:t>
                      </a:r>
                      <a:r>
                        <a:rPr sz="1500" dirty="0">
                          <a:latin typeface="Gulim"/>
                          <a:cs typeface="Gulim"/>
                        </a:rPr>
                        <a:t>과</a:t>
                      </a:r>
                      <a:r>
                        <a:rPr sz="1500" spc="-3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00" spc="25" dirty="0">
                          <a:latin typeface="Gulim"/>
                          <a:cs typeface="Gulim"/>
                        </a:rPr>
                        <a:t>동일</a:t>
                      </a:r>
                      <a:endParaRPr sz="1500">
                        <a:latin typeface="Gulim"/>
                        <a:cs typeface="Gulim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458">
                <a:tc>
                  <a:txBody>
                    <a:bodyPr/>
                    <a:lstStyle/>
                    <a:p>
                      <a:pPr marL="340995" marR="276860" indent="-57150">
                        <a:lnSpc>
                          <a:spcPct val="150700"/>
                        </a:lnSpc>
                        <a:spcBef>
                          <a:spcPts val="1120"/>
                        </a:spcBef>
                      </a:pPr>
                      <a:r>
                        <a:rPr sz="1500" b="1" spc="-35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지원자격  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및</a:t>
                      </a:r>
                      <a:r>
                        <a:rPr sz="1500" b="1" spc="-100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 </a:t>
                      </a:r>
                      <a:r>
                        <a:rPr sz="1500" b="1" spc="-35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절차</a:t>
                      </a:r>
                      <a:endParaRPr sz="1500">
                        <a:latin typeface="HCR Dotum"/>
                        <a:cs typeface="HCR Dotum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2774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500" spc="-125" dirty="0">
                          <a:latin typeface="Gulim"/>
                          <a:cs typeface="Gulim"/>
                        </a:rPr>
                        <a:t>KAIST장학생</a:t>
                      </a:r>
                      <a:r>
                        <a:rPr sz="1500" spc="-1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00" spc="-225" dirty="0">
                          <a:latin typeface="Gulim"/>
                          <a:cs typeface="Gulim"/>
                        </a:rPr>
                        <a:t>입학기준에</a:t>
                      </a:r>
                      <a:r>
                        <a:rPr sz="1500" spc="-1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00" spc="-215" dirty="0">
                          <a:latin typeface="Gulim"/>
                          <a:cs typeface="Gulim"/>
                        </a:rPr>
                        <a:t>맞는</a:t>
                      </a:r>
                      <a:r>
                        <a:rPr sz="1500" spc="-14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00" spc="-220" dirty="0">
                          <a:latin typeface="Gulim"/>
                          <a:cs typeface="Gulim"/>
                        </a:rPr>
                        <a:t>학생으로</a:t>
                      </a:r>
                      <a:r>
                        <a:rPr sz="1500" spc="-1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00" b="1" spc="-90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1차</a:t>
                      </a:r>
                      <a:r>
                        <a:rPr sz="1500" b="1" spc="-100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 </a:t>
                      </a:r>
                      <a:r>
                        <a:rPr sz="1500" b="1" spc="-180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서류합격자에</a:t>
                      </a:r>
                      <a:r>
                        <a:rPr sz="1500" b="1" spc="-95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 </a:t>
                      </a:r>
                      <a:r>
                        <a:rPr sz="1500" b="1" spc="-175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한하여</a:t>
                      </a:r>
                      <a:r>
                        <a:rPr sz="1500" b="1" spc="-100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 </a:t>
                      </a:r>
                      <a:r>
                        <a:rPr sz="1500" b="1" spc="-180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국보연에서</a:t>
                      </a:r>
                      <a:r>
                        <a:rPr sz="1500" b="1" spc="-100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 </a:t>
                      </a:r>
                      <a:r>
                        <a:rPr sz="1500" b="1" spc="-175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신원조회</a:t>
                      </a:r>
                      <a:r>
                        <a:rPr sz="1500" b="1" spc="-95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 </a:t>
                      </a:r>
                      <a:r>
                        <a:rPr sz="1500" b="1" spc="-150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등</a:t>
                      </a:r>
                      <a:r>
                        <a:rPr sz="1500" b="1" spc="-100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 </a:t>
                      </a:r>
                      <a:r>
                        <a:rPr sz="1500" b="1" spc="-200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실시</a:t>
                      </a:r>
                      <a:r>
                        <a:rPr sz="1500" spc="-200" dirty="0">
                          <a:latin typeface="Gulim"/>
                          <a:cs typeface="Gulim"/>
                        </a:rPr>
                        <a:t>하며</a:t>
                      </a:r>
                      <a:r>
                        <a:rPr sz="1500" spc="-1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00" spc="-229" dirty="0">
                          <a:latin typeface="Gulim"/>
                          <a:cs typeface="Gulim"/>
                        </a:rPr>
                        <a:t>또한</a:t>
                      </a:r>
                      <a:endParaRPr sz="1500">
                        <a:latin typeface="Gulim"/>
                        <a:cs typeface="Gulim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b="1" spc="-35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별</a:t>
                      </a:r>
                      <a:r>
                        <a:rPr sz="1500" b="1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도</a:t>
                      </a:r>
                      <a:r>
                        <a:rPr sz="1500" b="1" spc="-100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 </a:t>
                      </a:r>
                      <a:r>
                        <a:rPr sz="1500" b="1" spc="-35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실시하</a:t>
                      </a:r>
                      <a:r>
                        <a:rPr sz="1500" b="1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는</a:t>
                      </a:r>
                      <a:r>
                        <a:rPr sz="1500" b="1" spc="-100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 </a:t>
                      </a:r>
                      <a:r>
                        <a:rPr sz="1500" b="1" spc="-35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면접</a:t>
                      </a:r>
                      <a:r>
                        <a:rPr sz="1500" b="1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에</a:t>
                      </a:r>
                      <a:r>
                        <a:rPr sz="1500" b="1" spc="-100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 </a:t>
                      </a:r>
                      <a:r>
                        <a:rPr sz="1500" b="1" spc="-35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응</a:t>
                      </a:r>
                      <a:r>
                        <a:rPr sz="1500" b="1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시</a:t>
                      </a:r>
                      <a:r>
                        <a:rPr sz="1500" b="1" spc="-100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 </a:t>
                      </a:r>
                      <a:r>
                        <a:rPr sz="1500" b="1" spc="-35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해야함</a:t>
                      </a:r>
                      <a:r>
                        <a:rPr sz="1500" dirty="0">
                          <a:latin typeface="Gulim"/>
                          <a:cs typeface="Gulim"/>
                        </a:rPr>
                        <a:t>.</a:t>
                      </a:r>
                      <a:endParaRPr sz="1500">
                        <a:latin typeface="Gulim"/>
                        <a:cs typeface="Gulim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100" dirty="0">
                          <a:latin typeface="Gulim"/>
                          <a:cs typeface="Gulim"/>
                        </a:rPr>
                        <a:t>※</a:t>
                      </a:r>
                      <a:r>
                        <a:rPr sz="1100" spc="-114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100" spc="-35" dirty="0">
                          <a:latin typeface="Gulim"/>
                          <a:cs typeface="Gulim"/>
                        </a:rPr>
                        <a:t>1</a:t>
                      </a:r>
                      <a:r>
                        <a:rPr sz="1100" dirty="0">
                          <a:latin typeface="Gulim"/>
                          <a:cs typeface="Gulim"/>
                        </a:rPr>
                        <a:t>차</a:t>
                      </a:r>
                      <a:r>
                        <a:rPr sz="1100" spc="-11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100" spc="-20" dirty="0">
                          <a:latin typeface="Gulim"/>
                          <a:cs typeface="Gulim"/>
                        </a:rPr>
                        <a:t>서류심</a:t>
                      </a:r>
                      <a:r>
                        <a:rPr sz="1100" dirty="0">
                          <a:latin typeface="Gulim"/>
                          <a:cs typeface="Gulim"/>
                        </a:rPr>
                        <a:t>사</a:t>
                      </a:r>
                      <a:r>
                        <a:rPr sz="1100" spc="-11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100" spc="-35" dirty="0">
                          <a:latin typeface="Gulim"/>
                          <a:cs typeface="Gulim"/>
                        </a:rPr>
                        <a:t>2</a:t>
                      </a:r>
                      <a:r>
                        <a:rPr sz="1100" dirty="0">
                          <a:latin typeface="Gulim"/>
                          <a:cs typeface="Gulim"/>
                        </a:rPr>
                        <a:t>차</a:t>
                      </a:r>
                      <a:r>
                        <a:rPr sz="1100" spc="-11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100" spc="-20" dirty="0">
                          <a:latin typeface="Gulim"/>
                          <a:cs typeface="Gulim"/>
                        </a:rPr>
                        <a:t>면접시</a:t>
                      </a:r>
                      <a:r>
                        <a:rPr sz="1100" dirty="0">
                          <a:latin typeface="Gulim"/>
                          <a:cs typeface="Gulim"/>
                        </a:rPr>
                        <a:t>험</a:t>
                      </a:r>
                      <a:r>
                        <a:rPr sz="1100" spc="-11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100" dirty="0">
                          <a:latin typeface="Gulim"/>
                          <a:cs typeface="Gulim"/>
                        </a:rPr>
                        <a:t>후</a:t>
                      </a:r>
                      <a:r>
                        <a:rPr sz="1100" spc="-11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100" spc="-20" dirty="0">
                          <a:latin typeface="Gulim"/>
                          <a:cs typeface="Gulim"/>
                        </a:rPr>
                        <a:t>최종합격</a:t>
                      </a:r>
                      <a:r>
                        <a:rPr sz="1100" dirty="0">
                          <a:latin typeface="Gulim"/>
                          <a:cs typeface="Gulim"/>
                        </a:rPr>
                        <a:t>자</a:t>
                      </a:r>
                      <a:r>
                        <a:rPr sz="1100" spc="-11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100" spc="-20" dirty="0">
                          <a:latin typeface="Gulim"/>
                          <a:cs typeface="Gulim"/>
                        </a:rPr>
                        <a:t>발표</a:t>
                      </a:r>
                      <a:endParaRPr sz="1100">
                        <a:latin typeface="Gulim"/>
                        <a:cs typeface="Gulim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500" b="1" spc="-125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모집기간</a:t>
                      </a:r>
                      <a:endParaRPr sz="1500">
                        <a:latin typeface="HCR Dotum"/>
                        <a:cs typeface="HCR Dotum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2774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500" spc="-70" dirty="0">
                          <a:latin typeface="Gulim"/>
                          <a:cs typeface="Gulim"/>
                        </a:rPr>
                        <a:t>1차:</a:t>
                      </a:r>
                      <a:r>
                        <a:rPr sz="15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00" spc="-45" dirty="0">
                          <a:latin typeface="Gulim"/>
                          <a:cs typeface="Gulim"/>
                        </a:rPr>
                        <a:t>2017년</a:t>
                      </a:r>
                      <a:r>
                        <a:rPr sz="1500" spc="-3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00" spc="-175" dirty="0">
                          <a:latin typeface="Gulim"/>
                          <a:cs typeface="Gulim"/>
                        </a:rPr>
                        <a:t>가을학기부터</a:t>
                      </a:r>
                      <a:r>
                        <a:rPr sz="1500" spc="-3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00" spc="-45" dirty="0">
                          <a:latin typeface="Gulim"/>
                          <a:cs typeface="Gulim"/>
                        </a:rPr>
                        <a:t>2020년</a:t>
                      </a:r>
                      <a:r>
                        <a:rPr sz="1500" spc="-3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00" spc="-150" dirty="0">
                          <a:latin typeface="Gulim"/>
                          <a:cs typeface="Gulim"/>
                        </a:rPr>
                        <a:t>봄학기까지,</a:t>
                      </a:r>
                      <a:r>
                        <a:rPr sz="15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500" b="1" spc="-70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2차:</a:t>
                      </a:r>
                      <a:r>
                        <a:rPr sz="1500" b="1" spc="-120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 </a:t>
                      </a:r>
                      <a:r>
                        <a:rPr sz="1500" b="1" spc="-55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2021년</a:t>
                      </a:r>
                      <a:r>
                        <a:rPr sz="1500" b="1" spc="-100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 </a:t>
                      </a:r>
                      <a:r>
                        <a:rPr sz="1500" b="1" spc="-180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가을학기부터</a:t>
                      </a:r>
                      <a:r>
                        <a:rPr sz="1500" b="1" spc="-95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 </a:t>
                      </a:r>
                      <a:r>
                        <a:rPr sz="1500" b="1" spc="-55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2024년</a:t>
                      </a:r>
                      <a:r>
                        <a:rPr sz="1500" b="1" spc="-100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 </a:t>
                      </a:r>
                      <a:r>
                        <a:rPr sz="1500" b="1" spc="-185" dirty="0">
                          <a:solidFill>
                            <a:srgbClr val="0883F2"/>
                          </a:solidFill>
                          <a:latin typeface="HCR Dotum"/>
                          <a:cs typeface="HCR Dotum"/>
                        </a:rPr>
                        <a:t>봄학기까지</a:t>
                      </a:r>
                      <a:endParaRPr sz="1500">
                        <a:latin typeface="HCR Dotum"/>
                        <a:cs typeface="HCR Dotum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68033" y="1509361"/>
            <a:ext cx="9141460" cy="309245"/>
            <a:chOff x="768033" y="1509361"/>
            <a:chExt cx="9141460" cy="3092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8033" y="1509361"/>
              <a:ext cx="9140929" cy="30875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5867" y="1561591"/>
              <a:ext cx="762000" cy="2133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68033" y="4685019"/>
            <a:ext cx="9141460" cy="309245"/>
            <a:chOff x="768033" y="4685019"/>
            <a:chExt cx="9141460" cy="30924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033" y="4685019"/>
              <a:ext cx="9140929" cy="30875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8915" y="4737607"/>
              <a:ext cx="762000" cy="207263"/>
            </a:xfrm>
            <a:prstGeom prst="rect">
              <a:avLst/>
            </a:prstGeom>
          </p:spPr>
        </p:pic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61984" y="5084907"/>
          <a:ext cx="9142728" cy="1490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6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7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9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608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b="1" spc="-100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과정</a:t>
                      </a:r>
                      <a:endParaRPr sz="1300">
                        <a:latin typeface="HCR Dotum"/>
                        <a:cs typeface="HCR Dotum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277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b="1" spc="30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교과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목</a:t>
                      </a:r>
                      <a:r>
                        <a:rPr sz="1300" b="1" spc="20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 </a:t>
                      </a:r>
                      <a:r>
                        <a:rPr sz="1300" b="1" spc="30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학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점</a:t>
                      </a:r>
                      <a:r>
                        <a:rPr sz="1300" b="1" spc="20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 </a:t>
                      </a:r>
                      <a:r>
                        <a:rPr sz="1300" b="1" spc="10" dirty="0">
                          <a:solidFill>
                            <a:srgbClr val="FFC000"/>
                          </a:solidFill>
                          <a:latin typeface="HCR Dotum"/>
                          <a:cs typeface="HCR Dotum"/>
                        </a:rPr>
                        <a:t>(</a:t>
                      </a:r>
                      <a:r>
                        <a:rPr sz="1300" b="1" spc="30" dirty="0">
                          <a:solidFill>
                            <a:srgbClr val="FFC000"/>
                          </a:solidFill>
                          <a:latin typeface="HCR Dotum"/>
                          <a:cs typeface="HCR Dotum"/>
                        </a:rPr>
                        <a:t>변경</a:t>
                      </a:r>
                      <a:r>
                        <a:rPr sz="1300" b="1" dirty="0">
                          <a:solidFill>
                            <a:srgbClr val="FFC000"/>
                          </a:solidFill>
                          <a:latin typeface="HCR Dotum"/>
                          <a:cs typeface="HCR Dotum"/>
                        </a:rPr>
                        <a:t>될</a:t>
                      </a:r>
                      <a:r>
                        <a:rPr sz="1300" b="1" spc="20" dirty="0">
                          <a:solidFill>
                            <a:srgbClr val="FFC000"/>
                          </a:solidFill>
                          <a:latin typeface="HCR Dotum"/>
                          <a:cs typeface="HCR Dotum"/>
                        </a:rPr>
                        <a:t> </a:t>
                      </a:r>
                      <a:r>
                        <a:rPr sz="1300" b="1" dirty="0">
                          <a:solidFill>
                            <a:srgbClr val="FFC000"/>
                          </a:solidFill>
                          <a:latin typeface="HCR Dotum"/>
                          <a:cs typeface="HCR Dotum"/>
                        </a:rPr>
                        <a:t>수</a:t>
                      </a:r>
                      <a:r>
                        <a:rPr sz="1300" b="1" spc="20" dirty="0">
                          <a:solidFill>
                            <a:srgbClr val="FFC000"/>
                          </a:solidFill>
                          <a:latin typeface="HCR Dotum"/>
                          <a:cs typeface="HCR Dotum"/>
                        </a:rPr>
                        <a:t> </a:t>
                      </a:r>
                      <a:r>
                        <a:rPr sz="1300" b="1" spc="30" dirty="0">
                          <a:solidFill>
                            <a:srgbClr val="FFC000"/>
                          </a:solidFill>
                          <a:latin typeface="HCR Dotum"/>
                          <a:cs typeface="HCR Dotum"/>
                        </a:rPr>
                        <a:t>있음</a:t>
                      </a:r>
                      <a:r>
                        <a:rPr sz="1300" b="1" dirty="0">
                          <a:solidFill>
                            <a:srgbClr val="FFC000"/>
                          </a:solidFill>
                          <a:latin typeface="HCR Dotum"/>
                          <a:cs typeface="HCR Dotum"/>
                        </a:rPr>
                        <a:t>)</a:t>
                      </a:r>
                      <a:endParaRPr sz="1300">
                        <a:latin typeface="HCR Dotum"/>
                        <a:cs typeface="HCR Dotum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277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784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b="1" spc="30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연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구</a:t>
                      </a:r>
                      <a:r>
                        <a:rPr sz="1300" b="1" spc="20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 </a:t>
                      </a:r>
                      <a:r>
                        <a:rPr sz="1300" b="1" spc="30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학점</a:t>
                      </a:r>
                      <a:endParaRPr sz="1300">
                        <a:latin typeface="HCR Dotum"/>
                        <a:cs typeface="HCR Dotum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2774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계</a:t>
                      </a:r>
                      <a:endParaRPr sz="1300">
                        <a:latin typeface="HCR Dotum"/>
                        <a:cs typeface="HCR Dotum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27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277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300" b="1" spc="30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공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통</a:t>
                      </a:r>
                      <a:r>
                        <a:rPr sz="1300" b="1" spc="20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 </a:t>
                      </a:r>
                      <a:r>
                        <a:rPr sz="1300" b="1" spc="30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필수</a:t>
                      </a:r>
                      <a:endParaRPr sz="1300">
                        <a:latin typeface="HCR Dotum"/>
                        <a:cs typeface="HCR Dotum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277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300" b="1" spc="30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전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공</a:t>
                      </a:r>
                      <a:r>
                        <a:rPr sz="1300" b="1" spc="20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 </a:t>
                      </a:r>
                      <a:r>
                        <a:rPr sz="1300" b="1" spc="30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필수</a:t>
                      </a:r>
                      <a:endParaRPr sz="1300">
                        <a:latin typeface="HCR Dotum"/>
                        <a:cs typeface="HCR Dotum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277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300" b="1" spc="-100" dirty="0">
                          <a:solidFill>
                            <a:srgbClr val="FFFFFF"/>
                          </a:solidFill>
                          <a:latin typeface="HCR Dotum"/>
                          <a:cs typeface="HCR Dotum"/>
                        </a:rPr>
                        <a:t>선택</a:t>
                      </a:r>
                      <a:endParaRPr sz="1300">
                        <a:latin typeface="HCR Dotum"/>
                        <a:cs typeface="HCR Dotum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277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277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27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spc="-140" dirty="0">
                          <a:latin typeface="Gulim"/>
                          <a:cs typeface="Gulim"/>
                        </a:rPr>
                        <a:t>석사</a:t>
                      </a:r>
                      <a:endParaRPr sz="1300">
                        <a:latin typeface="Gulim"/>
                        <a:cs typeface="Gulim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dirty="0">
                          <a:latin typeface="Gulim"/>
                          <a:cs typeface="Gulim"/>
                        </a:rPr>
                        <a:t>3</a:t>
                      </a:r>
                      <a:r>
                        <a:rPr sz="1300" spc="-3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dirty="0">
                          <a:latin typeface="Gulim"/>
                          <a:cs typeface="Gulim"/>
                        </a:rPr>
                        <a:t>및</a:t>
                      </a:r>
                      <a:r>
                        <a:rPr sz="1300" spc="-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15" dirty="0">
                          <a:latin typeface="Gulim"/>
                          <a:cs typeface="Gulim"/>
                        </a:rPr>
                        <a:t>1</a:t>
                      </a:r>
                      <a:r>
                        <a:rPr sz="1300" spc="20" dirty="0">
                          <a:latin typeface="Gulim"/>
                          <a:cs typeface="Gulim"/>
                        </a:rPr>
                        <a:t>AU</a:t>
                      </a:r>
                      <a:endParaRPr sz="1300">
                        <a:latin typeface="Gulim"/>
                        <a:cs typeface="Gulim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dirty="0">
                          <a:latin typeface="Gulim"/>
                          <a:cs typeface="Gulim"/>
                        </a:rPr>
                        <a:t>3</a:t>
                      </a:r>
                      <a:endParaRPr sz="1300">
                        <a:latin typeface="Gulim"/>
                        <a:cs typeface="Gulim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46735" marR="541020" indent="662940">
                        <a:lnSpc>
                          <a:spcPct val="109200"/>
                        </a:lnSpc>
                        <a:spcBef>
                          <a:spcPts val="915"/>
                        </a:spcBef>
                      </a:pPr>
                      <a:r>
                        <a:rPr sz="1300" spc="-80" dirty="0">
                          <a:latin typeface="Gulim"/>
                          <a:cs typeface="Gulim"/>
                        </a:rPr>
                        <a:t>15이상 </a:t>
                      </a:r>
                      <a:r>
                        <a:rPr sz="13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10" dirty="0">
                          <a:latin typeface="Gulim"/>
                          <a:cs typeface="Gulim"/>
                        </a:rPr>
                        <a:t>(I</a:t>
                      </a:r>
                      <a:r>
                        <a:rPr sz="1300" spc="15" dirty="0">
                          <a:latin typeface="Gulim"/>
                          <a:cs typeface="Gulim"/>
                        </a:rPr>
                        <a:t>S571,</a:t>
                      </a:r>
                      <a:r>
                        <a:rPr sz="1300" spc="10" dirty="0">
                          <a:latin typeface="Gulim"/>
                          <a:cs typeface="Gulim"/>
                        </a:rPr>
                        <a:t>I</a:t>
                      </a:r>
                      <a:r>
                        <a:rPr sz="1300" spc="15" dirty="0">
                          <a:latin typeface="Gulim"/>
                          <a:cs typeface="Gulim"/>
                        </a:rPr>
                        <a:t>S57</a:t>
                      </a:r>
                      <a:r>
                        <a:rPr sz="1300" dirty="0">
                          <a:latin typeface="Gulim"/>
                          <a:cs typeface="Gulim"/>
                        </a:rPr>
                        <a:t>2</a:t>
                      </a:r>
                      <a:r>
                        <a:rPr sz="1300" spc="-3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20" dirty="0">
                          <a:latin typeface="Gulim"/>
                          <a:cs typeface="Gulim"/>
                        </a:rPr>
                        <a:t>2</a:t>
                      </a:r>
                      <a:r>
                        <a:rPr sz="1300" spc="30" dirty="0">
                          <a:latin typeface="Gulim"/>
                          <a:cs typeface="Gulim"/>
                        </a:rPr>
                        <a:t>과</a:t>
                      </a:r>
                      <a:r>
                        <a:rPr sz="1300" dirty="0">
                          <a:latin typeface="Gulim"/>
                          <a:cs typeface="Gulim"/>
                        </a:rPr>
                        <a:t>목</a:t>
                      </a:r>
                      <a:r>
                        <a:rPr sz="1300" spc="-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30" dirty="0">
                          <a:latin typeface="Gulim"/>
                          <a:cs typeface="Gulim"/>
                        </a:rPr>
                        <a:t>포함</a:t>
                      </a:r>
                      <a:r>
                        <a:rPr sz="1300" dirty="0">
                          <a:latin typeface="Gulim"/>
                          <a:cs typeface="Gulim"/>
                        </a:rPr>
                        <a:t>)</a:t>
                      </a:r>
                      <a:endParaRPr sz="1300">
                        <a:latin typeface="Gulim"/>
                        <a:cs typeface="Gulim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03530">
                        <a:lnSpc>
                          <a:spcPct val="100000"/>
                        </a:lnSpc>
                      </a:pPr>
                      <a:r>
                        <a:rPr sz="1300" spc="-105" dirty="0">
                          <a:latin typeface="Gulim"/>
                          <a:cs typeface="Gulim"/>
                        </a:rPr>
                        <a:t>6이상</a:t>
                      </a:r>
                      <a:endParaRPr sz="1300">
                        <a:latin typeface="Gulim"/>
                        <a:cs typeface="Gulim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1300" spc="-80" dirty="0">
                          <a:latin typeface="Gulim"/>
                          <a:cs typeface="Gulim"/>
                        </a:rPr>
                        <a:t>33이상</a:t>
                      </a:r>
                      <a:endParaRPr sz="1300">
                        <a:latin typeface="Gulim"/>
                        <a:cs typeface="Gulim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35"/>
              </a:lnSpc>
            </a:pPr>
            <a:fld id="{81D60167-4931-47E6-BA6A-407CBD079E47}" type="slidenum">
              <a:rPr spc="5" dirty="0"/>
              <a:t>6</a:t>
            </a:fld>
            <a:endParaRPr spc="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299" y="177800"/>
            <a:ext cx="10185400" cy="78943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41299" y="1823720"/>
            <a:ext cx="10184130" cy="4446270"/>
            <a:chOff x="241299" y="1823720"/>
            <a:chExt cx="10184130" cy="44462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299" y="1823720"/>
              <a:ext cx="10183887" cy="44461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1495" y="2299840"/>
              <a:ext cx="3507104" cy="3795395"/>
            </a:xfrm>
            <a:custGeom>
              <a:avLst/>
              <a:gdLst/>
              <a:ahLst/>
              <a:cxnLst/>
              <a:rect l="l" t="t" r="r" b="b"/>
              <a:pathLst>
                <a:path w="3507104" h="3795395">
                  <a:moveTo>
                    <a:pt x="1753353" y="0"/>
                  </a:moveTo>
                  <a:lnTo>
                    <a:pt x="1706643" y="660"/>
                  </a:lnTo>
                  <a:lnTo>
                    <a:pt x="1660235" y="2630"/>
                  </a:lnTo>
                  <a:lnTo>
                    <a:pt x="1614142" y="5893"/>
                  </a:lnTo>
                  <a:lnTo>
                    <a:pt x="1568382" y="10434"/>
                  </a:lnTo>
                  <a:lnTo>
                    <a:pt x="1522968" y="16234"/>
                  </a:lnTo>
                  <a:lnTo>
                    <a:pt x="1477916" y="23279"/>
                  </a:lnTo>
                  <a:lnTo>
                    <a:pt x="1433241" y="31552"/>
                  </a:lnTo>
                  <a:lnTo>
                    <a:pt x="1388958" y="41036"/>
                  </a:lnTo>
                  <a:lnTo>
                    <a:pt x="1345083" y="51715"/>
                  </a:lnTo>
                  <a:lnTo>
                    <a:pt x="1301630" y="63573"/>
                  </a:lnTo>
                  <a:lnTo>
                    <a:pt x="1258615" y="76593"/>
                  </a:lnTo>
                  <a:lnTo>
                    <a:pt x="1216053" y="90759"/>
                  </a:lnTo>
                  <a:lnTo>
                    <a:pt x="1173958" y="106054"/>
                  </a:lnTo>
                  <a:lnTo>
                    <a:pt x="1132347" y="122462"/>
                  </a:lnTo>
                  <a:lnTo>
                    <a:pt x="1091234" y="139966"/>
                  </a:lnTo>
                  <a:lnTo>
                    <a:pt x="1050634" y="158551"/>
                  </a:lnTo>
                  <a:lnTo>
                    <a:pt x="1010563" y="178200"/>
                  </a:lnTo>
                  <a:lnTo>
                    <a:pt x="971035" y="198896"/>
                  </a:lnTo>
                  <a:lnTo>
                    <a:pt x="932067" y="220623"/>
                  </a:lnTo>
                  <a:lnTo>
                    <a:pt x="893672" y="243365"/>
                  </a:lnTo>
                  <a:lnTo>
                    <a:pt x="855867" y="267105"/>
                  </a:lnTo>
                  <a:lnTo>
                    <a:pt x="818665" y="291827"/>
                  </a:lnTo>
                  <a:lnTo>
                    <a:pt x="782083" y="317514"/>
                  </a:lnTo>
                  <a:lnTo>
                    <a:pt x="746136" y="344151"/>
                  </a:lnTo>
                  <a:lnTo>
                    <a:pt x="710838" y="371720"/>
                  </a:lnTo>
                  <a:lnTo>
                    <a:pt x="676206" y="400205"/>
                  </a:lnTo>
                  <a:lnTo>
                    <a:pt x="642253" y="429590"/>
                  </a:lnTo>
                  <a:lnTo>
                    <a:pt x="608995" y="459859"/>
                  </a:lnTo>
                  <a:lnTo>
                    <a:pt x="576448" y="490995"/>
                  </a:lnTo>
                  <a:lnTo>
                    <a:pt x="544626" y="522982"/>
                  </a:lnTo>
                  <a:lnTo>
                    <a:pt x="513545" y="555802"/>
                  </a:lnTo>
                  <a:lnTo>
                    <a:pt x="483219" y="589441"/>
                  </a:lnTo>
                  <a:lnTo>
                    <a:pt x="453665" y="623882"/>
                  </a:lnTo>
                  <a:lnTo>
                    <a:pt x="424896" y="659107"/>
                  </a:lnTo>
                  <a:lnTo>
                    <a:pt x="396929" y="695101"/>
                  </a:lnTo>
                  <a:lnTo>
                    <a:pt x="369777" y="731848"/>
                  </a:lnTo>
                  <a:lnTo>
                    <a:pt x="343458" y="769330"/>
                  </a:lnTo>
                  <a:lnTo>
                    <a:pt x="317985" y="807533"/>
                  </a:lnTo>
                  <a:lnTo>
                    <a:pt x="293374" y="846438"/>
                  </a:lnTo>
                  <a:lnTo>
                    <a:pt x="269639" y="886030"/>
                  </a:lnTo>
                  <a:lnTo>
                    <a:pt x="246797" y="926292"/>
                  </a:lnTo>
                  <a:lnTo>
                    <a:pt x="224862" y="967209"/>
                  </a:lnTo>
                  <a:lnTo>
                    <a:pt x="203849" y="1008763"/>
                  </a:lnTo>
                  <a:lnTo>
                    <a:pt x="183774" y="1050938"/>
                  </a:lnTo>
                  <a:lnTo>
                    <a:pt x="164651" y="1093718"/>
                  </a:lnTo>
                  <a:lnTo>
                    <a:pt x="146496" y="1137086"/>
                  </a:lnTo>
                  <a:lnTo>
                    <a:pt x="129325" y="1181027"/>
                  </a:lnTo>
                  <a:lnTo>
                    <a:pt x="113151" y="1225523"/>
                  </a:lnTo>
                  <a:lnTo>
                    <a:pt x="97990" y="1270558"/>
                  </a:lnTo>
                  <a:lnTo>
                    <a:pt x="83858" y="1316116"/>
                  </a:lnTo>
                  <a:lnTo>
                    <a:pt x="70770" y="1362181"/>
                  </a:lnTo>
                  <a:lnTo>
                    <a:pt x="58740" y="1408735"/>
                  </a:lnTo>
                  <a:lnTo>
                    <a:pt x="47783" y="1455764"/>
                  </a:lnTo>
                  <a:lnTo>
                    <a:pt x="37916" y="1503249"/>
                  </a:lnTo>
                  <a:lnTo>
                    <a:pt x="29153" y="1551176"/>
                  </a:lnTo>
                  <a:lnTo>
                    <a:pt x="21509" y="1599527"/>
                  </a:lnTo>
                  <a:lnTo>
                    <a:pt x="15000" y="1648286"/>
                  </a:lnTo>
                  <a:lnTo>
                    <a:pt x="9640" y="1697436"/>
                  </a:lnTo>
                  <a:lnTo>
                    <a:pt x="5445" y="1746962"/>
                  </a:lnTo>
                  <a:lnTo>
                    <a:pt x="2430" y="1796847"/>
                  </a:lnTo>
                  <a:lnTo>
                    <a:pt x="610" y="1847075"/>
                  </a:lnTo>
                  <a:lnTo>
                    <a:pt x="0" y="1897628"/>
                  </a:lnTo>
                  <a:lnTo>
                    <a:pt x="610" y="1948182"/>
                  </a:lnTo>
                  <a:lnTo>
                    <a:pt x="2430" y="1998410"/>
                  </a:lnTo>
                  <a:lnTo>
                    <a:pt x="5445" y="2048295"/>
                  </a:lnTo>
                  <a:lnTo>
                    <a:pt x="9640" y="2097821"/>
                  </a:lnTo>
                  <a:lnTo>
                    <a:pt x="15000" y="2146971"/>
                  </a:lnTo>
                  <a:lnTo>
                    <a:pt x="21509" y="2195730"/>
                  </a:lnTo>
                  <a:lnTo>
                    <a:pt x="29153" y="2244081"/>
                  </a:lnTo>
                  <a:lnTo>
                    <a:pt x="37916" y="2292008"/>
                  </a:lnTo>
                  <a:lnTo>
                    <a:pt x="47783" y="2339494"/>
                  </a:lnTo>
                  <a:lnTo>
                    <a:pt x="58740" y="2386522"/>
                  </a:lnTo>
                  <a:lnTo>
                    <a:pt x="70770" y="2433077"/>
                  </a:lnTo>
                  <a:lnTo>
                    <a:pt x="83858" y="2479141"/>
                  </a:lnTo>
                  <a:lnTo>
                    <a:pt x="97990" y="2524699"/>
                  </a:lnTo>
                  <a:lnTo>
                    <a:pt x="113151" y="2569735"/>
                  </a:lnTo>
                  <a:lnTo>
                    <a:pt x="129325" y="2614231"/>
                  </a:lnTo>
                  <a:lnTo>
                    <a:pt x="146496" y="2658171"/>
                  </a:lnTo>
                  <a:lnTo>
                    <a:pt x="164651" y="2701540"/>
                  </a:lnTo>
                  <a:lnTo>
                    <a:pt x="183774" y="2744320"/>
                  </a:lnTo>
                  <a:lnTo>
                    <a:pt x="203849" y="2786495"/>
                  </a:lnTo>
                  <a:lnTo>
                    <a:pt x="224862" y="2828049"/>
                  </a:lnTo>
                  <a:lnTo>
                    <a:pt x="246797" y="2868966"/>
                  </a:lnTo>
                  <a:lnTo>
                    <a:pt x="269639" y="2909228"/>
                  </a:lnTo>
                  <a:lnTo>
                    <a:pt x="293374" y="2948820"/>
                  </a:lnTo>
                  <a:lnTo>
                    <a:pt x="317985" y="2987725"/>
                  </a:lnTo>
                  <a:lnTo>
                    <a:pt x="343458" y="3025927"/>
                  </a:lnTo>
                  <a:lnTo>
                    <a:pt x="369777" y="3063410"/>
                  </a:lnTo>
                  <a:lnTo>
                    <a:pt x="396929" y="3100157"/>
                  </a:lnTo>
                  <a:lnTo>
                    <a:pt x="424896" y="3136151"/>
                  </a:lnTo>
                  <a:lnTo>
                    <a:pt x="453665" y="3171376"/>
                  </a:lnTo>
                  <a:lnTo>
                    <a:pt x="483219" y="3205817"/>
                  </a:lnTo>
                  <a:lnTo>
                    <a:pt x="513545" y="3239455"/>
                  </a:lnTo>
                  <a:lnTo>
                    <a:pt x="544626" y="3272276"/>
                  </a:lnTo>
                  <a:lnTo>
                    <a:pt x="576448" y="3304263"/>
                  </a:lnTo>
                  <a:lnTo>
                    <a:pt x="608995" y="3335399"/>
                  </a:lnTo>
                  <a:lnTo>
                    <a:pt x="642253" y="3365668"/>
                  </a:lnTo>
                  <a:lnTo>
                    <a:pt x="676206" y="3395053"/>
                  </a:lnTo>
                  <a:lnTo>
                    <a:pt x="710838" y="3423538"/>
                  </a:lnTo>
                  <a:lnTo>
                    <a:pt x="746136" y="3451107"/>
                  </a:lnTo>
                  <a:lnTo>
                    <a:pt x="782083" y="3477744"/>
                  </a:lnTo>
                  <a:lnTo>
                    <a:pt x="818665" y="3503431"/>
                  </a:lnTo>
                  <a:lnTo>
                    <a:pt x="855867" y="3528153"/>
                  </a:lnTo>
                  <a:lnTo>
                    <a:pt x="893672" y="3551893"/>
                  </a:lnTo>
                  <a:lnTo>
                    <a:pt x="932067" y="3574635"/>
                  </a:lnTo>
                  <a:lnTo>
                    <a:pt x="971035" y="3596362"/>
                  </a:lnTo>
                  <a:lnTo>
                    <a:pt x="1010563" y="3617058"/>
                  </a:lnTo>
                  <a:lnTo>
                    <a:pt x="1050634" y="3636707"/>
                  </a:lnTo>
                  <a:lnTo>
                    <a:pt x="1091234" y="3655292"/>
                  </a:lnTo>
                  <a:lnTo>
                    <a:pt x="1132347" y="3672796"/>
                  </a:lnTo>
                  <a:lnTo>
                    <a:pt x="1173958" y="3689205"/>
                  </a:lnTo>
                  <a:lnTo>
                    <a:pt x="1216053" y="3704500"/>
                  </a:lnTo>
                  <a:lnTo>
                    <a:pt x="1258615" y="3718665"/>
                  </a:lnTo>
                  <a:lnTo>
                    <a:pt x="1301630" y="3731685"/>
                  </a:lnTo>
                  <a:lnTo>
                    <a:pt x="1345083" y="3743543"/>
                  </a:lnTo>
                  <a:lnTo>
                    <a:pt x="1388958" y="3754222"/>
                  </a:lnTo>
                  <a:lnTo>
                    <a:pt x="1433241" y="3763706"/>
                  </a:lnTo>
                  <a:lnTo>
                    <a:pt x="1477916" y="3771979"/>
                  </a:lnTo>
                  <a:lnTo>
                    <a:pt x="1522968" y="3779024"/>
                  </a:lnTo>
                  <a:lnTo>
                    <a:pt x="1568382" y="3784825"/>
                  </a:lnTo>
                  <a:lnTo>
                    <a:pt x="1614142" y="3789365"/>
                  </a:lnTo>
                  <a:lnTo>
                    <a:pt x="1660235" y="3792628"/>
                  </a:lnTo>
                  <a:lnTo>
                    <a:pt x="1706643" y="3794598"/>
                  </a:lnTo>
                  <a:lnTo>
                    <a:pt x="1753353" y="3795259"/>
                  </a:lnTo>
                  <a:lnTo>
                    <a:pt x="1800064" y="3794598"/>
                  </a:lnTo>
                  <a:lnTo>
                    <a:pt x="1846472" y="3792628"/>
                  </a:lnTo>
                  <a:lnTo>
                    <a:pt x="1892564" y="3789365"/>
                  </a:lnTo>
                  <a:lnTo>
                    <a:pt x="1938325" y="3784825"/>
                  </a:lnTo>
                  <a:lnTo>
                    <a:pt x="1983739" y="3779024"/>
                  </a:lnTo>
                  <a:lnTo>
                    <a:pt x="2028791" y="3771979"/>
                  </a:lnTo>
                  <a:lnTo>
                    <a:pt x="2073466" y="3763706"/>
                  </a:lnTo>
                  <a:lnTo>
                    <a:pt x="2117748" y="3754222"/>
                  </a:lnTo>
                  <a:lnTo>
                    <a:pt x="2161623" y="3743543"/>
                  </a:lnTo>
                  <a:lnTo>
                    <a:pt x="2205076" y="3731685"/>
                  </a:lnTo>
                  <a:lnTo>
                    <a:pt x="2248091" y="3718665"/>
                  </a:lnTo>
                  <a:lnTo>
                    <a:pt x="2290654" y="3704500"/>
                  </a:lnTo>
                  <a:lnTo>
                    <a:pt x="2332748" y="3689205"/>
                  </a:lnTo>
                  <a:lnTo>
                    <a:pt x="2374359" y="3672796"/>
                  </a:lnTo>
                  <a:lnTo>
                    <a:pt x="2415472" y="3655292"/>
                  </a:lnTo>
                  <a:lnTo>
                    <a:pt x="2456072" y="3636707"/>
                  </a:lnTo>
                  <a:lnTo>
                    <a:pt x="2496143" y="3617058"/>
                  </a:lnTo>
                  <a:lnTo>
                    <a:pt x="2535671" y="3596362"/>
                  </a:lnTo>
                  <a:lnTo>
                    <a:pt x="2574639" y="3574635"/>
                  </a:lnTo>
                  <a:lnTo>
                    <a:pt x="2613034" y="3551893"/>
                  </a:lnTo>
                  <a:lnTo>
                    <a:pt x="2650840" y="3528153"/>
                  </a:lnTo>
                  <a:lnTo>
                    <a:pt x="2688041" y="3503431"/>
                  </a:lnTo>
                  <a:lnTo>
                    <a:pt x="2724623" y="3477744"/>
                  </a:lnTo>
                  <a:lnTo>
                    <a:pt x="2760570" y="3451107"/>
                  </a:lnTo>
                  <a:lnTo>
                    <a:pt x="2795868" y="3423538"/>
                  </a:lnTo>
                  <a:lnTo>
                    <a:pt x="2830500" y="3395053"/>
                  </a:lnTo>
                  <a:lnTo>
                    <a:pt x="2864453" y="3365668"/>
                  </a:lnTo>
                  <a:lnTo>
                    <a:pt x="2897711" y="3335399"/>
                  </a:lnTo>
                  <a:lnTo>
                    <a:pt x="2930258" y="3304263"/>
                  </a:lnTo>
                  <a:lnTo>
                    <a:pt x="2962080" y="3272276"/>
                  </a:lnTo>
                  <a:lnTo>
                    <a:pt x="2993161" y="3239455"/>
                  </a:lnTo>
                  <a:lnTo>
                    <a:pt x="3023487" y="3205817"/>
                  </a:lnTo>
                  <a:lnTo>
                    <a:pt x="3053041" y="3171376"/>
                  </a:lnTo>
                  <a:lnTo>
                    <a:pt x="3081810" y="3136151"/>
                  </a:lnTo>
                  <a:lnTo>
                    <a:pt x="3109777" y="3100157"/>
                  </a:lnTo>
                  <a:lnTo>
                    <a:pt x="3136929" y="3063410"/>
                  </a:lnTo>
                  <a:lnTo>
                    <a:pt x="3163248" y="3025927"/>
                  </a:lnTo>
                  <a:lnTo>
                    <a:pt x="3188721" y="2987725"/>
                  </a:lnTo>
                  <a:lnTo>
                    <a:pt x="3213332" y="2948820"/>
                  </a:lnTo>
                  <a:lnTo>
                    <a:pt x="3237067" y="2909228"/>
                  </a:lnTo>
                  <a:lnTo>
                    <a:pt x="3259909" y="2868966"/>
                  </a:lnTo>
                  <a:lnTo>
                    <a:pt x="3281844" y="2828049"/>
                  </a:lnTo>
                  <a:lnTo>
                    <a:pt x="3302857" y="2786495"/>
                  </a:lnTo>
                  <a:lnTo>
                    <a:pt x="3322932" y="2744320"/>
                  </a:lnTo>
                  <a:lnTo>
                    <a:pt x="3342055" y="2701540"/>
                  </a:lnTo>
                  <a:lnTo>
                    <a:pt x="3360210" y="2658171"/>
                  </a:lnTo>
                  <a:lnTo>
                    <a:pt x="3377381" y="2614231"/>
                  </a:lnTo>
                  <a:lnTo>
                    <a:pt x="3393555" y="2569735"/>
                  </a:lnTo>
                  <a:lnTo>
                    <a:pt x="3408716" y="2524699"/>
                  </a:lnTo>
                  <a:lnTo>
                    <a:pt x="3422848" y="2479141"/>
                  </a:lnTo>
                  <a:lnTo>
                    <a:pt x="3435937" y="2433077"/>
                  </a:lnTo>
                  <a:lnTo>
                    <a:pt x="3447967" y="2386522"/>
                  </a:lnTo>
                  <a:lnTo>
                    <a:pt x="3458923" y="2339494"/>
                  </a:lnTo>
                  <a:lnTo>
                    <a:pt x="3468790" y="2292008"/>
                  </a:lnTo>
                  <a:lnTo>
                    <a:pt x="3477553" y="2244081"/>
                  </a:lnTo>
                  <a:lnTo>
                    <a:pt x="3485197" y="2195730"/>
                  </a:lnTo>
                  <a:lnTo>
                    <a:pt x="3491706" y="2146971"/>
                  </a:lnTo>
                  <a:lnTo>
                    <a:pt x="3497066" y="2097821"/>
                  </a:lnTo>
                  <a:lnTo>
                    <a:pt x="3501261" y="2048295"/>
                  </a:lnTo>
                  <a:lnTo>
                    <a:pt x="3504276" y="1998410"/>
                  </a:lnTo>
                  <a:lnTo>
                    <a:pt x="3506096" y="1948182"/>
                  </a:lnTo>
                  <a:lnTo>
                    <a:pt x="3506707" y="1897628"/>
                  </a:lnTo>
                  <a:lnTo>
                    <a:pt x="3506096" y="1847075"/>
                  </a:lnTo>
                  <a:lnTo>
                    <a:pt x="3504276" y="1796847"/>
                  </a:lnTo>
                  <a:lnTo>
                    <a:pt x="3501261" y="1746962"/>
                  </a:lnTo>
                  <a:lnTo>
                    <a:pt x="3497066" y="1697436"/>
                  </a:lnTo>
                  <a:lnTo>
                    <a:pt x="3491706" y="1648286"/>
                  </a:lnTo>
                  <a:lnTo>
                    <a:pt x="3485197" y="1599527"/>
                  </a:lnTo>
                  <a:lnTo>
                    <a:pt x="3477553" y="1551176"/>
                  </a:lnTo>
                  <a:lnTo>
                    <a:pt x="3468790" y="1503249"/>
                  </a:lnTo>
                  <a:lnTo>
                    <a:pt x="3458923" y="1455764"/>
                  </a:lnTo>
                  <a:lnTo>
                    <a:pt x="3447967" y="1408735"/>
                  </a:lnTo>
                  <a:lnTo>
                    <a:pt x="3435937" y="1362181"/>
                  </a:lnTo>
                  <a:lnTo>
                    <a:pt x="3422848" y="1316116"/>
                  </a:lnTo>
                  <a:lnTo>
                    <a:pt x="3408716" y="1270558"/>
                  </a:lnTo>
                  <a:lnTo>
                    <a:pt x="3393555" y="1225523"/>
                  </a:lnTo>
                  <a:lnTo>
                    <a:pt x="3377381" y="1181027"/>
                  </a:lnTo>
                  <a:lnTo>
                    <a:pt x="3360210" y="1137086"/>
                  </a:lnTo>
                  <a:lnTo>
                    <a:pt x="3342055" y="1093718"/>
                  </a:lnTo>
                  <a:lnTo>
                    <a:pt x="3322932" y="1050938"/>
                  </a:lnTo>
                  <a:lnTo>
                    <a:pt x="3302857" y="1008763"/>
                  </a:lnTo>
                  <a:lnTo>
                    <a:pt x="3281844" y="967209"/>
                  </a:lnTo>
                  <a:lnTo>
                    <a:pt x="3259909" y="926292"/>
                  </a:lnTo>
                  <a:lnTo>
                    <a:pt x="3237067" y="886030"/>
                  </a:lnTo>
                  <a:lnTo>
                    <a:pt x="3213332" y="846438"/>
                  </a:lnTo>
                  <a:lnTo>
                    <a:pt x="3188721" y="807533"/>
                  </a:lnTo>
                  <a:lnTo>
                    <a:pt x="3163248" y="769330"/>
                  </a:lnTo>
                  <a:lnTo>
                    <a:pt x="3136929" y="731848"/>
                  </a:lnTo>
                  <a:lnTo>
                    <a:pt x="3109777" y="695101"/>
                  </a:lnTo>
                  <a:lnTo>
                    <a:pt x="3081810" y="659107"/>
                  </a:lnTo>
                  <a:lnTo>
                    <a:pt x="3053041" y="623882"/>
                  </a:lnTo>
                  <a:lnTo>
                    <a:pt x="3023487" y="589441"/>
                  </a:lnTo>
                  <a:lnTo>
                    <a:pt x="2993161" y="555802"/>
                  </a:lnTo>
                  <a:lnTo>
                    <a:pt x="2962080" y="522982"/>
                  </a:lnTo>
                  <a:lnTo>
                    <a:pt x="2930258" y="490995"/>
                  </a:lnTo>
                  <a:lnTo>
                    <a:pt x="2897711" y="459859"/>
                  </a:lnTo>
                  <a:lnTo>
                    <a:pt x="2864453" y="429590"/>
                  </a:lnTo>
                  <a:lnTo>
                    <a:pt x="2830500" y="400205"/>
                  </a:lnTo>
                  <a:lnTo>
                    <a:pt x="2795868" y="371720"/>
                  </a:lnTo>
                  <a:lnTo>
                    <a:pt x="2760570" y="344151"/>
                  </a:lnTo>
                  <a:lnTo>
                    <a:pt x="2724623" y="317514"/>
                  </a:lnTo>
                  <a:lnTo>
                    <a:pt x="2688041" y="291827"/>
                  </a:lnTo>
                  <a:lnTo>
                    <a:pt x="2650840" y="267105"/>
                  </a:lnTo>
                  <a:lnTo>
                    <a:pt x="2613034" y="243365"/>
                  </a:lnTo>
                  <a:lnTo>
                    <a:pt x="2574639" y="220623"/>
                  </a:lnTo>
                  <a:lnTo>
                    <a:pt x="2535671" y="198896"/>
                  </a:lnTo>
                  <a:lnTo>
                    <a:pt x="2496143" y="178200"/>
                  </a:lnTo>
                  <a:lnTo>
                    <a:pt x="2456072" y="158551"/>
                  </a:lnTo>
                  <a:lnTo>
                    <a:pt x="2415472" y="139966"/>
                  </a:lnTo>
                  <a:lnTo>
                    <a:pt x="2374359" y="122462"/>
                  </a:lnTo>
                  <a:lnTo>
                    <a:pt x="2332748" y="106054"/>
                  </a:lnTo>
                  <a:lnTo>
                    <a:pt x="2290654" y="90759"/>
                  </a:lnTo>
                  <a:lnTo>
                    <a:pt x="2248091" y="76593"/>
                  </a:lnTo>
                  <a:lnTo>
                    <a:pt x="2205076" y="63573"/>
                  </a:lnTo>
                  <a:lnTo>
                    <a:pt x="2161623" y="51715"/>
                  </a:lnTo>
                  <a:lnTo>
                    <a:pt x="2117748" y="41036"/>
                  </a:lnTo>
                  <a:lnTo>
                    <a:pt x="2073466" y="31552"/>
                  </a:lnTo>
                  <a:lnTo>
                    <a:pt x="2028791" y="23279"/>
                  </a:lnTo>
                  <a:lnTo>
                    <a:pt x="1983739" y="16234"/>
                  </a:lnTo>
                  <a:lnTo>
                    <a:pt x="1938325" y="10434"/>
                  </a:lnTo>
                  <a:lnTo>
                    <a:pt x="1892564" y="5893"/>
                  </a:lnTo>
                  <a:lnTo>
                    <a:pt x="1846472" y="2630"/>
                  </a:lnTo>
                  <a:lnTo>
                    <a:pt x="1800064" y="660"/>
                  </a:lnTo>
                  <a:lnTo>
                    <a:pt x="1753353" y="0"/>
                  </a:lnTo>
                  <a:close/>
                </a:path>
              </a:pathLst>
            </a:custGeom>
            <a:solidFill>
              <a:srgbClr val="000000">
                <a:alpha val="141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395" y="2710687"/>
              <a:ext cx="3279648" cy="32826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4985" y="2466716"/>
              <a:ext cx="3103245" cy="3104515"/>
            </a:xfrm>
            <a:custGeom>
              <a:avLst/>
              <a:gdLst/>
              <a:ahLst/>
              <a:cxnLst/>
              <a:rect l="l" t="t" r="r" b="b"/>
              <a:pathLst>
                <a:path w="3103245" h="3104515">
                  <a:moveTo>
                    <a:pt x="1551435" y="0"/>
                  </a:moveTo>
                  <a:lnTo>
                    <a:pt x="1503111" y="738"/>
                  </a:lnTo>
                  <a:lnTo>
                    <a:pt x="1455156" y="2940"/>
                  </a:lnTo>
                  <a:lnTo>
                    <a:pt x="1407590" y="6583"/>
                  </a:lnTo>
                  <a:lnTo>
                    <a:pt x="1360436" y="11645"/>
                  </a:lnTo>
                  <a:lnTo>
                    <a:pt x="1313713" y="18107"/>
                  </a:lnTo>
                  <a:lnTo>
                    <a:pt x="1267444" y="25945"/>
                  </a:lnTo>
                  <a:lnTo>
                    <a:pt x="1221651" y="35139"/>
                  </a:lnTo>
                  <a:lnTo>
                    <a:pt x="1176354" y="45667"/>
                  </a:lnTo>
                  <a:lnTo>
                    <a:pt x="1131575" y="57508"/>
                  </a:lnTo>
                  <a:lnTo>
                    <a:pt x="1087337" y="70640"/>
                  </a:lnTo>
                  <a:lnTo>
                    <a:pt x="1043659" y="85041"/>
                  </a:lnTo>
                  <a:lnTo>
                    <a:pt x="1000563" y="100691"/>
                  </a:lnTo>
                  <a:lnTo>
                    <a:pt x="958072" y="117568"/>
                  </a:lnTo>
                  <a:lnTo>
                    <a:pt x="916206" y="135650"/>
                  </a:lnTo>
                  <a:lnTo>
                    <a:pt x="874987" y="154915"/>
                  </a:lnTo>
                  <a:lnTo>
                    <a:pt x="834436" y="175343"/>
                  </a:lnTo>
                  <a:lnTo>
                    <a:pt x="794576" y="196912"/>
                  </a:lnTo>
                  <a:lnTo>
                    <a:pt x="755426" y="219601"/>
                  </a:lnTo>
                  <a:lnTo>
                    <a:pt x="717009" y="243387"/>
                  </a:lnTo>
                  <a:lnTo>
                    <a:pt x="679347" y="268250"/>
                  </a:lnTo>
                  <a:lnTo>
                    <a:pt x="642460" y="294168"/>
                  </a:lnTo>
                  <a:lnTo>
                    <a:pt x="606370" y="321120"/>
                  </a:lnTo>
                  <a:lnTo>
                    <a:pt x="571098" y="349084"/>
                  </a:lnTo>
                  <a:lnTo>
                    <a:pt x="536667" y="378038"/>
                  </a:lnTo>
                  <a:lnTo>
                    <a:pt x="503097" y="407962"/>
                  </a:lnTo>
                  <a:lnTo>
                    <a:pt x="470410" y="438833"/>
                  </a:lnTo>
                  <a:lnTo>
                    <a:pt x="438627" y="470630"/>
                  </a:lnTo>
                  <a:lnTo>
                    <a:pt x="407771" y="503333"/>
                  </a:lnTo>
                  <a:lnTo>
                    <a:pt x="377861" y="536918"/>
                  </a:lnTo>
                  <a:lnTo>
                    <a:pt x="348920" y="571366"/>
                  </a:lnTo>
                  <a:lnTo>
                    <a:pt x="320970" y="606654"/>
                  </a:lnTo>
                  <a:lnTo>
                    <a:pt x="294031" y="642761"/>
                  </a:lnTo>
                  <a:lnTo>
                    <a:pt x="268125" y="679665"/>
                  </a:lnTo>
                  <a:lnTo>
                    <a:pt x="243273" y="717345"/>
                  </a:lnTo>
                  <a:lnTo>
                    <a:pt x="219498" y="755780"/>
                  </a:lnTo>
                  <a:lnTo>
                    <a:pt x="196820" y="794948"/>
                  </a:lnTo>
                  <a:lnTo>
                    <a:pt x="175261" y="834827"/>
                  </a:lnTo>
                  <a:lnTo>
                    <a:pt x="154843" y="875397"/>
                  </a:lnTo>
                  <a:lnTo>
                    <a:pt x="135586" y="916635"/>
                  </a:lnTo>
                  <a:lnTo>
                    <a:pt x="117513" y="958521"/>
                  </a:lnTo>
                  <a:lnTo>
                    <a:pt x="100644" y="1001032"/>
                  </a:lnTo>
                  <a:lnTo>
                    <a:pt x="85002" y="1044148"/>
                  </a:lnTo>
                  <a:lnTo>
                    <a:pt x="70607" y="1087846"/>
                  </a:lnTo>
                  <a:lnTo>
                    <a:pt x="57481" y="1132106"/>
                  </a:lnTo>
                  <a:lnTo>
                    <a:pt x="45646" y="1176905"/>
                  </a:lnTo>
                  <a:lnTo>
                    <a:pt x="35123" y="1222223"/>
                  </a:lnTo>
                  <a:lnTo>
                    <a:pt x="25933" y="1268038"/>
                  </a:lnTo>
                  <a:lnTo>
                    <a:pt x="18098" y="1314329"/>
                  </a:lnTo>
                  <a:lnTo>
                    <a:pt x="11640" y="1361073"/>
                  </a:lnTo>
                  <a:lnTo>
                    <a:pt x="6579" y="1408250"/>
                  </a:lnTo>
                  <a:lnTo>
                    <a:pt x="2938" y="1455838"/>
                  </a:lnTo>
                  <a:lnTo>
                    <a:pt x="738" y="1503816"/>
                  </a:lnTo>
                  <a:lnTo>
                    <a:pt x="0" y="1552162"/>
                  </a:lnTo>
                  <a:lnTo>
                    <a:pt x="738" y="1600508"/>
                  </a:lnTo>
                  <a:lnTo>
                    <a:pt x="2938" y="1648485"/>
                  </a:lnTo>
                  <a:lnTo>
                    <a:pt x="6579" y="1696073"/>
                  </a:lnTo>
                  <a:lnTo>
                    <a:pt x="11640" y="1743250"/>
                  </a:lnTo>
                  <a:lnTo>
                    <a:pt x="18098" y="1789995"/>
                  </a:lnTo>
                  <a:lnTo>
                    <a:pt x="25933" y="1836285"/>
                  </a:lnTo>
                  <a:lnTo>
                    <a:pt x="35123" y="1882100"/>
                  </a:lnTo>
                  <a:lnTo>
                    <a:pt x="45646" y="1927418"/>
                  </a:lnTo>
                  <a:lnTo>
                    <a:pt x="57481" y="1972217"/>
                  </a:lnTo>
                  <a:lnTo>
                    <a:pt x="70607" y="2016477"/>
                  </a:lnTo>
                  <a:lnTo>
                    <a:pt x="85002" y="2060175"/>
                  </a:lnTo>
                  <a:lnTo>
                    <a:pt x="100644" y="2103291"/>
                  </a:lnTo>
                  <a:lnTo>
                    <a:pt x="117513" y="2145802"/>
                  </a:lnTo>
                  <a:lnTo>
                    <a:pt x="135586" y="2187688"/>
                  </a:lnTo>
                  <a:lnTo>
                    <a:pt x="154843" y="2228926"/>
                  </a:lnTo>
                  <a:lnTo>
                    <a:pt x="175261" y="2269496"/>
                  </a:lnTo>
                  <a:lnTo>
                    <a:pt x="196820" y="2309375"/>
                  </a:lnTo>
                  <a:lnTo>
                    <a:pt x="219498" y="2348543"/>
                  </a:lnTo>
                  <a:lnTo>
                    <a:pt x="243273" y="2386978"/>
                  </a:lnTo>
                  <a:lnTo>
                    <a:pt x="268125" y="2424658"/>
                  </a:lnTo>
                  <a:lnTo>
                    <a:pt x="294031" y="2461562"/>
                  </a:lnTo>
                  <a:lnTo>
                    <a:pt x="320970" y="2497669"/>
                  </a:lnTo>
                  <a:lnTo>
                    <a:pt x="348920" y="2532957"/>
                  </a:lnTo>
                  <a:lnTo>
                    <a:pt x="377861" y="2567405"/>
                  </a:lnTo>
                  <a:lnTo>
                    <a:pt x="407771" y="2600990"/>
                  </a:lnTo>
                  <a:lnTo>
                    <a:pt x="438627" y="2633693"/>
                  </a:lnTo>
                  <a:lnTo>
                    <a:pt x="470410" y="2665490"/>
                  </a:lnTo>
                  <a:lnTo>
                    <a:pt x="503097" y="2696362"/>
                  </a:lnTo>
                  <a:lnTo>
                    <a:pt x="536667" y="2726285"/>
                  </a:lnTo>
                  <a:lnTo>
                    <a:pt x="571098" y="2755239"/>
                  </a:lnTo>
                  <a:lnTo>
                    <a:pt x="606370" y="2783203"/>
                  </a:lnTo>
                  <a:lnTo>
                    <a:pt x="642460" y="2810155"/>
                  </a:lnTo>
                  <a:lnTo>
                    <a:pt x="679347" y="2836073"/>
                  </a:lnTo>
                  <a:lnTo>
                    <a:pt x="717009" y="2860936"/>
                  </a:lnTo>
                  <a:lnTo>
                    <a:pt x="755426" y="2884722"/>
                  </a:lnTo>
                  <a:lnTo>
                    <a:pt x="794576" y="2907411"/>
                  </a:lnTo>
                  <a:lnTo>
                    <a:pt x="834436" y="2928980"/>
                  </a:lnTo>
                  <a:lnTo>
                    <a:pt x="874987" y="2949408"/>
                  </a:lnTo>
                  <a:lnTo>
                    <a:pt x="916206" y="2968674"/>
                  </a:lnTo>
                  <a:lnTo>
                    <a:pt x="958072" y="2986756"/>
                  </a:lnTo>
                  <a:lnTo>
                    <a:pt x="1000563" y="3003632"/>
                  </a:lnTo>
                  <a:lnTo>
                    <a:pt x="1043659" y="3019282"/>
                  </a:lnTo>
                  <a:lnTo>
                    <a:pt x="1087337" y="3033684"/>
                  </a:lnTo>
                  <a:lnTo>
                    <a:pt x="1131575" y="3046816"/>
                  </a:lnTo>
                  <a:lnTo>
                    <a:pt x="1176354" y="3058656"/>
                  </a:lnTo>
                  <a:lnTo>
                    <a:pt x="1221651" y="3069184"/>
                  </a:lnTo>
                  <a:lnTo>
                    <a:pt x="1267444" y="3078378"/>
                  </a:lnTo>
                  <a:lnTo>
                    <a:pt x="1313713" y="3086217"/>
                  </a:lnTo>
                  <a:lnTo>
                    <a:pt x="1360436" y="3092678"/>
                  </a:lnTo>
                  <a:lnTo>
                    <a:pt x="1407590" y="3097741"/>
                  </a:lnTo>
                  <a:lnTo>
                    <a:pt x="1455156" y="3101384"/>
                  </a:lnTo>
                  <a:lnTo>
                    <a:pt x="1503111" y="3103585"/>
                  </a:lnTo>
                  <a:lnTo>
                    <a:pt x="1551435" y="3104324"/>
                  </a:lnTo>
                  <a:lnTo>
                    <a:pt x="1599758" y="3103585"/>
                  </a:lnTo>
                  <a:lnTo>
                    <a:pt x="1647713" y="3101384"/>
                  </a:lnTo>
                  <a:lnTo>
                    <a:pt x="1695279" y="3097741"/>
                  </a:lnTo>
                  <a:lnTo>
                    <a:pt x="1742434" y="3092678"/>
                  </a:lnTo>
                  <a:lnTo>
                    <a:pt x="1789156" y="3086217"/>
                  </a:lnTo>
                  <a:lnTo>
                    <a:pt x="1835425" y="3078378"/>
                  </a:lnTo>
                  <a:lnTo>
                    <a:pt x="1881218" y="3069184"/>
                  </a:lnTo>
                  <a:lnTo>
                    <a:pt x="1926515" y="3058656"/>
                  </a:lnTo>
                  <a:lnTo>
                    <a:pt x="1971294" y="3046816"/>
                  </a:lnTo>
                  <a:lnTo>
                    <a:pt x="2015532" y="3033684"/>
                  </a:lnTo>
                  <a:lnTo>
                    <a:pt x="2059210" y="3019282"/>
                  </a:lnTo>
                  <a:lnTo>
                    <a:pt x="2102306" y="3003632"/>
                  </a:lnTo>
                  <a:lnTo>
                    <a:pt x="2144797" y="2986756"/>
                  </a:lnTo>
                  <a:lnTo>
                    <a:pt x="2186663" y="2968674"/>
                  </a:lnTo>
                  <a:lnTo>
                    <a:pt x="2227882" y="2949408"/>
                  </a:lnTo>
                  <a:lnTo>
                    <a:pt x="2268432" y="2928980"/>
                  </a:lnTo>
                  <a:lnTo>
                    <a:pt x="2308293" y="2907411"/>
                  </a:lnTo>
                  <a:lnTo>
                    <a:pt x="2347443" y="2884722"/>
                  </a:lnTo>
                  <a:lnTo>
                    <a:pt x="2385860" y="2860936"/>
                  </a:lnTo>
                  <a:lnTo>
                    <a:pt x="2423522" y="2836073"/>
                  </a:lnTo>
                  <a:lnTo>
                    <a:pt x="2460409" y="2810155"/>
                  </a:lnTo>
                  <a:lnTo>
                    <a:pt x="2496499" y="2783203"/>
                  </a:lnTo>
                  <a:lnTo>
                    <a:pt x="2531771" y="2755239"/>
                  </a:lnTo>
                  <a:lnTo>
                    <a:pt x="2566202" y="2726285"/>
                  </a:lnTo>
                  <a:lnTo>
                    <a:pt x="2599772" y="2696362"/>
                  </a:lnTo>
                  <a:lnTo>
                    <a:pt x="2632459" y="2665490"/>
                  </a:lnTo>
                  <a:lnTo>
                    <a:pt x="2664241" y="2633693"/>
                  </a:lnTo>
                  <a:lnTo>
                    <a:pt x="2695098" y="2600990"/>
                  </a:lnTo>
                  <a:lnTo>
                    <a:pt x="2725008" y="2567405"/>
                  </a:lnTo>
                  <a:lnTo>
                    <a:pt x="2753949" y="2532957"/>
                  </a:lnTo>
                  <a:lnTo>
                    <a:pt x="2781899" y="2497669"/>
                  </a:lnTo>
                  <a:lnTo>
                    <a:pt x="2808838" y="2461562"/>
                  </a:lnTo>
                  <a:lnTo>
                    <a:pt x="2834744" y="2424658"/>
                  </a:lnTo>
                  <a:lnTo>
                    <a:pt x="2859595" y="2386978"/>
                  </a:lnTo>
                  <a:lnTo>
                    <a:pt x="2883371" y="2348543"/>
                  </a:lnTo>
                  <a:lnTo>
                    <a:pt x="2906048" y="2309375"/>
                  </a:lnTo>
                  <a:lnTo>
                    <a:pt x="2927607" y="2269496"/>
                  </a:lnTo>
                  <a:lnTo>
                    <a:pt x="2948026" y="2228926"/>
                  </a:lnTo>
                  <a:lnTo>
                    <a:pt x="2967283" y="2187688"/>
                  </a:lnTo>
                  <a:lnTo>
                    <a:pt x="2985356" y="2145802"/>
                  </a:lnTo>
                  <a:lnTo>
                    <a:pt x="3002225" y="2103291"/>
                  </a:lnTo>
                  <a:lnTo>
                    <a:pt x="3017867" y="2060175"/>
                  </a:lnTo>
                  <a:lnTo>
                    <a:pt x="3032262" y="2016477"/>
                  </a:lnTo>
                  <a:lnTo>
                    <a:pt x="3045388" y="1972217"/>
                  </a:lnTo>
                  <a:lnTo>
                    <a:pt x="3057223" y="1927418"/>
                  </a:lnTo>
                  <a:lnTo>
                    <a:pt x="3067746" y="1882100"/>
                  </a:lnTo>
                  <a:lnTo>
                    <a:pt x="3076936" y="1836285"/>
                  </a:lnTo>
                  <a:lnTo>
                    <a:pt x="3084770" y="1789995"/>
                  </a:lnTo>
                  <a:lnTo>
                    <a:pt x="3091229" y="1743250"/>
                  </a:lnTo>
                  <a:lnTo>
                    <a:pt x="3096289" y="1696073"/>
                  </a:lnTo>
                  <a:lnTo>
                    <a:pt x="3099930" y="1648485"/>
                  </a:lnTo>
                  <a:lnTo>
                    <a:pt x="3102131" y="1600508"/>
                  </a:lnTo>
                  <a:lnTo>
                    <a:pt x="3102869" y="1552162"/>
                  </a:lnTo>
                  <a:lnTo>
                    <a:pt x="3102131" y="1503816"/>
                  </a:lnTo>
                  <a:lnTo>
                    <a:pt x="3099930" y="1455838"/>
                  </a:lnTo>
                  <a:lnTo>
                    <a:pt x="3096289" y="1408250"/>
                  </a:lnTo>
                  <a:lnTo>
                    <a:pt x="3091229" y="1361073"/>
                  </a:lnTo>
                  <a:lnTo>
                    <a:pt x="3084770" y="1314329"/>
                  </a:lnTo>
                  <a:lnTo>
                    <a:pt x="3076936" y="1268038"/>
                  </a:lnTo>
                  <a:lnTo>
                    <a:pt x="3067746" y="1222223"/>
                  </a:lnTo>
                  <a:lnTo>
                    <a:pt x="3057223" y="1176905"/>
                  </a:lnTo>
                  <a:lnTo>
                    <a:pt x="3045388" y="1132106"/>
                  </a:lnTo>
                  <a:lnTo>
                    <a:pt x="3032262" y="1087846"/>
                  </a:lnTo>
                  <a:lnTo>
                    <a:pt x="3017867" y="1044148"/>
                  </a:lnTo>
                  <a:lnTo>
                    <a:pt x="3002225" y="1001032"/>
                  </a:lnTo>
                  <a:lnTo>
                    <a:pt x="2985356" y="958521"/>
                  </a:lnTo>
                  <a:lnTo>
                    <a:pt x="2967283" y="916635"/>
                  </a:lnTo>
                  <a:lnTo>
                    <a:pt x="2948026" y="875397"/>
                  </a:lnTo>
                  <a:lnTo>
                    <a:pt x="2927607" y="834827"/>
                  </a:lnTo>
                  <a:lnTo>
                    <a:pt x="2906048" y="794948"/>
                  </a:lnTo>
                  <a:lnTo>
                    <a:pt x="2883371" y="755780"/>
                  </a:lnTo>
                  <a:lnTo>
                    <a:pt x="2859595" y="717345"/>
                  </a:lnTo>
                  <a:lnTo>
                    <a:pt x="2834744" y="679665"/>
                  </a:lnTo>
                  <a:lnTo>
                    <a:pt x="2808838" y="642761"/>
                  </a:lnTo>
                  <a:lnTo>
                    <a:pt x="2781899" y="606654"/>
                  </a:lnTo>
                  <a:lnTo>
                    <a:pt x="2753949" y="571366"/>
                  </a:lnTo>
                  <a:lnTo>
                    <a:pt x="2725008" y="536918"/>
                  </a:lnTo>
                  <a:lnTo>
                    <a:pt x="2695098" y="503333"/>
                  </a:lnTo>
                  <a:lnTo>
                    <a:pt x="2664241" y="470630"/>
                  </a:lnTo>
                  <a:lnTo>
                    <a:pt x="2632459" y="438833"/>
                  </a:lnTo>
                  <a:lnTo>
                    <a:pt x="2599772" y="407962"/>
                  </a:lnTo>
                  <a:lnTo>
                    <a:pt x="2566202" y="378038"/>
                  </a:lnTo>
                  <a:lnTo>
                    <a:pt x="2531771" y="349084"/>
                  </a:lnTo>
                  <a:lnTo>
                    <a:pt x="2496499" y="321120"/>
                  </a:lnTo>
                  <a:lnTo>
                    <a:pt x="2460409" y="294168"/>
                  </a:lnTo>
                  <a:lnTo>
                    <a:pt x="2423522" y="268250"/>
                  </a:lnTo>
                  <a:lnTo>
                    <a:pt x="2385860" y="243387"/>
                  </a:lnTo>
                  <a:lnTo>
                    <a:pt x="2347443" y="219601"/>
                  </a:lnTo>
                  <a:lnTo>
                    <a:pt x="2308293" y="196912"/>
                  </a:lnTo>
                  <a:lnTo>
                    <a:pt x="2268432" y="175343"/>
                  </a:lnTo>
                  <a:lnTo>
                    <a:pt x="2227882" y="154915"/>
                  </a:lnTo>
                  <a:lnTo>
                    <a:pt x="2186663" y="135650"/>
                  </a:lnTo>
                  <a:lnTo>
                    <a:pt x="2144797" y="117568"/>
                  </a:lnTo>
                  <a:lnTo>
                    <a:pt x="2102306" y="100691"/>
                  </a:lnTo>
                  <a:lnTo>
                    <a:pt x="2059210" y="85041"/>
                  </a:lnTo>
                  <a:lnTo>
                    <a:pt x="2015532" y="70640"/>
                  </a:lnTo>
                  <a:lnTo>
                    <a:pt x="1971294" y="57508"/>
                  </a:lnTo>
                  <a:lnTo>
                    <a:pt x="1926515" y="45667"/>
                  </a:lnTo>
                  <a:lnTo>
                    <a:pt x="1881218" y="35139"/>
                  </a:lnTo>
                  <a:lnTo>
                    <a:pt x="1835425" y="25945"/>
                  </a:lnTo>
                  <a:lnTo>
                    <a:pt x="1789156" y="18107"/>
                  </a:lnTo>
                  <a:lnTo>
                    <a:pt x="1742434" y="11645"/>
                  </a:lnTo>
                  <a:lnTo>
                    <a:pt x="1695279" y="6583"/>
                  </a:lnTo>
                  <a:lnTo>
                    <a:pt x="1647713" y="2940"/>
                  </a:lnTo>
                  <a:lnTo>
                    <a:pt x="1599758" y="738"/>
                  </a:lnTo>
                  <a:lnTo>
                    <a:pt x="1551435" y="0"/>
                  </a:lnTo>
                  <a:close/>
                </a:path>
              </a:pathLst>
            </a:custGeom>
            <a:solidFill>
              <a:srgbClr val="0D0D0D">
                <a:alpha val="32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019" y="2421127"/>
              <a:ext cx="3197352" cy="31973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1299" y="2143759"/>
              <a:ext cx="3520440" cy="37490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204662" y="2721064"/>
              <a:ext cx="764540" cy="0"/>
            </a:xfrm>
            <a:custGeom>
              <a:avLst/>
              <a:gdLst/>
              <a:ahLst/>
              <a:cxnLst/>
              <a:rect l="l" t="t" r="r" b="b"/>
              <a:pathLst>
                <a:path w="764539">
                  <a:moveTo>
                    <a:pt x="0" y="0"/>
                  </a:moveTo>
                  <a:lnTo>
                    <a:pt x="764096" y="0"/>
                  </a:lnTo>
                </a:path>
              </a:pathLst>
            </a:custGeom>
            <a:ln w="60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897" y="4031786"/>
              <a:ext cx="756285" cy="0"/>
            </a:xfrm>
            <a:custGeom>
              <a:avLst/>
              <a:gdLst/>
              <a:ahLst/>
              <a:cxnLst/>
              <a:rect l="l" t="t" r="r" b="b"/>
              <a:pathLst>
                <a:path w="756285">
                  <a:moveTo>
                    <a:pt x="0" y="0"/>
                  </a:moveTo>
                  <a:lnTo>
                    <a:pt x="755957" y="0"/>
                  </a:lnTo>
                </a:path>
              </a:pathLst>
            </a:custGeom>
            <a:ln w="60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74861" y="5342507"/>
              <a:ext cx="654685" cy="0"/>
            </a:xfrm>
            <a:custGeom>
              <a:avLst/>
              <a:gdLst/>
              <a:ahLst/>
              <a:cxnLst/>
              <a:rect l="l" t="t" r="r" b="b"/>
              <a:pathLst>
                <a:path w="654685">
                  <a:moveTo>
                    <a:pt x="0" y="0"/>
                  </a:moveTo>
                  <a:lnTo>
                    <a:pt x="654191" y="0"/>
                  </a:lnTo>
                </a:path>
              </a:pathLst>
            </a:custGeom>
            <a:ln w="60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2843" y="2887471"/>
              <a:ext cx="2968752" cy="296875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71495" y="2603291"/>
              <a:ext cx="2830195" cy="2831465"/>
            </a:xfrm>
            <a:custGeom>
              <a:avLst/>
              <a:gdLst/>
              <a:ahLst/>
              <a:cxnLst/>
              <a:rect l="l" t="t" r="r" b="b"/>
              <a:pathLst>
                <a:path w="2830195" h="2831465">
                  <a:moveTo>
                    <a:pt x="0" y="1415589"/>
                  </a:moveTo>
                  <a:lnTo>
                    <a:pt x="820" y="1366923"/>
                  </a:lnTo>
                  <a:lnTo>
                    <a:pt x="3264" y="1318669"/>
                  </a:lnTo>
                  <a:lnTo>
                    <a:pt x="7305" y="1270853"/>
                  </a:lnTo>
                  <a:lnTo>
                    <a:pt x="12916" y="1223502"/>
                  </a:lnTo>
                  <a:lnTo>
                    <a:pt x="20072" y="1176641"/>
                  </a:lnTo>
                  <a:lnTo>
                    <a:pt x="28746" y="1130298"/>
                  </a:lnTo>
                  <a:lnTo>
                    <a:pt x="38911" y="1084499"/>
                  </a:lnTo>
                  <a:lnTo>
                    <a:pt x="50542" y="1039269"/>
                  </a:lnTo>
                  <a:lnTo>
                    <a:pt x="63612" y="994636"/>
                  </a:lnTo>
                  <a:lnTo>
                    <a:pt x="78094" y="950625"/>
                  </a:lnTo>
                  <a:lnTo>
                    <a:pt x="93963" y="907264"/>
                  </a:lnTo>
                  <a:lnTo>
                    <a:pt x="111191" y="864577"/>
                  </a:lnTo>
                  <a:lnTo>
                    <a:pt x="129754" y="822593"/>
                  </a:lnTo>
                  <a:lnTo>
                    <a:pt x="149623" y="781337"/>
                  </a:lnTo>
                  <a:lnTo>
                    <a:pt x="170773" y="740835"/>
                  </a:lnTo>
                  <a:lnTo>
                    <a:pt x="193178" y="701114"/>
                  </a:lnTo>
                  <a:lnTo>
                    <a:pt x="216812" y="662200"/>
                  </a:lnTo>
                  <a:lnTo>
                    <a:pt x="241647" y="624119"/>
                  </a:lnTo>
                  <a:lnTo>
                    <a:pt x="267657" y="586899"/>
                  </a:lnTo>
                  <a:lnTo>
                    <a:pt x="294817" y="550564"/>
                  </a:lnTo>
                  <a:lnTo>
                    <a:pt x="323100" y="515142"/>
                  </a:lnTo>
                  <a:lnTo>
                    <a:pt x="352479" y="480660"/>
                  </a:lnTo>
                  <a:lnTo>
                    <a:pt x="382929" y="447142"/>
                  </a:lnTo>
                  <a:lnTo>
                    <a:pt x="414422" y="414616"/>
                  </a:lnTo>
                  <a:lnTo>
                    <a:pt x="446933" y="383108"/>
                  </a:lnTo>
                  <a:lnTo>
                    <a:pt x="480435" y="352644"/>
                  </a:lnTo>
                  <a:lnTo>
                    <a:pt x="514901" y="323251"/>
                  </a:lnTo>
                  <a:lnTo>
                    <a:pt x="550307" y="294955"/>
                  </a:lnTo>
                  <a:lnTo>
                    <a:pt x="586624" y="267783"/>
                  </a:lnTo>
                  <a:lnTo>
                    <a:pt x="623827" y="241760"/>
                  </a:lnTo>
                  <a:lnTo>
                    <a:pt x="661890" y="216913"/>
                  </a:lnTo>
                  <a:lnTo>
                    <a:pt x="700785" y="193269"/>
                  </a:lnTo>
                  <a:lnTo>
                    <a:pt x="740488" y="170853"/>
                  </a:lnTo>
                  <a:lnTo>
                    <a:pt x="780971" y="149693"/>
                  </a:lnTo>
                  <a:lnTo>
                    <a:pt x="822208" y="129814"/>
                  </a:lnTo>
                  <a:lnTo>
                    <a:pt x="864173" y="111243"/>
                  </a:lnTo>
                  <a:lnTo>
                    <a:pt x="906839" y="94007"/>
                  </a:lnTo>
                  <a:lnTo>
                    <a:pt x="950180" y="78131"/>
                  </a:lnTo>
                  <a:lnTo>
                    <a:pt x="994170" y="63642"/>
                  </a:lnTo>
                  <a:lnTo>
                    <a:pt x="1038782" y="50566"/>
                  </a:lnTo>
                  <a:lnTo>
                    <a:pt x="1083991" y="38929"/>
                  </a:lnTo>
                  <a:lnTo>
                    <a:pt x="1129769" y="28759"/>
                  </a:lnTo>
                  <a:lnTo>
                    <a:pt x="1176090" y="20081"/>
                  </a:lnTo>
                  <a:lnTo>
                    <a:pt x="1222929" y="12922"/>
                  </a:lnTo>
                  <a:lnTo>
                    <a:pt x="1270258" y="7308"/>
                  </a:lnTo>
                  <a:lnTo>
                    <a:pt x="1318051" y="3265"/>
                  </a:lnTo>
                  <a:lnTo>
                    <a:pt x="1366283" y="820"/>
                  </a:lnTo>
                  <a:lnTo>
                    <a:pt x="1414926" y="0"/>
                  </a:lnTo>
                  <a:lnTo>
                    <a:pt x="1463569" y="820"/>
                  </a:lnTo>
                  <a:lnTo>
                    <a:pt x="1511800" y="3265"/>
                  </a:lnTo>
                  <a:lnTo>
                    <a:pt x="1559594" y="7308"/>
                  </a:lnTo>
                  <a:lnTo>
                    <a:pt x="1606923" y="12922"/>
                  </a:lnTo>
                  <a:lnTo>
                    <a:pt x="1653761" y="20081"/>
                  </a:lnTo>
                  <a:lnTo>
                    <a:pt x="1700083" y="28759"/>
                  </a:lnTo>
                  <a:lnTo>
                    <a:pt x="1745861" y="38929"/>
                  </a:lnTo>
                  <a:lnTo>
                    <a:pt x="1791069" y="50566"/>
                  </a:lnTo>
                  <a:lnTo>
                    <a:pt x="1835681" y="63642"/>
                  </a:lnTo>
                  <a:lnTo>
                    <a:pt x="1879671" y="78131"/>
                  </a:lnTo>
                  <a:lnTo>
                    <a:pt x="1923013" y="94007"/>
                  </a:lnTo>
                  <a:lnTo>
                    <a:pt x="1965679" y="111243"/>
                  </a:lnTo>
                  <a:lnTo>
                    <a:pt x="2007644" y="129814"/>
                  </a:lnTo>
                  <a:lnTo>
                    <a:pt x="2048881" y="149693"/>
                  </a:lnTo>
                  <a:lnTo>
                    <a:pt x="2089364" y="170853"/>
                  </a:lnTo>
                  <a:lnTo>
                    <a:pt x="2129066" y="193269"/>
                  </a:lnTo>
                  <a:lnTo>
                    <a:pt x="2167962" y="216913"/>
                  </a:lnTo>
                  <a:lnTo>
                    <a:pt x="2206025" y="241760"/>
                  </a:lnTo>
                  <a:lnTo>
                    <a:pt x="2243228" y="267783"/>
                  </a:lnTo>
                  <a:lnTo>
                    <a:pt x="2279545" y="294955"/>
                  </a:lnTo>
                  <a:lnTo>
                    <a:pt x="2314950" y="323251"/>
                  </a:lnTo>
                  <a:lnTo>
                    <a:pt x="2349417" y="352644"/>
                  </a:lnTo>
                  <a:lnTo>
                    <a:pt x="2382919" y="383108"/>
                  </a:lnTo>
                  <a:lnTo>
                    <a:pt x="2415430" y="414616"/>
                  </a:lnTo>
                  <a:lnTo>
                    <a:pt x="2446923" y="447142"/>
                  </a:lnTo>
                  <a:lnTo>
                    <a:pt x="2477373" y="480660"/>
                  </a:lnTo>
                  <a:lnTo>
                    <a:pt x="2506752" y="515142"/>
                  </a:lnTo>
                  <a:lnTo>
                    <a:pt x="2535035" y="550564"/>
                  </a:lnTo>
                  <a:lnTo>
                    <a:pt x="2562195" y="586899"/>
                  </a:lnTo>
                  <a:lnTo>
                    <a:pt x="2588205" y="624119"/>
                  </a:lnTo>
                  <a:lnTo>
                    <a:pt x="2613040" y="662200"/>
                  </a:lnTo>
                  <a:lnTo>
                    <a:pt x="2636674" y="701114"/>
                  </a:lnTo>
                  <a:lnTo>
                    <a:pt x="2659079" y="740835"/>
                  </a:lnTo>
                  <a:lnTo>
                    <a:pt x="2680229" y="781337"/>
                  </a:lnTo>
                  <a:lnTo>
                    <a:pt x="2700098" y="822593"/>
                  </a:lnTo>
                  <a:lnTo>
                    <a:pt x="2718661" y="864577"/>
                  </a:lnTo>
                  <a:lnTo>
                    <a:pt x="2735889" y="907264"/>
                  </a:lnTo>
                  <a:lnTo>
                    <a:pt x="2751758" y="950625"/>
                  </a:lnTo>
                  <a:lnTo>
                    <a:pt x="2766240" y="994636"/>
                  </a:lnTo>
                  <a:lnTo>
                    <a:pt x="2779310" y="1039269"/>
                  </a:lnTo>
                  <a:lnTo>
                    <a:pt x="2790941" y="1084499"/>
                  </a:lnTo>
                  <a:lnTo>
                    <a:pt x="2801106" y="1130298"/>
                  </a:lnTo>
                  <a:lnTo>
                    <a:pt x="2809780" y="1176641"/>
                  </a:lnTo>
                  <a:lnTo>
                    <a:pt x="2816936" y="1223502"/>
                  </a:lnTo>
                  <a:lnTo>
                    <a:pt x="2822548" y="1270853"/>
                  </a:lnTo>
                  <a:lnTo>
                    <a:pt x="2826588" y="1318669"/>
                  </a:lnTo>
                  <a:lnTo>
                    <a:pt x="2829032" y="1366923"/>
                  </a:lnTo>
                  <a:lnTo>
                    <a:pt x="2829853" y="1415589"/>
                  </a:lnTo>
                  <a:lnTo>
                    <a:pt x="2829032" y="1464255"/>
                  </a:lnTo>
                  <a:lnTo>
                    <a:pt x="2826588" y="1512509"/>
                  </a:lnTo>
                  <a:lnTo>
                    <a:pt x="2822548" y="1560324"/>
                  </a:lnTo>
                  <a:lnTo>
                    <a:pt x="2816936" y="1607676"/>
                  </a:lnTo>
                  <a:lnTo>
                    <a:pt x="2809780" y="1654536"/>
                  </a:lnTo>
                  <a:lnTo>
                    <a:pt x="2801106" y="1700879"/>
                  </a:lnTo>
                  <a:lnTo>
                    <a:pt x="2790941" y="1746679"/>
                  </a:lnTo>
                  <a:lnTo>
                    <a:pt x="2779310" y="1791908"/>
                  </a:lnTo>
                  <a:lnTo>
                    <a:pt x="2766240" y="1836541"/>
                  </a:lnTo>
                  <a:lnTo>
                    <a:pt x="2751758" y="1880552"/>
                  </a:lnTo>
                  <a:lnTo>
                    <a:pt x="2735889" y="1923913"/>
                  </a:lnTo>
                  <a:lnTo>
                    <a:pt x="2718661" y="1966599"/>
                  </a:lnTo>
                  <a:lnTo>
                    <a:pt x="2700098" y="2008584"/>
                  </a:lnTo>
                  <a:lnTo>
                    <a:pt x="2680229" y="2049840"/>
                  </a:lnTo>
                  <a:lnTo>
                    <a:pt x="2659079" y="2090342"/>
                  </a:lnTo>
                  <a:lnTo>
                    <a:pt x="2636674" y="2130063"/>
                  </a:lnTo>
                  <a:lnTo>
                    <a:pt x="2613040" y="2168977"/>
                  </a:lnTo>
                  <a:lnTo>
                    <a:pt x="2588205" y="2207058"/>
                  </a:lnTo>
                  <a:lnTo>
                    <a:pt x="2562195" y="2244278"/>
                  </a:lnTo>
                  <a:lnTo>
                    <a:pt x="2535035" y="2280612"/>
                  </a:lnTo>
                  <a:lnTo>
                    <a:pt x="2506752" y="2316034"/>
                  </a:lnTo>
                  <a:lnTo>
                    <a:pt x="2477373" y="2350517"/>
                  </a:lnTo>
                  <a:lnTo>
                    <a:pt x="2446923" y="2384035"/>
                  </a:lnTo>
                  <a:lnTo>
                    <a:pt x="2415430" y="2416561"/>
                  </a:lnTo>
                  <a:lnTo>
                    <a:pt x="2382919" y="2448069"/>
                  </a:lnTo>
                  <a:lnTo>
                    <a:pt x="2349417" y="2478532"/>
                  </a:lnTo>
                  <a:lnTo>
                    <a:pt x="2314950" y="2507925"/>
                  </a:lnTo>
                  <a:lnTo>
                    <a:pt x="2279545" y="2536221"/>
                  </a:lnTo>
                  <a:lnTo>
                    <a:pt x="2243228" y="2563394"/>
                  </a:lnTo>
                  <a:lnTo>
                    <a:pt x="2206025" y="2589417"/>
                  </a:lnTo>
                  <a:lnTo>
                    <a:pt x="2167962" y="2614264"/>
                  </a:lnTo>
                  <a:lnTo>
                    <a:pt x="2129066" y="2637908"/>
                  </a:lnTo>
                  <a:lnTo>
                    <a:pt x="2089364" y="2660323"/>
                  </a:lnTo>
                  <a:lnTo>
                    <a:pt x="2048881" y="2681484"/>
                  </a:lnTo>
                  <a:lnTo>
                    <a:pt x="2007644" y="2701362"/>
                  </a:lnTo>
                  <a:lnTo>
                    <a:pt x="1965679" y="2719933"/>
                  </a:lnTo>
                  <a:lnTo>
                    <a:pt x="1923013" y="2737170"/>
                  </a:lnTo>
                  <a:lnTo>
                    <a:pt x="1879671" y="2753046"/>
                  </a:lnTo>
                  <a:lnTo>
                    <a:pt x="1835681" y="2767535"/>
                  </a:lnTo>
                  <a:lnTo>
                    <a:pt x="1791069" y="2780611"/>
                  </a:lnTo>
                  <a:lnTo>
                    <a:pt x="1745861" y="2792247"/>
                  </a:lnTo>
                  <a:lnTo>
                    <a:pt x="1700083" y="2802418"/>
                  </a:lnTo>
                  <a:lnTo>
                    <a:pt x="1653761" y="2811095"/>
                  </a:lnTo>
                  <a:lnTo>
                    <a:pt x="1606923" y="2818255"/>
                  </a:lnTo>
                  <a:lnTo>
                    <a:pt x="1559594" y="2823869"/>
                  </a:lnTo>
                  <a:lnTo>
                    <a:pt x="1511800" y="2827911"/>
                  </a:lnTo>
                  <a:lnTo>
                    <a:pt x="1463569" y="2830356"/>
                  </a:lnTo>
                  <a:lnTo>
                    <a:pt x="1414926" y="2831177"/>
                  </a:lnTo>
                  <a:lnTo>
                    <a:pt x="1366283" y="2830356"/>
                  </a:lnTo>
                  <a:lnTo>
                    <a:pt x="1318051" y="2827911"/>
                  </a:lnTo>
                  <a:lnTo>
                    <a:pt x="1270258" y="2823869"/>
                  </a:lnTo>
                  <a:lnTo>
                    <a:pt x="1222929" y="2818255"/>
                  </a:lnTo>
                  <a:lnTo>
                    <a:pt x="1176090" y="2811095"/>
                  </a:lnTo>
                  <a:lnTo>
                    <a:pt x="1129769" y="2802418"/>
                  </a:lnTo>
                  <a:lnTo>
                    <a:pt x="1083991" y="2792247"/>
                  </a:lnTo>
                  <a:lnTo>
                    <a:pt x="1038782" y="2780611"/>
                  </a:lnTo>
                  <a:lnTo>
                    <a:pt x="994170" y="2767535"/>
                  </a:lnTo>
                  <a:lnTo>
                    <a:pt x="950180" y="2753046"/>
                  </a:lnTo>
                  <a:lnTo>
                    <a:pt x="906839" y="2737170"/>
                  </a:lnTo>
                  <a:lnTo>
                    <a:pt x="864173" y="2719933"/>
                  </a:lnTo>
                  <a:lnTo>
                    <a:pt x="822208" y="2701362"/>
                  </a:lnTo>
                  <a:lnTo>
                    <a:pt x="780971" y="2681484"/>
                  </a:lnTo>
                  <a:lnTo>
                    <a:pt x="740488" y="2660323"/>
                  </a:lnTo>
                  <a:lnTo>
                    <a:pt x="700785" y="2637908"/>
                  </a:lnTo>
                  <a:lnTo>
                    <a:pt x="661890" y="2614264"/>
                  </a:lnTo>
                  <a:lnTo>
                    <a:pt x="623827" y="2589417"/>
                  </a:lnTo>
                  <a:lnTo>
                    <a:pt x="586624" y="2563394"/>
                  </a:lnTo>
                  <a:lnTo>
                    <a:pt x="550307" y="2536221"/>
                  </a:lnTo>
                  <a:lnTo>
                    <a:pt x="514901" y="2507925"/>
                  </a:lnTo>
                  <a:lnTo>
                    <a:pt x="480435" y="2478532"/>
                  </a:lnTo>
                  <a:lnTo>
                    <a:pt x="446933" y="2448069"/>
                  </a:lnTo>
                  <a:lnTo>
                    <a:pt x="414422" y="2416561"/>
                  </a:lnTo>
                  <a:lnTo>
                    <a:pt x="382929" y="2384035"/>
                  </a:lnTo>
                  <a:lnTo>
                    <a:pt x="352479" y="2350517"/>
                  </a:lnTo>
                  <a:lnTo>
                    <a:pt x="323100" y="2316034"/>
                  </a:lnTo>
                  <a:lnTo>
                    <a:pt x="294817" y="2280612"/>
                  </a:lnTo>
                  <a:lnTo>
                    <a:pt x="267657" y="2244278"/>
                  </a:lnTo>
                  <a:lnTo>
                    <a:pt x="241647" y="2207058"/>
                  </a:lnTo>
                  <a:lnTo>
                    <a:pt x="216812" y="2168977"/>
                  </a:lnTo>
                  <a:lnTo>
                    <a:pt x="193178" y="2130063"/>
                  </a:lnTo>
                  <a:lnTo>
                    <a:pt x="170773" y="2090342"/>
                  </a:lnTo>
                  <a:lnTo>
                    <a:pt x="149623" y="2049840"/>
                  </a:lnTo>
                  <a:lnTo>
                    <a:pt x="129754" y="2008584"/>
                  </a:lnTo>
                  <a:lnTo>
                    <a:pt x="111191" y="1966599"/>
                  </a:lnTo>
                  <a:lnTo>
                    <a:pt x="93963" y="1923913"/>
                  </a:lnTo>
                  <a:lnTo>
                    <a:pt x="78094" y="1880552"/>
                  </a:lnTo>
                  <a:lnTo>
                    <a:pt x="63612" y="1836541"/>
                  </a:lnTo>
                  <a:lnTo>
                    <a:pt x="50542" y="1791908"/>
                  </a:lnTo>
                  <a:lnTo>
                    <a:pt x="38911" y="1746679"/>
                  </a:lnTo>
                  <a:lnTo>
                    <a:pt x="28746" y="1700879"/>
                  </a:lnTo>
                  <a:lnTo>
                    <a:pt x="20072" y="1654536"/>
                  </a:lnTo>
                  <a:lnTo>
                    <a:pt x="12916" y="1607676"/>
                  </a:lnTo>
                  <a:lnTo>
                    <a:pt x="7305" y="1560324"/>
                  </a:lnTo>
                  <a:lnTo>
                    <a:pt x="3264" y="1512509"/>
                  </a:lnTo>
                  <a:lnTo>
                    <a:pt x="820" y="1464255"/>
                  </a:lnTo>
                  <a:lnTo>
                    <a:pt x="0" y="1415589"/>
                  </a:lnTo>
                  <a:close/>
                </a:path>
              </a:pathLst>
            </a:custGeom>
            <a:ln w="12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8274" y="3282771"/>
              <a:ext cx="1838587" cy="134573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49074" y="3406413"/>
              <a:ext cx="1250158" cy="12507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12132" y="3948175"/>
              <a:ext cx="920496" cy="2346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53822" y="3949588"/>
              <a:ext cx="164323" cy="16439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58764" y="3884167"/>
              <a:ext cx="4160520" cy="2926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19979" y="4717135"/>
              <a:ext cx="1250158" cy="125074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84828" y="5264911"/>
              <a:ext cx="917448" cy="23774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16588" y="5260311"/>
              <a:ext cx="164323" cy="16439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64988" y="5155183"/>
              <a:ext cx="4047744" cy="28041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19979" y="2095691"/>
              <a:ext cx="1250158" cy="125074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90923" y="2637535"/>
              <a:ext cx="902208" cy="23164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116588" y="2638867"/>
              <a:ext cx="164323" cy="16439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264403" y="2469895"/>
              <a:ext cx="4462272" cy="557784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35"/>
              </a:lnSpc>
            </a:pPr>
            <a:fld id="{81D60167-4931-47E6-BA6A-407CBD079E47}" type="slidenum">
              <a:rPr spc="5" dirty="0"/>
              <a:t>7</a:t>
            </a:fld>
            <a:endParaRPr spc="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180</Words>
  <Application>Microsoft Office PowerPoint</Application>
  <PresentationFormat>사용자 지정</PresentationFormat>
  <Paragraphs>64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Gulim</vt:lpstr>
      <vt:lpstr>HCR Dotum</vt:lpstr>
      <vt:lpstr>Calibri</vt:lpstr>
      <vt:lpstr>Cambria Math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2021.3.31 정보보호대학원 입시설명회</dc:title>
  <dc:creator>이주영2</dc:creator>
  <cp:lastModifiedBy>이용우</cp:lastModifiedBy>
  <cp:revision>1</cp:revision>
  <dcterms:created xsi:type="dcterms:W3CDTF">2021-04-01T04:59:03Z</dcterms:created>
  <dcterms:modified xsi:type="dcterms:W3CDTF">2021-04-01T05:00:09Z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2021-03-31T00:00:00Z</vt:filetime>
  </property>
  <property fmtid="{D5CDD505-2E9C-101B-9397-08002B2CF9AE}" pid="3" name="Creator">
    <vt:lpwstr>PowerPoint</vt:lpwstr>
  </property>
  <property fmtid="{D5CDD505-2E9C-101B-9397-08002B2CF9AE}" pid="4" name="LastSaved">
    <vt:filetime>2021-04-01T00:00:00Z</vt:filetime>
  </property>
</Properties>
</file>