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8"/>
  </p:notesMasterIdLst>
  <p:sldIdLst>
    <p:sldId id="402" r:id="rId2"/>
    <p:sldId id="258" r:id="rId3"/>
    <p:sldId id="406" r:id="rId4"/>
    <p:sldId id="430" r:id="rId5"/>
    <p:sldId id="431" r:id="rId6"/>
    <p:sldId id="432" r:id="rId7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960CD2-AB59-40E6-9F83-3A22E57F2AF5}">
  <a:tblStyle styleId="{FD960CD2-AB59-40E6-9F83-3A22E57F2A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47D24FC-F53F-49C1-80B9-C63F665832B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1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230" y="51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626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fca679b38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10fca679b38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619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fca679b38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10fca679b38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7969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fca679b38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10fca679b38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3598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fca679b38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10fca679b38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80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지 슬라이드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386840" y="1425647"/>
            <a:ext cx="7132200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6000"/>
              <a:buFont typeface="Do Hyeon"/>
              <a:buNone/>
              <a:defRPr sz="6000" b="1">
                <a:solidFill>
                  <a:srgbClr val="17365D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Regular" panose="020B0500000000000000" pitchFamily="34" charset="-127"/>
                <a:sym typeface="Do Hye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52776" y="3465698"/>
            <a:ext cx="53664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Do Hyeon"/>
              <a:buNone/>
              <a:defRPr sz="240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Regular" panose="020B0500000000000000" pitchFamily="34" charset="-127"/>
                <a:sym typeface="Do Hyeo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365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365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365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지 슬라이드" type="title" preserve="1">
  <p:cSld name="1_표지 슬라이드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386840" y="1425647"/>
            <a:ext cx="7132200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6000"/>
              <a:buFont typeface="Do Hyeon"/>
              <a:buNone/>
              <a:defRPr sz="6000" b="1">
                <a:solidFill>
                  <a:srgbClr val="17365D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Regular" panose="020B0500000000000000" pitchFamily="34" charset="-127"/>
                <a:sym typeface="Do Hye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52776" y="3465698"/>
            <a:ext cx="53664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Do Hyeon"/>
              <a:buNone/>
              <a:defRPr sz="240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Regular" panose="020B0500000000000000" pitchFamily="34" charset="-127"/>
                <a:sym typeface="Do Hyeo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365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365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365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cxnSp>
        <p:nvCxnSpPr>
          <p:cNvPr id="13" name="Google Shape;13;p2"/>
          <p:cNvCxnSpPr/>
          <p:nvPr/>
        </p:nvCxnSpPr>
        <p:spPr>
          <a:xfrm>
            <a:off x="1386840" y="3429000"/>
            <a:ext cx="7132200" cy="0"/>
          </a:xfrm>
          <a:prstGeom prst="straightConnector1">
            <a:avLst/>
          </a:prstGeom>
          <a:noFill/>
          <a:ln w="762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21101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컨텐츠 표지 슬라이드">
  <p:cSld name="컨텐츠 표지 슬라이드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073000" y="1629000"/>
            <a:ext cx="5760000" cy="3600000"/>
          </a:xfrm>
          <a:prstGeom prst="rect">
            <a:avLst/>
          </a:prstGeom>
          <a:solidFill>
            <a:srgbClr val="17365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" name="Google Shape;19;p4"/>
          <p:cNvCxnSpPr/>
          <p:nvPr/>
        </p:nvCxnSpPr>
        <p:spPr>
          <a:xfrm>
            <a:off x="3152999" y="4244608"/>
            <a:ext cx="18000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4"/>
          <p:cNvSpPr/>
          <p:nvPr/>
        </p:nvSpPr>
        <p:spPr>
          <a:xfrm>
            <a:off x="4952998" y="1612119"/>
            <a:ext cx="2880000" cy="36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952998" y="1629002"/>
            <a:ext cx="288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000"/>
              <a:buNone/>
              <a:defRPr sz="4000" b="1">
                <a:solidFill>
                  <a:srgbClr val="17365D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 Hyeon"/>
              <a:buNone/>
              <a:defRPr>
                <a:latin typeface="Do Hyeon"/>
                <a:ea typeface="Do Hyeon"/>
                <a:cs typeface="Do Hyeon"/>
                <a:sym typeface="Do Hye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 Hyeon"/>
              <a:buNone/>
              <a:defRPr>
                <a:latin typeface="Do Hyeon"/>
                <a:ea typeface="Do Hyeon"/>
                <a:cs typeface="Do Hyeon"/>
                <a:sym typeface="Do Hye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 Hyeon"/>
              <a:buNone/>
              <a:defRPr>
                <a:latin typeface="Do Hyeon"/>
                <a:ea typeface="Do Hyeon"/>
                <a:cs typeface="Do Hyeon"/>
                <a:sym typeface="Do Hye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 Hyeon"/>
              <a:buNone/>
              <a:defRPr>
                <a:latin typeface="Do Hyeon"/>
                <a:ea typeface="Do Hyeon"/>
                <a:cs typeface="Do Hyeon"/>
                <a:sym typeface="Do Hye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 Hyeon"/>
              <a:buNone/>
              <a:defRPr>
                <a:latin typeface="Do Hyeon"/>
                <a:ea typeface="Do Hyeon"/>
                <a:cs typeface="Do Hyeon"/>
                <a:sym typeface="Do Hye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 Hyeon"/>
              <a:buNone/>
              <a:defRPr>
                <a:latin typeface="Do Hyeon"/>
                <a:ea typeface="Do Hyeon"/>
                <a:cs typeface="Do Hyeon"/>
                <a:sym typeface="Do Hye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 Hyeon"/>
              <a:buNone/>
              <a:defRPr>
                <a:latin typeface="Do Hyeon"/>
                <a:ea typeface="Do Hyeon"/>
                <a:cs typeface="Do Hyeon"/>
                <a:sym typeface="Do Hye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 Hyeon"/>
              <a:buNone/>
              <a:defRPr>
                <a:latin typeface="Do Hyeon"/>
                <a:ea typeface="Do Hyeon"/>
                <a:cs typeface="Do Hyeon"/>
                <a:sym typeface="Do Hyeon"/>
              </a:defRPr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253741" y="2741358"/>
            <a:ext cx="1699200" cy="15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36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36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36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36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3153000" y="4279597"/>
            <a:ext cx="18000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36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36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36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36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주요 컨텐츠 슬라이드">
  <p:cSld name="주요 컨텐츠 슬라이드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81000" y="993000"/>
            <a:ext cx="8544000" cy="51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619999" y="311050"/>
            <a:ext cx="76050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None/>
              <a:defRPr sz="2800" b="1">
                <a:solidFill>
                  <a:srgbClr val="17365D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grpSp>
        <p:nvGrpSpPr>
          <p:cNvPr id="27" name="Google Shape;27;p5"/>
          <p:cNvGrpSpPr/>
          <p:nvPr/>
        </p:nvGrpSpPr>
        <p:grpSpPr>
          <a:xfrm>
            <a:off x="0" y="270000"/>
            <a:ext cx="4953000" cy="540000"/>
            <a:chOff x="0" y="270000"/>
            <a:chExt cx="4953000" cy="540000"/>
          </a:xfrm>
        </p:grpSpPr>
        <p:sp>
          <p:nvSpPr>
            <p:cNvPr id="28" name="Google Shape;28;p5"/>
            <p:cNvSpPr/>
            <p:nvPr/>
          </p:nvSpPr>
          <p:spPr>
            <a:xfrm>
              <a:off x="0" y="270000"/>
              <a:ext cx="1620000" cy="540000"/>
            </a:xfrm>
            <a:prstGeom prst="rect">
              <a:avLst/>
            </a:prstGeom>
            <a:solidFill>
              <a:srgbClr val="17365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1620000" y="738000"/>
              <a:ext cx="3333000" cy="72000"/>
            </a:xfrm>
            <a:prstGeom prst="rect">
              <a:avLst/>
            </a:prstGeom>
            <a:solidFill>
              <a:srgbClr val="17365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74815" y="301070"/>
            <a:ext cx="1545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36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36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36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36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(워터마크)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>
  <p:cSld name="빈 화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8221287" y="6151418"/>
            <a:ext cx="1684800" cy="55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4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400"/>
              <a:buFont typeface="Do Hyeon"/>
              <a:buNone/>
              <a:defRPr sz="4400" b="0" i="0" u="none" strike="noStrike" cap="none">
                <a:solidFill>
                  <a:srgbClr val="17365D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4000" cy="4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Do Hyeon"/>
              <a:buChar char="•"/>
              <a:defRPr sz="2800" b="0" i="0" u="none" strike="noStrike" cap="none">
                <a:solidFill>
                  <a:srgbClr val="17365D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marL="914400" marR="0" lvl="1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Do Hyeon"/>
              <a:buChar char="•"/>
              <a:defRPr sz="2400" b="0" i="0" u="none" strike="noStrike" cap="none">
                <a:solidFill>
                  <a:srgbClr val="17365D"/>
                </a:solidFill>
                <a:latin typeface="Do Hyeon"/>
                <a:ea typeface="Do Hyeon"/>
                <a:cs typeface="Do Hyeon"/>
                <a:sym typeface="Do Hyeon"/>
              </a:defRPr>
            </a:lvl2pPr>
            <a:lvl3pPr marL="1371600" marR="0" lvl="2" indent="-355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Do Hyeon"/>
              <a:buChar char="•"/>
              <a:defRPr sz="2000" b="0" i="0" u="none" strike="noStrike" cap="none">
                <a:solidFill>
                  <a:srgbClr val="17365D"/>
                </a:solidFill>
                <a:latin typeface="Do Hyeon"/>
                <a:ea typeface="Do Hyeon"/>
                <a:cs typeface="Do Hyeon"/>
                <a:sym typeface="Do Hyeon"/>
              </a:defRPr>
            </a:lvl3pPr>
            <a:lvl4pPr marL="1828800" marR="0" lvl="3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7365D"/>
              </a:buClr>
              <a:buSzPts val="1800"/>
              <a:buFont typeface="Do Hyeon"/>
              <a:buChar char="•"/>
              <a:defRPr sz="1800" b="0" i="0" u="none" strike="noStrike" cap="none">
                <a:solidFill>
                  <a:srgbClr val="17365D"/>
                </a:solidFill>
                <a:latin typeface="Do Hyeon"/>
                <a:ea typeface="Do Hyeon"/>
                <a:cs typeface="Do Hyeon"/>
                <a:sym typeface="Do Hyeon"/>
              </a:defRPr>
            </a:lvl4pPr>
            <a:lvl5pPr marL="2286000" marR="0" lvl="4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7365D"/>
              </a:buClr>
              <a:buSzPts val="1800"/>
              <a:buFont typeface="Do Hyeon"/>
              <a:buChar char="•"/>
              <a:defRPr sz="1800" b="0" i="0" u="none" strike="noStrike" cap="none">
                <a:solidFill>
                  <a:srgbClr val="17365D"/>
                </a:solidFill>
                <a:latin typeface="Do Hyeon"/>
                <a:ea typeface="Do Hyeon"/>
                <a:cs typeface="Do Hyeon"/>
                <a:sym typeface="Do Hyeon"/>
              </a:defRPr>
            </a:lvl5pPr>
            <a:lvl6pPr marL="2743200" marR="0" lvl="5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•"/>
              <a:defRPr sz="1800" b="0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6pPr>
            <a:lvl7pPr marL="3200400" marR="0" lvl="6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•"/>
              <a:defRPr sz="1800" b="0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7pPr>
            <a:lvl8pPr marL="3657600" marR="0" lvl="7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•"/>
              <a:defRPr sz="1800" b="0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8pPr>
            <a:lvl9pPr marL="4114800" marR="0" lvl="8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•"/>
              <a:defRPr sz="1800" b="0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/>
          <p:nvPr/>
        </p:nvSpPr>
        <p:spPr>
          <a:xfrm>
            <a:off x="0" y="6714000"/>
            <a:ext cx="9906000" cy="1440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17365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0" r:id="rId3"/>
    <p:sldLayoutId id="2147483651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iki.ros.org/roslaunch/X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ctrTitle"/>
          </p:nvPr>
        </p:nvSpPr>
        <p:spPr>
          <a:xfrm>
            <a:off x="788126" y="1425647"/>
            <a:ext cx="8329748" cy="200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6000"/>
              <a:buFont typeface="Malgun Gothic"/>
              <a:buNone/>
            </a:pPr>
            <a:r>
              <a:rPr lang="en-US" altLang="ko-KR" dirty="0"/>
              <a:t>launch </a:t>
            </a:r>
            <a:r>
              <a:rPr lang="ko-KR" altLang="en-US" dirty="0"/>
              <a:t>파일 작성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956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4952998" y="1629002"/>
            <a:ext cx="2880002" cy="359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000"/>
              <a:buFont typeface="Malgun Gothic"/>
              <a:buNone/>
            </a:pPr>
            <a:r>
              <a:rPr lang="en-US" altLang="ko-KR" sz="2800" dirty="0" err="1"/>
              <a:t>roslaunch</a:t>
            </a:r>
            <a:r>
              <a:rPr lang="en-US" altLang="ko-KR" sz="2800" dirty="0"/>
              <a:t> : </a:t>
            </a:r>
            <a:r>
              <a:rPr lang="ko-KR" altLang="en-US" sz="2800" dirty="0"/>
              <a:t>여러 노드 한번에 실행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3253741" y="2741358"/>
            <a:ext cx="1699256" cy="150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</a:pPr>
            <a:r>
              <a:rPr lang="en-US" dirty="0"/>
              <a:t>01</a:t>
            </a:r>
            <a:endParaRPr dirty="0"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3153000" y="4279597"/>
            <a:ext cx="1799998" cy="874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9ADCF6-ABAB-152E-72ED-B815672421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92" b="18992"/>
          <a:stretch/>
        </p:blipFill>
        <p:spPr>
          <a:xfrm>
            <a:off x="143365" y="6388100"/>
            <a:ext cx="9690638" cy="311464"/>
          </a:xfrm>
          <a:prstGeom prst="rect">
            <a:avLst/>
          </a:prstGeom>
        </p:spPr>
      </p:pic>
      <p:sp>
        <p:nvSpPr>
          <p:cNvPr id="3" name="Google Shape;65;p12">
            <a:extLst>
              <a:ext uri="{FF2B5EF4-FFF2-40B4-BE49-F238E27FC236}">
                <a16:creationId xmlns:a16="http://schemas.microsoft.com/office/drawing/2014/main" id="{8ACFBAF9-42CB-A0EC-4AA0-61122046743E}"/>
              </a:ext>
            </a:extLst>
          </p:cNvPr>
          <p:cNvSpPr txBox="1">
            <a:spLocks/>
          </p:cNvSpPr>
          <p:nvPr/>
        </p:nvSpPr>
        <p:spPr>
          <a:xfrm>
            <a:off x="966937" y="158436"/>
            <a:ext cx="7972126" cy="42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6000"/>
              <a:buFont typeface="Do Hyeon"/>
              <a:buNone/>
              <a:defRPr sz="6000" b="1" i="0" u="none" strike="noStrike" cap="none">
                <a:solidFill>
                  <a:srgbClr val="17365D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dist">
              <a:buSzPts val="2800"/>
              <a:buFont typeface="Malgun Gothic"/>
              <a:buNone/>
            </a:pPr>
            <a:endParaRPr lang="en-US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>
            <a:spLocks noGrp="1"/>
          </p:cNvSpPr>
          <p:nvPr>
            <p:ph type="title"/>
          </p:nvPr>
        </p:nvSpPr>
        <p:spPr>
          <a:xfrm>
            <a:off x="1619999" y="311050"/>
            <a:ext cx="76050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ko-KR" dirty="0" err="1"/>
              <a:t>roslaunch</a:t>
            </a:r>
            <a:r>
              <a:rPr lang="en-US" altLang="ko-KR" dirty="0"/>
              <a:t> :</a:t>
            </a:r>
            <a:r>
              <a:rPr lang="ko-KR" altLang="en-US" dirty="0"/>
              <a:t> 여러 노드 한번에 실행</a:t>
            </a:r>
            <a:endParaRPr dirty="0"/>
          </a:p>
        </p:txBody>
      </p:sp>
      <p:sp>
        <p:nvSpPr>
          <p:cNvPr id="360" name="Google Shape;360;p45"/>
          <p:cNvSpPr txBox="1">
            <a:spLocks noGrp="1"/>
          </p:cNvSpPr>
          <p:nvPr>
            <p:ph type="body" idx="2"/>
          </p:nvPr>
        </p:nvSpPr>
        <p:spPr>
          <a:xfrm>
            <a:off x="74815" y="301070"/>
            <a:ext cx="1545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01</a:t>
            </a:r>
            <a:endParaRPr dirty="0"/>
          </a:p>
        </p:txBody>
      </p:sp>
      <p:sp>
        <p:nvSpPr>
          <p:cNvPr id="361" name="Google Shape;361;p45"/>
          <p:cNvSpPr txBox="1">
            <a:spLocks noGrp="1"/>
          </p:cNvSpPr>
          <p:nvPr>
            <p:ph type="body" idx="1"/>
          </p:nvPr>
        </p:nvSpPr>
        <p:spPr>
          <a:xfrm>
            <a:off x="681000" y="993000"/>
            <a:ext cx="8544000" cy="510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altLang="ko-KR" dirty="0"/>
              <a:t>Node</a:t>
            </a:r>
            <a:r>
              <a:rPr lang="ko-KR" altLang="en-US" dirty="0"/>
              <a:t>를 실행시키는 </a:t>
            </a:r>
            <a:r>
              <a:rPr lang="en-US" altLang="ko-KR" dirty="0"/>
              <a:t>2</a:t>
            </a:r>
            <a:r>
              <a:rPr lang="ko-KR" altLang="en-US" dirty="0"/>
              <a:t>가지 방법</a:t>
            </a:r>
            <a:endParaRPr lang="en-US" dirty="0"/>
          </a:p>
          <a:p>
            <a:pPr marL="571500" lvl="1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-.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rosrun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</a:t>
            </a:r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package_name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&lt;executable&gt; &lt;~parameter&gt;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통한 실행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→ </a:t>
            </a:r>
            <a:r>
              <a:rPr lang="en-US" altLang="ko-KR" sz="1200" dirty="0" err="1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rosrun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단 하나의 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실행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개의 노드를 실행하려면 여러 터미널에서 각각 실행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→ </a:t>
            </a:r>
            <a:r>
              <a:rPr lang="en-US" altLang="ko-KR" sz="1200" dirty="0" err="1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rosrun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실행전에 </a:t>
            </a:r>
            <a:r>
              <a:rPr lang="en-US" altLang="ko-KR" sz="1200" dirty="0" err="1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roscore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실행하여 </a:t>
            </a:r>
            <a:r>
              <a:rPr lang="en-US" altLang="ko-KR" sz="1200" dirty="0" err="1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rosmaster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구동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571500" lvl="1" indent="0">
              <a:spcBef>
                <a:spcPts val="0"/>
              </a:spcBef>
              <a:buNone/>
            </a:pP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-.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예를 들면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(</a:t>
            </a:r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ydlidar_ros_driver_node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실행하지 않았으므로 구동은 되지 않음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571500" lvl="1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터미널 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: $ </a:t>
            </a:r>
            <a:r>
              <a:rPr lang="en-US" altLang="ko-KR" sz="1200" dirty="0" err="1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roscore</a:t>
            </a:r>
            <a:endParaRPr lang="en-US" altLang="ko-KR" sz="1200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571500" lvl="1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altLang="en-US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터미널 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 : $ </a:t>
            </a:r>
            <a:r>
              <a:rPr lang="en-US" altLang="ko-KR" sz="1200" dirty="0" err="1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rosrun</a:t>
            </a:r>
            <a:r>
              <a:rPr lang="en-US" altLang="ko-KR" sz="1200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limo_base</a:t>
            </a:r>
            <a:r>
              <a:rPr lang="en-US" altLang="ko-KR" sz="1200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limo_base_node</a:t>
            </a:r>
            <a:r>
              <a:rPr lang="en-US" altLang="ko-KR" sz="1200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_ </a:t>
            </a:r>
            <a:r>
              <a:rPr lang="en-US" altLang="ko-KR" sz="1200" dirty="0" err="1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port_name</a:t>
            </a:r>
            <a:r>
              <a:rPr lang="en-US" altLang="ko-KR" sz="1200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:= “ttyTHS1”</a:t>
            </a:r>
          </a:p>
          <a:p>
            <a:pPr marL="571500" lvl="1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altLang="en-US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터미널 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 : $ </a:t>
            </a:r>
            <a:r>
              <a:rPr lang="en-US" altLang="ko-KR" sz="1200" dirty="0" err="1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rosrun</a:t>
            </a:r>
            <a:r>
              <a:rPr lang="en-US" altLang="ko-KR" sz="1200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mission_racing</a:t>
            </a:r>
            <a:r>
              <a:rPr lang="en-US" altLang="ko-KR" sz="1200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obstacle_detect.py</a:t>
            </a:r>
          </a:p>
          <a:p>
            <a:pPr marL="571500" lvl="1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터미널 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 : $</a:t>
            </a:r>
            <a:r>
              <a:rPr lang="en-US" altLang="ko-KR" sz="1200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rosrun</a:t>
            </a:r>
            <a:r>
              <a:rPr lang="en-US" altLang="ko-KR" sz="1200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mission_racing</a:t>
            </a:r>
            <a:r>
              <a:rPr lang="en-US" altLang="ko-KR" sz="1200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mission_control.py</a:t>
            </a:r>
          </a:p>
          <a:p>
            <a:pPr marL="571500" lvl="1" indent="0">
              <a:spcBef>
                <a:spcPts val="0"/>
              </a:spcBef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571500" lvl="1" indent="0">
              <a:spcBef>
                <a:spcPts val="0"/>
              </a:spcBef>
              <a:buNone/>
            </a:pP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-.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필요한 노드들을 터미널마다 열어서 실행하는 것은 불편함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571500" lvl="1" indent="0">
              <a:spcBef>
                <a:spcPts val="0"/>
              </a:spcBef>
              <a:buNone/>
            </a:pP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-.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파라미터까지 입력하는 것은 더욱 불편함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571500" lvl="1" indent="0">
              <a:spcBef>
                <a:spcPts val="0"/>
              </a:spcBef>
              <a:buNone/>
            </a:pP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(</a:t>
            </a:r>
            <a:r>
              <a:rPr lang="ko-KR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→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두번째 방법 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roslaunch</a:t>
            </a:r>
            <a:r>
              <a:rPr lang="ko-KR" altLang="en-US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활용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571500" lvl="1" indent="0">
              <a:spcBef>
                <a:spcPts val="0"/>
              </a:spcBef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F779D6-587F-A57C-59AD-E3FE1C85B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290" y="3372881"/>
            <a:ext cx="3154426" cy="1400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7C6020-84F0-6DF3-AF3F-CABA039827FA}"/>
              </a:ext>
            </a:extLst>
          </p:cNvPr>
          <p:cNvSpPr txBox="1"/>
          <p:nvPr/>
        </p:nvSpPr>
        <p:spPr>
          <a:xfrm>
            <a:off x="6501007" y="3126660"/>
            <a:ext cx="3404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(</a:t>
            </a:r>
            <a:r>
              <a:rPr lang="ko-KR" altLang="en-US" sz="1000" dirty="0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← 다양한 파라미터가 있음</a:t>
            </a:r>
            <a:r>
              <a:rPr lang="en-US" altLang="ko-KR" sz="1000" dirty="0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, </a:t>
            </a:r>
            <a:r>
              <a:rPr lang="en-US" altLang="ko-KR" sz="1000" dirty="0" err="1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limo_base</a:t>
            </a:r>
            <a:r>
              <a:rPr lang="en-US" altLang="ko-KR" sz="1000" dirty="0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. Launch </a:t>
            </a:r>
            <a:r>
              <a:rPr lang="ko-KR" altLang="en-US" sz="1000" dirty="0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파일 참조</a:t>
            </a:r>
            <a:r>
              <a:rPr lang="en-US" altLang="ko-KR" sz="1000" dirty="0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)</a:t>
            </a:r>
            <a:endParaRPr lang="ko-KR" altLang="en-US" sz="1000" dirty="0">
              <a:solidFill>
                <a:srgbClr val="0070C0"/>
              </a:solidFill>
              <a:latin typeface="Noto Sans CJK KR Regular" panose="020B0600000101010101" charset="-127"/>
              <a:ea typeface="Noto Sans CJK KR Regular" panose="020B0600000101010101" charset="-127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A70B25B6-3A25-4BA7-843E-4E2357C839C8}"/>
              </a:ext>
            </a:extLst>
          </p:cNvPr>
          <p:cNvSpPr/>
          <p:nvPr/>
        </p:nvSpPr>
        <p:spPr>
          <a:xfrm>
            <a:off x="4750130" y="1454727"/>
            <a:ext cx="219694" cy="344385"/>
          </a:xfrm>
          <a:custGeom>
            <a:avLst/>
            <a:gdLst>
              <a:gd name="connsiteX0" fmla="*/ 0 w 219694"/>
              <a:gd name="connsiteY0" fmla="*/ 344385 h 344385"/>
              <a:gd name="connsiteX1" fmla="*/ 0 w 219694"/>
              <a:gd name="connsiteY1" fmla="*/ 0 h 344385"/>
              <a:gd name="connsiteX2" fmla="*/ 219694 w 219694"/>
              <a:gd name="connsiteY2" fmla="*/ 0 h 34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694" h="344385">
                <a:moveTo>
                  <a:pt x="0" y="344385"/>
                </a:moveTo>
                <a:lnTo>
                  <a:pt x="0" y="0"/>
                </a:lnTo>
                <a:lnTo>
                  <a:pt x="219694" y="0"/>
                </a:ln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3D261-A57A-0F95-C154-BDBADF605048}"/>
              </a:ext>
            </a:extLst>
          </p:cNvPr>
          <p:cNvSpPr txBox="1"/>
          <p:nvPr/>
        </p:nvSpPr>
        <p:spPr>
          <a:xfrm>
            <a:off x="4953000" y="1331616"/>
            <a:ext cx="2057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(</a:t>
            </a:r>
            <a:r>
              <a:rPr lang="ko-KR" altLang="en-US" sz="1000" dirty="0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실행가능 </a:t>
            </a:r>
            <a:r>
              <a:rPr lang="ko-KR" altLang="en-US" sz="1000" dirty="0" err="1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노드이름</a:t>
            </a:r>
            <a:r>
              <a:rPr lang="en-US" altLang="ko-KR" sz="1000" dirty="0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 or </a:t>
            </a:r>
            <a:r>
              <a:rPr lang="ko-KR" altLang="en-US" sz="1000" dirty="0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실행 파일</a:t>
            </a:r>
            <a:r>
              <a:rPr lang="en-US" altLang="ko-KR" sz="1000" dirty="0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)</a:t>
            </a:r>
            <a:endParaRPr lang="ko-KR" altLang="en-US" sz="1000" dirty="0">
              <a:solidFill>
                <a:srgbClr val="0070C0"/>
              </a:solidFill>
              <a:latin typeface="Noto Sans CJK KR Regular" panose="020B0600000101010101" charset="-127"/>
              <a:ea typeface="Noto Sans CJK KR Regular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87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>
            <a:spLocks noGrp="1"/>
          </p:cNvSpPr>
          <p:nvPr>
            <p:ph type="title"/>
          </p:nvPr>
        </p:nvSpPr>
        <p:spPr>
          <a:xfrm>
            <a:off x="1619999" y="311050"/>
            <a:ext cx="76050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ko-KR" dirty="0" err="1"/>
              <a:t>roslaunch</a:t>
            </a:r>
            <a:r>
              <a:rPr lang="en-US" altLang="ko-KR" dirty="0"/>
              <a:t> :</a:t>
            </a:r>
            <a:r>
              <a:rPr lang="ko-KR" altLang="en-US" dirty="0"/>
              <a:t> 여러 노드 한번에 실행</a:t>
            </a:r>
            <a:endParaRPr dirty="0"/>
          </a:p>
        </p:txBody>
      </p:sp>
      <p:sp>
        <p:nvSpPr>
          <p:cNvPr id="360" name="Google Shape;360;p45"/>
          <p:cNvSpPr txBox="1">
            <a:spLocks noGrp="1"/>
          </p:cNvSpPr>
          <p:nvPr>
            <p:ph type="body" idx="2"/>
          </p:nvPr>
        </p:nvSpPr>
        <p:spPr>
          <a:xfrm>
            <a:off x="74815" y="301070"/>
            <a:ext cx="1545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01</a:t>
            </a:r>
            <a:endParaRPr dirty="0"/>
          </a:p>
        </p:txBody>
      </p:sp>
      <p:sp>
        <p:nvSpPr>
          <p:cNvPr id="361" name="Google Shape;361;p45"/>
          <p:cNvSpPr txBox="1">
            <a:spLocks noGrp="1"/>
          </p:cNvSpPr>
          <p:nvPr>
            <p:ph type="body" idx="1"/>
          </p:nvPr>
        </p:nvSpPr>
        <p:spPr>
          <a:xfrm>
            <a:off x="681000" y="992999"/>
            <a:ext cx="9056766" cy="527717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altLang="ko-KR" dirty="0"/>
              <a:t>Node</a:t>
            </a:r>
            <a:r>
              <a:rPr lang="ko-KR" altLang="en-US" dirty="0"/>
              <a:t>를 실행시키는 </a:t>
            </a:r>
            <a:r>
              <a:rPr lang="en-US" altLang="ko-KR" dirty="0"/>
              <a:t>2</a:t>
            </a:r>
            <a:r>
              <a:rPr lang="ko-KR" altLang="en-US" dirty="0"/>
              <a:t>가지 방법</a:t>
            </a:r>
            <a:endParaRPr lang="en-US" dirty="0"/>
          </a:p>
          <a:p>
            <a:pPr marL="571500" lvl="1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-.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두번째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roslaunch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</a:t>
            </a:r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package_name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&lt;</a:t>
            </a:r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launch_file_name.launch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</a:t>
            </a:r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571500" lvl="1" indent="0">
              <a:spcBef>
                <a:spcPts val="0"/>
              </a:spcBef>
              <a:buNone/>
            </a:pP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→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번에 여러 개의 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동시에 실행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571500" lvl="1" indent="0">
              <a:spcBef>
                <a:spcPts val="0"/>
              </a:spcBef>
              <a:buNone/>
            </a:pP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→ </a:t>
            </a:r>
            <a:r>
              <a:rPr lang="en-US" altLang="ko-KR" sz="1200" dirty="0" err="1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roscore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실행하지 않아도 자동으로 </a:t>
            </a:r>
            <a:r>
              <a:rPr lang="en-US" altLang="ko-KR" sz="1200" dirty="0" err="1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rosmaster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구동해줌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571500" lvl="1" indent="0">
              <a:spcBef>
                <a:spcPts val="0"/>
              </a:spcBef>
              <a:buNone/>
            </a:pP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-. Launch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파일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571500" lvl="1" indent="0">
              <a:spcBef>
                <a:spcPts val="0"/>
              </a:spcBef>
              <a:buNone/>
            </a:pPr>
            <a:r>
              <a:rPr lang="en-US" altLang="ko-KR" sz="14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→ launch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폴더에서 관리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571500" lvl="1" indent="0">
              <a:spcBef>
                <a:spcPts val="0"/>
              </a:spcBef>
              <a:buNone/>
            </a:pP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→ xml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문법 사용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571500" lvl="1" indent="0">
              <a:spcBef>
                <a:spcPts val="0"/>
              </a:spcBef>
              <a:buNone/>
            </a:pP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→ launch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 안에 다른 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launch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파일을 실행하도록 작성 가능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571500" lvl="1" indent="0">
              <a:spcBef>
                <a:spcPts val="0"/>
              </a:spcBef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571500" lvl="1" indent="0">
              <a:spcBef>
                <a:spcPts val="0"/>
              </a:spcBef>
              <a:buNone/>
            </a:pP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-.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예제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limo_base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xdlidar_ros_driver_node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obstacle_detec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mission_control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 동시 실행하기 위한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launch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 작성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571500" lvl="1" indent="0">
              <a:spcBef>
                <a:spcPts val="0"/>
              </a:spcBef>
              <a:buNone/>
            </a:pP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-. </a:t>
            </a:r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mission_racing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패키지에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launch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폴더를 만들고 관리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571500" lvl="1" indent="0">
              <a:spcBef>
                <a:spcPts val="0"/>
              </a:spcBef>
              <a:buNone/>
            </a:pP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$</a:t>
            </a:r>
            <a:r>
              <a:rPr lang="en-US" altLang="ko-KR" sz="1200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cd ~/</a:t>
            </a:r>
            <a:r>
              <a:rPr lang="en-US" altLang="ko-KR" sz="1200" dirty="0" err="1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catkin_ws</a:t>
            </a:r>
            <a:r>
              <a:rPr lang="en-US" altLang="ko-KR" sz="1200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en-US" altLang="ko-KR" sz="1200" dirty="0" err="1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src</a:t>
            </a:r>
            <a:r>
              <a:rPr lang="en-US" altLang="ko-KR" sz="1200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en-US" altLang="ko-KR" sz="1200" dirty="0" err="1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mission_racing</a:t>
            </a:r>
            <a:endParaRPr lang="en-US" altLang="ko-KR" sz="1200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571500" lvl="1" indent="0">
              <a:spcBef>
                <a:spcPts val="0"/>
              </a:spcBef>
              <a:buNone/>
            </a:pP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$</a:t>
            </a:r>
            <a:r>
              <a:rPr lang="en-US" altLang="ko-KR" sz="1200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mkdir</a:t>
            </a:r>
            <a:r>
              <a:rPr lang="en-US" altLang="ko-KR" sz="1200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launch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$</a:t>
            </a:r>
            <a:r>
              <a:rPr lang="en-US" altLang="ko-KR" sz="1200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cd launch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$</a:t>
            </a:r>
            <a:r>
              <a:rPr lang="en-US" altLang="ko-KR" sz="1200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touch </a:t>
            </a:r>
            <a:r>
              <a:rPr lang="en-US" altLang="ko-KR" sz="1200" dirty="0" err="1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mission.launch</a:t>
            </a:r>
            <a:endParaRPr lang="en-US" altLang="ko-KR" sz="1200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48CD58-E507-9EFD-2B8E-8A212971C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730" y="5151391"/>
            <a:ext cx="2733269" cy="12019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2CEC44-84AF-E1DF-C707-53C1229EBA4D}"/>
              </a:ext>
            </a:extLst>
          </p:cNvPr>
          <p:cNvSpPr txBox="1"/>
          <p:nvPr/>
        </p:nvSpPr>
        <p:spPr>
          <a:xfrm>
            <a:off x="3104664" y="5828296"/>
            <a:ext cx="2057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(</a:t>
            </a:r>
            <a:r>
              <a:rPr lang="ko-KR" altLang="en-US" sz="1000" dirty="0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← 빈</a:t>
            </a:r>
            <a:r>
              <a:rPr lang="en-US" altLang="ko-KR" sz="1000" dirty="0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 </a:t>
            </a:r>
            <a:r>
              <a:rPr lang="ko-KR" altLang="en-US" sz="1000" dirty="0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파일 생성</a:t>
            </a:r>
            <a:r>
              <a:rPr lang="en-US" altLang="ko-KR" sz="1000" dirty="0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)</a:t>
            </a:r>
            <a:endParaRPr lang="ko-KR" altLang="en-US" sz="1000" dirty="0">
              <a:solidFill>
                <a:srgbClr val="0070C0"/>
              </a:solidFill>
              <a:latin typeface="Noto Sans CJK KR Regular" panose="020B0600000101010101" charset="-127"/>
              <a:ea typeface="Noto Sans CJK KR Regular" panose="020B0600000101010101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0961B-416B-732D-EBE8-B60FB8DA949D}"/>
              </a:ext>
            </a:extLst>
          </p:cNvPr>
          <p:cNvSpPr txBox="1"/>
          <p:nvPr/>
        </p:nvSpPr>
        <p:spPr>
          <a:xfrm>
            <a:off x="3104664" y="5240467"/>
            <a:ext cx="2057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(</a:t>
            </a:r>
            <a:r>
              <a:rPr lang="ko-KR" altLang="en-US" sz="1000" dirty="0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← </a:t>
            </a:r>
            <a:r>
              <a:rPr lang="en-US" altLang="ko-KR" sz="1000" dirty="0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launch </a:t>
            </a:r>
            <a:r>
              <a:rPr lang="ko-KR" altLang="en-US" sz="1000" dirty="0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디렉토리 생성</a:t>
            </a:r>
            <a:r>
              <a:rPr lang="en-US" altLang="ko-KR" sz="1000" dirty="0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)</a:t>
            </a:r>
            <a:endParaRPr lang="ko-KR" altLang="en-US" sz="1000" dirty="0">
              <a:solidFill>
                <a:srgbClr val="0070C0"/>
              </a:solidFill>
              <a:latin typeface="Noto Sans CJK KR Regular" panose="020B0600000101010101" charset="-127"/>
              <a:ea typeface="Noto Sans CJK KR Regular" panose="020B0600000101010101" charset="-127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1520C5DA-6B81-9B2D-7E09-5E4CB7988D5B}"/>
              </a:ext>
            </a:extLst>
          </p:cNvPr>
          <p:cNvSpPr/>
          <p:nvPr/>
        </p:nvSpPr>
        <p:spPr>
          <a:xfrm>
            <a:off x="7335838" y="4951413"/>
            <a:ext cx="280987" cy="455612"/>
          </a:xfrm>
          <a:custGeom>
            <a:avLst/>
            <a:gdLst>
              <a:gd name="connsiteX0" fmla="*/ 0 w 280987"/>
              <a:gd name="connsiteY0" fmla="*/ 455612 h 455612"/>
              <a:gd name="connsiteX1" fmla="*/ 0 w 280987"/>
              <a:gd name="connsiteY1" fmla="*/ 0 h 455612"/>
              <a:gd name="connsiteX2" fmla="*/ 280987 w 280987"/>
              <a:gd name="connsiteY2" fmla="*/ 0 h 4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987" h="455612">
                <a:moveTo>
                  <a:pt x="0" y="455612"/>
                </a:moveTo>
                <a:lnTo>
                  <a:pt x="0" y="0"/>
                </a:lnTo>
                <a:lnTo>
                  <a:pt x="280987" y="0"/>
                </a:ln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4C043-0C3B-3595-C103-260A272A428D}"/>
              </a:ext>
            </a:extLst>
          </p:cNvPr>
          <p:cNvSpPr txBox="1"/>
          <p:nvPr/>
        </p:nvSpPr>
        <p:spPr>
          <a:xfrm>
            <a:off x="7571254" y="4464956"/>
            <a:ext cx="2057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제 </a:t>
            </a:r>
            <a:r>
              <a:rPr lang="en-US" altLang="ko-KR" sz="1000" dirty="0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workspace </a:t>
            </a:r>
            <a:r>
              <a:rPr lang="ko-KR" altLang="en-US" sz="1000" dirty="0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이름은 </a:t>
            </a:r>
            <a:r>
              <a:rPr lang="en-US" altLang="ko-KR" sz="1000" dirty="0" err="1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test_ws</a:t>
            </a:r>
            <a:r>
              <a:rPr lang="ko-KR" altLang="en-US" sz="1000" dirty="0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 라는 이름이지만</a:t>
            </a:r>
            <a:r>
              <a:rPr lang="en-US" altLang="ko-KR" sz="1000" dirty="0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여러분들은 </a:t>
            </a:r>
            <a:r>
              <a:rPr lang="en-US" altLang="ko-KR" sz="1000" dirty="0" err="1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catkin_ws</a:t>
            </a:r>
            <a:r>
              <a:rPr lang="ko-KR" altLang="en-US" sz="1000" dirty="0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 이름으로 진행하시면 됩니다</a:t>
            </a:r>
            <a:r>
              <a:rPr lang="en-US" altLang="ko-KR" sz="1000" dirty="0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. (</a:t>
            </a:r>
            <a:r>
              <a:rPr lang="en-US" altLang="ko-KR" sz="1000" dirty="0" err="1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catkin_ws</a:t>
            </a:r>
            <a:r>
              <a:rPr lang="ko-KR" altLang="en-US" sz="1000" dirty="0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로 나타나면 됨</a:t>
            </a:r>
            <a:r>
              <a:rPr lang="en-US" altLang="ko-KR" sz="1000" dirty="0">
                <a:solidFill>
                  <a:srgbClr val="0070C0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)</a:t>
            </a:r>
            <a:endParaRPr lang="ko-KR" altLang="en-US" sz="1000" dirty="0">
              <a:solidFill>
                <a:srgbClr val="0070C0"/>
              </a:solidFill>
              <a:latin typeface="Noto Sans CJK KR Regular" panose="020B0600000101010101" charset="-127"/>
              <a:ea typeface="Noto Sans CJK KR Regular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79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30628798-1A5D-2338-2DED-AA3DCBA0D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49" y="2078182"/>
            <a:ext cx="8183581" cy="3695293"/>
          </a:xfrm>
          <a:prstGeom prst="rect">
            <a:avLst/>
          </a:prstGeom>
        </p:spPr>
      </p:pic>
      <p:sp>
        <p:nvSpPr>
          <p:cNvPr id="359" name="Google Shape;359;p45"/>
          <p:cNvSpPr txBox="1">
            <a:spLocks noGrp="1"/>
          </p:cNvSpPr>
          <p:nvPr>
            <p:ph type="title"/>
          </p:nvPr>
        </p:nvSpPr>
        <p:spPr>
          <a:xfrm>
            <a:off x="1619999" y="311050"/>
            <a:ext cx="76050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ko-KR" dirty="0" err="1"/>
              <a:t>roslaunch</a:t>
            </a:r>
            <a:r>
              <a:rPr lang="en-US" altLang="ko-KR" dirty="0"/>
              <a:t> :</a:t>
            </a:r>
            <a:r>
              <a:rPr lang="ko-KR" altLang="en-US" dirty="0"/>
              <a:t> 여러 노드 한번에 실행</a:t>
            </a:r>
            <a:endParaRPr dirty="0"/>
          </a:p>
        </p:txBody>
      </p:sp>
      <p:sp>
        <p:nvSpPr>
          <p:cNvPr id="360" name="Google Shape;360;p45"/>
          <p:cNvSpPr txBox="1">
            <a:spLocks noGrp="1"/>
          </p:cNvSpPr>
          <p:nvPr>
            <p:ph type="body" idx="2"/>
          </p:nvPr>
        </p:nvSpPr>
        <p:spPr>
          <a:xfrm>
            <a:off x="74815" y="301070"/>
            <a:ext cx="1545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01</a:t>
            </a:r>
            <a:endParaRPr dirty="0"/>
          </a:p>
        </p:txBody>
      </p:sp>
      <p:sp>
        <p:nvSpPr>
          <p:cNvPr id="361" name="Google Shape;361;p45"/>
          <p:cNvSpPr txBox="1">
            <a:spLocks noGrp="1"/>
          </p:cNvSpPr>
          <p:nvPr>
            <p:ph type="body" idx="1"/>
          </p:nvPr>
        </p:nvSpPr>
        <p:spPr>
          <a:xfrm>
            <a:off x="681000" y="992999"/>
            <a:ext cx="9056766" cy="527717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altLang="ko-KR" dirty="0"/>
              <a:t>Node</a:t>
            </a:r>
            <a:r>
              <a:rPr lang="ko-KR" altLang="en-US" dirty="0"/>
              <a:t>를 실행시키는 </a:t>
            </a:r>
            <a:r>
              <a:rPr lang="en-US" altLang="ko-KR" dirty="0"/>
              <a:t>2</a:t>
            </a:r>
            <a:r>
              <a:rPr lang="ko-KR" altLang="en-US" dirty="0"/>
              <a:t>가지 방법</a:t>
            </a:r>
            <a:endParaRPr lang="en-US" dirty="0"/>
          </a:p>
          <a:p>
            <a:pPr marL="571500" lvl="1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-. </a:t>
            </a:r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mission.launch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예제 파일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0961B-416B-732D-EBE8-B60FB8DA949D}"/>
              </a:ext>
            </a:extLst>
          </p:cNvPr>
          <p:cNvSpPr txBox="1"/>
          <p:nvPr/>
        </p:nvSpPr>
        <p:spPr>
          <a:xfrm>
            <a:off x="2149855" y="2575364"/>
            <a:ext cx="3727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← </a:t>
            </a:r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launch </a:t>
            </a:r>
            <a:r>
              <a:rPr lang="ko-KR" altLang="en-US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파일임을 알려주는 </a:t>
            </a:r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tag</a:t>
            </a:r>
            <a:endParaRPr lang="ko-KR" altLang="en-US" sz="1000" dirty="0">
              <a:solidFill>
                <a:schemeClr val="bg1"/>
              </a:solidFill>
              <a:latin typeface="Noto Sans CJK KR Regular" panose="020B0600000101010101" charset="-127"/>
              <a:ea typeface="Noto Sans CJK KR Regular" panose="020B0600000101010101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2E7D27-91C4-D294-AC09-1EE841BE20E9}"/>
              </a:ext>
            </a:extLst>
          </p:cNvPr>
          <p:cNvSpPr txBox="1"/>
          <p:nvPr/>
        </p:nvSpPr>
        <p:spPr>
          <a:xfrm>
            <a:off x="2149855" y="3662623"/>
            <a:ext cx="2057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← </a:t>
            </a:r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launch tag</a:t>
            </a:r>
            <a:r>
              <a:rPr lang="ko-KR" altLang="en-US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의 종료를 알림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F32DF-3BB8-14BE-CD2E-D2F3EFEC5758}"/>
              </a:ext>
            </a:extLst>
          </p:cNvPr>
          <p:cNvSpPr txBox="1"/>
          <p:nvPr/>
        </p:nvSpPr>
        <p:spPr>
          <a:xfrm>
            <a:off x="5392810" y="2319194"/>
            <a:ext cx="40302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&lt;include file=“</a:t>
            </a:r>
            <a:r>
              <a:rPr lang="en-US" altLang="ko-KR" sz="1000" dirty="0" err="1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file.launch</a:t>
            </a:r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” /&gt;</a:t>
            </a:r>
          </a:p>
          <a:p>
            <a:r>
              <a:rPr lang="ko-KR" altLang="en-US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다른 </a:t>
            </a:r>
            <a:r>
              <a:rPr lang="en-US" altLang="ko-KR" sz="1000" dirty="0" err="1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roslaunch</a:t>
            </a:r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파일을 현 파일에서 불러올 때는 </a:t>
            </a:r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include tag</a:t>
            </a:r>
            <a:r>
              <a:rPr lang="ko-KR" altLang="en-US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에 작성</a:t>
            </a:r>
            <a:endParaRPr lang="en-US" altLang="ko-KR" sz="1000" dirty="0">
              <a:solidFill>
                <a:schemeClr val="bg1"/>
              </a:solidFill>
              <a:latin typeface="Noto Sans CJK KR Regular" panose="020B0600000101010101" charset="-127"/>
              <a:ea typeface="Noto Sans CJK KR Regular" panose="020B0600000101010101" charset="-127"/>
            </a:endParaRPr>
          </a:p>
          <a:p>
            <a:endParaRPr lang="en-US" altLang="ko-KR" sz="1000" dirty="0">
              <a:solidFill>
                <a:schemeClr val="bg1"/>
              </a:solidFill>
              <a:latin typeface="Noto Sans CJK KR Regular" panose="020B0600000101010101" charset="-127"/>
              <a:ea typeface="Noto Sans CJK KR Regular" panose="020B0600000101010101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$(find </a:t>
            </a:r>
            <a:r>
              <a:rPr lang="en-US" altLang="ko-KR" sz="1000" dirty="0" err="1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package_name</a:t>
            </a:r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) 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다른 </a:t>
            </a:r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package</a:t>
            </a:r>
            <a:r>
              <a:rPr lang="ko-KR" altLang="en-US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에 있는 </a:t>
            </a:r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launch </a:t>
            </a:r>
            <a:r>
              <a:rPr lang="ko-KR" altLang="en-US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파일을 불러올 때 자동으로 경로를 찾아 줌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5CE054-7581-F5D2-BC78-6A695CC69E61}"/>
              </a:ext>
            </a:extLst>
          </p:cNvPr>
          <p:cNvSpPr/>
          <p:nvPr/>
        </p:nvSpPr>
        <p:spPr>
          <a:xfrm>
            <a:off x="1852096" y="2986776"/>
            <a:ext cx="3598678" cy="2551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8B89F3A-F897-0FFA-26BC-092E28D89052}"/>
              </a:ext>
            </a:extLst>
          </p:cNvPr>
          <p:cNvSpPr/>
          <p:nvPr/>
        </p:nvSpPr>
        <p:spPr>
          <a:xfrm>
            <a:off x="4987133" y="2440380"/>
            <a:ext cx="444500" cy="515554"/>
          </a:xfrm>
          <a:custGeom>
            <a:avLst/>
            <a:gdLst>
              <a:gd name="connsiteX0" fmla="*/ 0 w 444500"/>
              <a:gd name="connsiteY0" fmla="*/ 247650 h 247650"/>
              <a:gd name="connsiteX1" fmla="*/ 0 w 444500"/>
              <a:gd name="connsiteY1" fmla="*/ 0 h 247650"/>
              <a:gd name="connsiteX2" fmla="*/ 444500 w 444500"/>
              <a:gd name="connsiteY2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247650">
                <a:moveTo>
                  <a:pt x="0" y="247650"/>
                </a:moveTo>
                <a:lnTo>
                  <a:pt x="0" y="0"/>
                </a:lnTo>
                <a:lnTo>
                  <a:pt x="444500" y="0"/>
                </a:lnTo>
              </a:path>
            </a:pathLst>
          </a:custGeom>
          <a:noFill/>
          <a:ln>
            <a:solidFill>
              <a:schemeClr val="bg1">
                <a:alpha val="50000"/>
              </a:schemeClr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3A64EF-4824-3C96-EEF7-236ABDF269E5}"/>
              </a:ext>
            </a:extLst>
          </p:cNvPr>
          <p:cNvSpPr/>
          <p:nvPr/>
        </p:nvSpPr>
        <p:spPr>
          <a:xfrm>
            <a:off x="1838569" y="3339415"/>
            <a:ext cx="5464756" cy="2739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A6D5FDF7-9642-976C-CB8D-2790112D9C0D}"/>
              </a:ext>
            </a:extLst>
          </p:cNvPr>
          <p:cNvSpPr/>
          <p:nvPr/>
        </p:nvSpPr>
        <p:spPr>
          <a:xfrm flipV="1">
            <a:off x="1838569" y="3476372"/>
            <a:ext cx="444500" cy="953123"/>
          </a:xfrm>
          <a:custGeom>
            <a:avLst/>
            <a:gdLst>
              <a:gd name="connsiteX0" fmla="*/ 0 w 444500"/>
              <a:gd name="connsiteY0" fmla="*/ 247650 h 247650"/>
              <a:gd name="connsiteX1" fmla="*/ 0 w 444500"/>
              <a:gd name="connsiteY1" fmla="*/ 0 h 247650"/>
              <a:gd name="connsiteX2" fmla="*/ 444500 w 444500"/>
              <a:gd name="connsiteY2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247650">
                <a:moveTo>
                  <a:pt x="0" y="247650"/>
                </a:moveTo>
                <a:lnTo>
                  <a:pt x="0" y="0"/>
                </a:lnTo>
                <a:lnTo>
                  <a:pt x="444500" y="0"/>
                </a:lnTo>
              </a:path>
            </a:pathLst>
          </a:custGeom>
          <a:noFill/>
          <a:ln>
            <a:solidFill>
              <a:schemeClr val="bg1">
                <a:alpha val="50000"/>
              </a:schemeClr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8462BE-7A0C-0DE5-ADB0-BC08E8EFA66D}"/>
              </a:ext>
            </a:extLst>
          </p:cNvPr>
          <p:cNvSpPr txBox="1"/>
          <p:nvPr/>
        </p:nvSpPr>
        <p:spPr>
          <a:xfrm>
            <a:off x="2320108" y="4317721"/>
            <a:ext cx="70001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&lt;node pkg=“</a:t>
            </a:r>
            <a:r>
              <a:rPr lang="en-US" altLang="ko-KR" sz="1000" dirty="0" err="1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package_name</a:t>
            </a:r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” type=“</a:t>
            </a:r>
            <a:r>
              <a:rPr lang="en-US" altLang="ko-KR" sz="1000" dirty="0" err="1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node_name</a:t>
            </a:r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 or </a:t>
            </a:r>
            <a:r>
              <a:rPr lang="ko-KR" altLang="en-US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실행파일</a:t>
            </a:r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” name=“</a:t>
            </a:r>
            <a:r>
              <a:rPr lang="ko-KR" altLang="en-US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노드의 실행이름</a:t>
            </a:r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” output=“screen”/&gt;</a:t>
            </a:r>
            <a:r>
              <a:rPr lang="ko-KR" altLang="en-US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 </a:t>
            </a:r>
            <a:endParaRPr lang="en-US" altLang="ko-KR" sz="1000" dirty="0">
              <a:solidFill>
                <a:schemeClr val="bg1"/>
              </a:solidFill>
              <a:latin typeface="Noto Sans CJK KR Regular" panose="020B0600000101010101" charset="-127"/>
              <a:ea typeface="Noto Sans CJK KR Regular" panose="020B0600000101010101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실행해야 할 노드는 </a:t>
            </a:r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node tag</a:t>
            </a:r>
            <a:r>
              <a:rPr lang="ko-KR" altLang="en-US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에 작성</a:t>
            </a:r>
            <a:endParaRPr lang="en-US" altLang="ko-KR" sz="1000" dirty="0">
              <a:solidFill>
                <a:schemeClr val="bg1"/>
              </a:solidFill>
              <a:latin typeface="Noto Sans CJK KR Regular" panose="020B0600000101010101" charset="-127"/>
              <a:ea typeface="Noto Sans CJK KR Regular" panose="020B0600000101010101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: output</a:t>
            </a:r>
            <a:r>
              <a:rPr lang="ko-KR" altLang="en-US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= </a:t>
            </a:r>
            <a:r>
              <a:rPr lang="ko-KR" altLang="en-US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기본은 </a:t>
            </a:r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log</a:t>
            </a:r>
            <a:r>
              <a:rPr lang="ko-KR" altLang="en-US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로 </a:t>
            </a:r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node</a:t>
            </a:r>
            <a:r>
              <a:rPr lang="ko-KR" altLang="en-US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의 출력을 </a:t>
            </a:r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$ROS_HOME/log</a:t>
            </a:r>
            <a:r>
              <a:rPr lang="ko-KR" altLang="en-US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에 작성</a:t>
            </a:r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, “screen” </a:t>
            </a:r>
            <a:r>
              <a:rPr lang="ko-KR" altLang="en-US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설정 시 터미널에 출력</a:t>
            </a:r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생략해도 됨</a:t>
            </a:r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)</a:t>
            </a:r>
          </a:p>
          <a:p>
            <a:endParaRPr lang="en-US" altLang="ko-KR" sz="1000" dirty="0">
              <a:solidFill>
                <a:schemeClr val="bg1"/>
              </a:solidFill>
              <a:latin typeface="Noto Sans CJK KR Regular" panose="020B0600000101010101" charset="-127"/>
              <a:ea typeface="Noto Sans CJK KR Regular" panose="020B0600000101010101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$(find </a:t>
            </a:r>
            <a:r>
              <a:rPr lang="en-US" altLang="ko-KR" sz="1000" dirty="0" err="1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package_name</a:t>
            </a:r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) : </a:t>
            </a:r>
            <a:r>
              <a:rPr lang="ko-KR" altLang="en-US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다른 </a:t>
            </a:r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package</a:t>
            </a:r>
            <a:r>
              <a:rPr lang="ko-KR" altLang="en-US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에 있는 </a:t>
            </a:r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launch </a:t>
            </a:r>
            <a:r>
              <a:rPr lang="ko-KR" altLang="en-US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파일을 불러올 때 자동으로 경로를 찾아 줌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211A9A-DB9F-863E-728C-EF6BCC94727E}"/>
              </a:ext>
            </a:extLst>
          </p:cNvPr>
          <p:cNvSpPr txBox="1"/>
          <p:nvPr/>
        </p:nvSpPr>
        <p:spPr>
          <a:xfrm>
            <a:off x="2820811" y="2788936"/>
            <a:ext cx="3727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← </a:t>
            </a:r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&lt;!-- </a:t>
            </a:r>
            <a:r>
              <a:rPr lang="ko-KR" altLang="en-US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주석작성</a:t>
            </a:r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 --&gt; : </a:t>
            </a:r>
            <a:r>
              <a:rPr lang="ko-KR" altLang="en-US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주석 역할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82AEF0-96D7-C4BE-0747-826BBA0D8D7A}"/>
              </a:ext>
            </a:extLst>
          </p:cNvPr>
          <p:cNvSpPr txBox="1"/>
          <p:nvPr/>
        </p:nvSpPr>
        <p:spPr>
          <a:xfrm>
            <a:off x="1728378" y="5471006"/>
            <a:ext cx="700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* </a:t>
            </a:r>
            <a:r>
              <a:rPr lang="ko-KR" altLang="en-US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그 외 노드에 파라미터를 설정하거나</a:t>
            </a:r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 인자를 전달하는 등의 명령어가 있으니 </a:t>
            </a:r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  <a:hlinkClick r:id="rId4"/>
              </a:rPr>
              <a:t>http://wiki.ros.org/roslaunch/XML</a:t>
            </a:r>
            <a:r>
              <a:rPr lang="en-US" altLang="ko-KR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Noto Sans CJK KR Regular" panose="020B0600000101010101" charset="-127"/>
                <a:ea typeface="Noto Sans CJK KR Regular" panose="020B0600000101010101" charset="-127"/>
              </a:rPr>
              <a:t>참고 </a:t>
            </a:r>
            <a:endParaRPr lang="en-US" altLang="ko-KR" sz="1000" dirty="0">
              <a:solidFill>
                <a:schemeClr val="bg1"/>
              </a:solidFill>
              <a:latin typeface="Noto Sans CJK KR Regular" panose="020B0600000101010101" charset="-127"/>
              <a:ea typeface="Noto Sans CJK KR Regular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414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EAE97D-1B96-E604-00B9-D656158B6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199" y="2541884"/>
            <a:ext cx="7457704" cy="3648319"/>
          </a:xfrm>
          <a:prstGeom prst="rect">
            <a:avLst/>
          </a:prstGeom>
        </p:spPr>
      </p:pic>
      <p:sp>
        <p:nvSpPr>
          <p:cNvPr id="359" name="Google Shape;359;p45"/>
          <p:cNvSpPr txBox="1">
            <a:spLocks noGrp="1"/>
          </p:cNvSpPr>
          <p:nvPr>
            <p:ph type="title"/>
          </p:nvPr>
        </p:nvSpPr>
        <p:spPr>
          <a:xfrm>
            <a:off x="1619999" y="311050"/>
            <a:ext cx="76050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ko-KR" dirty="0" err="1"/>
              <a:t>roslaunch</a:t>
            </a:r>
            <a:r>
              <a:rPr lang="en-US" altLang="ko-KR" dirty="0"/>
              <a:t> :</a:t>
            </a:r>
            <a:r>
              <a:rPr lang="ko-KR" altLang="en-US" dirty="0"/>
              <a:t> 여러 노드 한번에 실행</a:t>
            </a:r>
            <a:endParaRPr dirty="0"/>
          </a:p>
        </p:txBody>
      </p:sp>
      <p:sp>
        <p:nvSpPr>
          <p:cNvPr id="360" name="Google Shape;360;p45"/>
          <p:cNvSpPr txBox="1">
            <a:spLocks noGrp="1"/>
          </p:cNvSpPr>
          <p:nvPr>
            <p:ph type="body" idx="2"/>
          </p:nvPr>
        </p:nvSpPr>
        <p:spPr>
          <a:xfrm>
            <a:off x="74815" y="301070"/>
            <a:ext cx="1545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01</a:t>
            </a:r>
            <a:endParaRPr dirty="0"/>
          </a:p>
        </p:txBody>
      </p:sp>
      <p:sp>
        <p:nvSpPr>
          <p:cNvPr id="361" name="Google Shape;361;p45"/>
          <p:cNvSpPr txBox="1">
            <a:spLocks noGrp="1"/>
          </p:cNvSpPr>
          <p:nvPr>
            <p:ph type="body" idx="1"/>
          </p:nvPr>
        </p:nvSpPr>
        <p:spPr>
          <a:xfrm>
            <a:off x="681000" y="992999"/>
            <a:ext cx="9056766" cy="527717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altLang="ko-KR" dirty="0"/>
              <a:t>Node</a:t>
            </a:r>
            <a:r>
              <a:rPr lang="ko-KR" altLang="en-US" dirty="0"/>
              <a:t>를 실행시키는 </a:t>
            </a:r>
            <a:r>
              <a:rPr lang="en-US" altLang="ko-KR" dirty="0"/>
              <a:t>2</a:t>
            </a:r>
            <a:r>
              <a:rPr lang="ko-KR" altLang="en-US" dirty="0"/>
              <a:t>가지 방법</a:t>
            </a:r>
            <a:endParaRPr lang="en-US" dirty="0"/>
          </a:p>
          <a:p>
            <a:pPr marL="571500" lvl="1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-. </a:t>
            </a:r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Limo_base.launch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예제 참고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571500" lvl="1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-.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다양한 파라미터를 </a:t>
            </a:r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 전달을 </a:t>
            </a:r>
            <a:r>
              <a:rPr lang="ko-KR" altLang="en-US" sz="1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통해서 설정하면서 노드를 실행</a:t>
            </a:r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0006"/>
      </p:ext>
    </p:extLst>
  </p:cSld>
  <p:clrMapOvr>
    <a:masterClrMapping/>
  </p:clrMapOvr>
</p:sld>
</file>

<file path=ppt/theme/theme1.xml><?xml version="1.0" encoding="utf-8"?>
<a:theme xmlns:a="http://schemas.openxmlformats.org/drawingml/2006/main" name="WeGo Template(A4)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576</Words>
  <Application>Microsoft Office PowerPoint</Application>
  <PresentationFormat>A4 용지(210x297mm)</PresentationFormat>
  <Paragraphs>63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Do Hyeon</vt:lpstr>
      <vt:lpstr>Noto Sans CJK KR Regular</vt:lpstr>
      <vt:lpstr>Malgun Gothic</vt:lpstr>
      <vt:lpstr>Arial</vt:lpstr>
      <vt:lpstr>WeGo Template(A4)</vt:lpstr>
      <vt:lpstr>launch 파일 작성</vt:lpstr>
      <vt:lpstr>roslaunch : 여러 노드 한번에 실행</vt:lpstr>
      <vt:lpstr>roslaunch : 여러 노드 한번에 실행</vt:lpstr>
      <vt:lpstr>roslaunch : 여러 노드 한번에 실행</vt:lpstr>
      <vt:lpstr>roslaunch : 여러 노드 한번에 실행</vt:lpstr>
      <vt:lpstr>roslaunch : 여러 노드 한번에 실행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LIMO Start Manual</dc:title>
  <dc:creator>JanghoBae</dc:creator>
  <cp:lastModifiedBy>BaeJangho</cp:lastModifiedBy>
  <cp:revision>389</cp:revision>
  <dcterms:modified xsi:type="dcterms:W3CDTF">2024-05-07T00:48:57Z</dcterms:modified>
</cp:coreProperties>
</file>