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56" r:id="rId3"/>
    <p:sldId id="257" r:id="rId4"/>
    <p:sldId id="266" r:id="rId5"/>
    <p:sldId id="261" r:id="rId6"/>
    <p:sldId id="267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00AEE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7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0825-3462-4DCF-B75D-D918B050509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9289-7B82-487C-B70C-4EA8B6D00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9289-7B82-487C-B70C-4EA8B6D00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F179-031A-441B-A46B-F21F932D3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2828" y="2845983"/>
            <a:ext cx="437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BROFORCE</a:t>
            </a:r>
            <a:endParaRPr lang="ko-KR" altLang="en-US" sz="54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870" y="544528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2015180018 </a:t>
            </a:r>
            <a:r>
              <a:rPr lang="ko-KR" altLang="en-US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게임공학과 배지수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174" y="1905216"/>
            <a:ext cx="4517583" cy="383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컨셉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게임 화면 구성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예상 게임 실행 흐름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범위</a:t>
            </a:r>
            <a:endParaRPr lang="en-US" altLang="ko-KR" sz="3300" b="1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430" y="302965"/>
            <a:ext cx="20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35DA50-4995-4462-BCDA-D1A2EA14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30" y="25921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컨셉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007A11-30BE-40CC-99F5-A10048B932EF}"/>
              </a:ext>
            </a:extLst>
          </p:cNvPr>
          <p:cNvSpPr/>
          <p:nvPr/>
        </p:nvSpPr>
        <p:spPr>
          <a:xfrm>
            <a:off x="3680797" y="184535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한자카드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482272-F3F0-45A7-906E-CC7E8DEFD067}"/>
              </a:ext>
            </a:extLst>
          </p:cNvPr>
          <p:cNvSpPr/>
          <p:nvPr/>
        </p:nvSpPr>
        <p:spPr>
          <a:xfrm>
            <a:off x="2466359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미니게임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FA0936-0D10-4BC5-BE0E-8285109BB7B8}"/>
              </a:ext>
            </a:extLst>
          </p:cNvPr>
          <p:cNvSpPr/>
          <p:nvPr/>
        </p:nvSpPr>
        <p:spPr>
          <a:xfrm>
            <a:off x="4895234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승급시험</a:t>
            </a:r>
          </a:p>
        </p:txBody>
      </p:sp>
      <p:sp>
        <p:nvSpPr>
          <p:cNvPr id="15" name="덧셈 기호 18">
            <a:extLst>
              <a:ext uri="{FF2B5EF4-FFF2-40B4-BE49-F238E27FC236}">
                <a16:creationId xmlns:a16="http://schemas.microsoft.com/office/drawing/2014/main" id="{D5C62628-1703-408E-A13C-95E252AF1C54}"/>
              </a:ext>
            </a:extLst>
          </p:cNvPr>
          <p:cNvSpPr/>
          <p:nvPr/>
        </p:nvSpPr>
        <p:spPr>
          <a:xfrm>
            <a:off x="4201497" y="4345665"/>
            <a:ext cx="693737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덧셈 기호 20">
            <a:extLst>
              <a:ext uri="{FF2B5EF4-FFF2-40B4-BE49-F238E27FC236}">
                <a16:creationId xmlns:a16="http://schemas.microsoft.com/office/drawing/2014/main" id="{37A7AC64-798C-4B2D-838C-F67251F4A13E}"/>
              </a:ext>
            </a:extLst>
          </p:cNvPr>
          <p:cNvSpPr/>
          <p:nvPr/>
        </p:nvSpPr>
        <p:spPr>
          <a:xfrm rot="2159613">
            <a:off x="3487122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덧셈 기호 21">
            <a:extLst>
              <a:ext uri="{FF2B5EF4-FFF2-40B4-BE49-F238E27FC236}">
                <a16:creationId xmlns:a16="http://schemas.microsoft.com/office/drawing/2014/main" id="{F98A30C1-10F9-48DB-9402-CCE3734454B4}"/>
              </a:ext>
            </a:extLst>
          </p:cNvPr>
          <p:cNvSpPr/>
          <p:nvPr/>
        </p:nvSpPr>
        <p:spPr>
          <a:xfrm rot="19440387" flipH="1">
            <a:off x="4968259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921C65-7518-48CC-8787-D80085698CF0}"/>
              </a:ext>
            </a:extLst>
          </p:cNvPr>
          <p:cNvSpPr/>
          <p:nvPr/>
        </p:nvSpPr>
        <p:spPr>
          <a:xfrm>
            <a:off x="2537797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1385047-7E5D-4A70-AFDF-4F6BA16C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92" y="2202283"/>
            <a:ext cx="3643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화면이 좌우로 움직이는 방식의 액션 게임</a:t>
            </a:r>
            <a:endParaRPr kumimoji="0" lang="en-US" altLang="ko-KR" sz="1200" dirty="0">
              <a:solidFill>
                <a:schemeClr val="accent6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A031FA-5B8D-4304-9A48-C3555B2C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5427" y="3202666"/>
            <a:ext cx="352394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원거리 무기를 이용해 적을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쓰러트리는 슈팅 게임</a:t>
            </a:r>
            <a:endParaRPr lang="ko-KR" altLang="en-US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C4E96E-41C6-45B6-840E-EF40016AD7ED}"/>
              </a:ext>
            </a:extLst>
          </p:cNvPr>
          <p:cNvSpPr/>
          <p:nvPr/>
        </p:nvSpPr>
        <p:spPr>
          <a:xfrm>
            <a:off x="4966672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</a:t>
            </a:r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2DA183-CA05-46FA-94A0-03AB9EC0E835}"/>
              </a:ext>
            </a:extLst>
          </p:cNvPr>
          <p:cNvSpPr/>
          <p:nvPr/>
        </p:nvSpPr>
        <p:spPr>
          <a:xfrm>
            <a:off x="3752234" y="191679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5FD51C5-B094-4D66-A697-5DE51173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273" y="5202915"/>
            <a:ext cx="2500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 그래픽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픽셀을 의도적으로 화면에 드러낸 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err="1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레트로풍</a:t>
            </a: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</a:t>
            </a: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129083-9B6E-4DCD-9F5B-2096BAC11912}"/>
              </a:ext>
            </a:extLst>
          </p:cNvPr>
          <p:cNvCxnSpPr/>
          <p:nvPr/>
        </p:nvCxnSpPr>
        <p:spPr>
          <a:xfrm>
            <a:off x="5323859" y="2774040"/>
            <a:ext cx="3214688" cy="1588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918039-3C2E-4E7E-8310-841EBAD7258F}"/>
              </a:ext>
            </a:extLst>
          </p:cNvPr>
          <p:cNvCxnSpPr/>
          <p:nvPr/>
        </p:nvCxnSpPr>
        <p:spPr>
          <a:xfrm rot="10800000">
            <a:off x="394672" y="3988478"/>
            <a:ext cx="2643187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24682D-B301-453C-81E0-FBEB80815EA8}"/>
              </a:ext>
            </a:extLst>
          </p:cNvPr>
          <p:cNvCxnSpPr/>
          <p:nvPr/>
        </p:nvCxnSpPr>
        <p:spPr>
          <a:xfrm>
            <a:off x="6466859" y="5988728"/>
            <a:ext cx="2571750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C58141-4F8A-4338-A8FB-2EFC442A24FD}"/>
              </a:ext>
            </a:extLst>
          </p:cNvPr>
          <p:cNvCxnSpPr/>
          <p:nvPr/>
        </p:nvCxnSpPr>
        <p:spPr>
          <a:xfrm rot="16200000" flipH="1">
            <a:off x="5966796" y="5488666"/>
            <a:ext cx="500063" cy="500062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게임 화면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B18C73-4C26-4D08-B6EB-A170E6AB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3373"/>
            <a:ext cx="7620000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57392-AE50-4679-9BA7-031E40718F36}"/>
              </a:ext>
            </a:extLst>
          </p:cNvPr>
          <p:cNvSpPr/>
          <p:nvPr/>
        </p:nvSpPr>
        <p:spPr>
          <a:xfrm flipH="1">
            <a:off x="761998" y="5972779"/>
            <a:ext cx="3161911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플레이어 정보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 생명수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오른쪽 화살표 32">
            <a:extLst>
              <a:ext uri="{FF2B5EF4-FFF2-40B4-BE49-F238E27FC236}">
                <a16:creationId xmlns:a16="http://schemas.microsoft.com/office/drawing/2014/main" id="{12E03471-2CE5-468F-BDEC-3F52F78E4A93}"/>
              </a:ext>
            </a:extLst>
          </p:cNvPr>
          <p:cNvSpPr/>
          <p:nvPr/>
        </p:nvSpPr>
        <p:spPr>
          <a:xfrm>
            <a:off x="2591725" y="1361273"/>
            <a:ext cx="39605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3BF8F-AA7A-442C-9E09-23F97D4629EC}"/>
              </a:ext>
            </a:extLst>
          </p:cNvPr>
          <p:cNvSpPr/>
          <p:nvPr/>
        </p:nvSpPr>
        <p:spPr>
          <a:xfrm flipH="1">
            <a:off x="3635870" y="1212177"/>
            <a:ext cx="180025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플레이 방향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68C4E-06E4-45A4-9B21-59166761BB54}"/>
              </a:ext>
            </a:extLst>
          </p:cNvPr>
          <p:cNvSpPr/>
          <p:nvPr/>
        </p:nvSpPr>
        <p:spPr>
          <a:xfrm flipH="1">
            <a:off x="2591725" y="2016729"/>
            <a:ext cx="3834533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캐릭터의 이동에 따라 게임 화면이 이동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794BCD-DA49-467F-8880-FBFBB56FD47D}"/>
              </a:ext>
            </a:extLst>
          </p:cNvPr>
          <p:cNvSpPr/>
          <p:nvPr/>
        </p:nvSpPr>
        <p:spPr>
          <a:xfrm flipH="1">
            <a:off x="6588280" y="5972779"/>
            <a:ext cx="179372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err="1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맵은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타일로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9938A-0EF9-4177-8562-F9A4E38B0435}"/>
              </a:ext>
            </a:extLst>
          </p:cNvPr>
          <p:cNvSpPr/>
          <p:nvPr/>
        </p:nvSpPr>
        <p:spPr>
          <a:xfrm flipH="1">
            <a:off x="7164360" y="5615773"/>
            <a:ext cx="28804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430" y="302965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예상 게임 실행 흐름</a:t>
            </a:r>
          </a:p>
        </p:txBody>
      </p:sp>
      <p:sp>
        <p:nvSpPr>
          <p:cNvPr id="7" name="모서리가 둥근 직사각형 19">
            <a:extLst>
              <a:ext uri="{FF2B5EF4-FFF2-40B4-BE49-F238E27FC236}">
                <a16:creationId xmlns:a16="http://schemas.microsoft.com/office/drawing/2014/main" id="{7191EC95-E845-4EEC-8E33-CC67D9A83ACD}"/>
              </a:ext>
            </a:extLst>
          </p:cNvPr>
          <p:cNvSpPr/>
          <p:nvPr/>
        </p:nvSpPr>
        <p:spPr>
          <a:xfrm flipH="1">
            <a:off x="467430" y="2492870"/>
            <a:ext cx="7929563" cy="357188"/>
          </a:xfrm>
          <a:prstGeom prst="roundRect">
            <a:avLst>
              <a:gd name="adj" fmla="val 9353"/>
            </a:avLst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&lt;&lt; </a:t>
            </a:r>
            <a:r>
              <a:rPr kumimoji="0" lang="ko-KR" altLang="en-US" sz="13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기본 플레이 </a:t>
            </a:r>
            <a:r>
              <a:rPr kumimoji="0" lang="en-US" altLang="ko-KR" sz="13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&gt;&gt;</a:t>
            </a:r>
            <a:endParaRPr kumimoji="0" lang="ko-KR" altLang="en-US" sz="13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314519-C648-4A12-BDCB-B5F3274900CB}"/>
              </a:ext>
            </a:extLst>
          </p:cNvPr>
          <p:cNvSpPr/>
          <p:nvPr/>
        </p:nvSpPr>
        <p:spPr>
          <a:xfrm flipH="1">
            <a:off x="484661" y="4485182"/>
            <a:ext cx="1927225" cy="420949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플레이어가 트럭을 타고 </a:t>
            </a:r>
            <a:endParaRPr kumimoji="0" lang="en-US" altLang="ko-KR" sz="11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등장 </a:t>
            </a:r>
          </a:p>
        </p:txBody>
      </p:sp>
      <p:pic>
        <p:nvPicPr>
          <p:cNvPr id="13" name="Picture 4" descr="C:\Documents and Settings\Administrator\바탕 화면\그림3.png">
            <a:extLst>
              <a:ext uri="{FF2B5EF4-FFF2-40B4-BE49-F238E27FC236}">
                <a16:creationId xmlns:a16="http://schemas.microsoft.com/office/drawing/2014/main" id="{4464C7A0-5B62-4E20-AA98-B712FDBF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0805" y="2916733"/>
            <a:ext cx="1987550" cy="1512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46D3B-9780-4BDC-A31F-7D452282965B}"/>
              </a:ext>
            </a:extLst>
          </p:cNvPr>
          <p:cNvSpPr/>
          <p:nvPr/>
        </p:nvSpPr>
        <p:spPr>
          <a:xfrm flipH="1">
            <a:off x="2548642" y="4488357"/>
            <a:ext cx="1927225" cy="411761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좌우 방향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사다리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점프 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이동</a:t>
            </a:r>
            <a:endParaRPr kumimoji="0" lang="ko-KR" altLang="en-US" sz="11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1C0A3-4A72-4C2A-A3C1-D7767D7CED31}"/>
              </a:ext>
            </a:extLst>
          </p:cNvPr>
          <p:cNvSpPr/>
          <p:nvPr/>
        </p:nvSpPr>
        <p:spPr>
          <a:xfrm flipH="1">
            <a:off x="4656842" y="4488358"/>
            <a:ext cx="1927225" cy="41176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몬스터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향해 총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수류탄 공격</a:t>
            </a:r>
            <a:r>
              <a:rPr kumimoji="0"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5BE5F8-BE20-4695-955F-8BA9A1012DE6}"/>
              </a:ext>
            </a:extLst>
          </p:cNvPr>
          <p:cNvSpPr/>
          <p:nvPr/>
        </p:nvSpPr>
        <p:spPr>
          <a:xfrm flipH="1">
            <a:off x="6753928" y="4493119"/>
            <a:ext cx="1579795" cy="392015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헬기 타고 스테이지 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완료</a:t>
            </a:r>
            <a:endParaRPr kumimoji="0" lang="ko-KR" altLang="en-US" sz="11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7DA0130-F126-4DAA-AC7A-412AC8098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 r="71141" b="44065"/>
          <a:stretch/>
        </p:blipFill>
        <p:spPr>
          <a:xfrm>
            <a:off x="516801" y="2943589"/>
            <a:ext cx="1866742" cy="145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D1E19A-2B4C-4F47-8EA9-8FB1002ED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 r="71141" b="44065"/>
          <a:stretch/>
        </p:blipFill>
        <p:spPr>
          <a:xfrm>
            <a:off x="2583258" y="2937576"/>
            <a:ext cx="1866742" cy="145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6C0316B-D33C-4326-B2E3-5ECF87F7B6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0" t="28931" r="34485" b="36739"/>
          <a:stretch/>
        </p:blipFill>
        <p:spPr>
          <a:xfrm>
            <a:off x="2581438" y="2929640"/>
            <a:ext cx="1868562" cy="1467110"/>
          </a:xfrm>
          <a:prstGeom prst="rect">
            <a:avLst/>
          </a:prstGeom>
        </p:spPr>
      </p:pic>
      <p:sp>
        <p:nvSpPr>
          <p:cNvPr id="17" name="오른쪽 화살표 32">
            <a:extLst>
              <a:ext uri="{FF2B5EF4-FFF2-40B4-BE49-F238E27FC236}">
                <a16:creationId xmlns:a16="http://schemas.microsoft.com/office/drawing/2014/main" id="{F788581F-F416-4107-A36B-1B940698B34D}"/>
              </a:ext>
            </a:extLst>
          </p:cNvPr>
          <p:cNvSpPr/>
          <p:nvPr/>
        </p:nvSpPr>
        <p:spPr>
          <a:xfrm>
            <a:off x="2320043" y="3446958"/>
            <a:ext cx="4381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70CDA8D-BD06-4887-8B61-F836A285603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t="12203" r="29719" b="43694"/>
          <a:stretch/>
        </p:blipFill>
        <p:spPr>
          <a:xfrm>
            <a:off x="6781815" y="2958573"/>
            <a:ext cx="1551910" cy="143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919EC66-2FFC-4EDE-BA91-785E7CC0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9" t="18731" r="29963" b="34553"/>
          <a:stretch/>
        </p:blipFill>
        <p:spPr>
          <a:xfrm>
            <a:off x="4647895" y="2937576"/>
            <a:ext cx="1915500" cy="1482736"/>
          </a:xfrm>
          <a:prstGeom prst="rect">
            <a:avLst/>
          </a:prstGeom>
        </p:spPr>
      </p:pic>
      <p:sp>
        <p:nvSpPr>
          <p:cNvPr id="18" name="오른쪽 화살표 33">
            <a:extLst>
              <a:ext uri="{FF2B5EF4-FFF2-40B4-BE49-F238E27FC236}">
                <a16:creationId xmlns:a16="http://schemas.microsoft.com/office/drawing/2014/main" id="{E4B912D0-60B7-46EF-A66C-387905B3F0BD}"/>
              </a:ext>
            </a:extLst>
          </p:cNvPr>
          <p:cNvSpPr/>
          <p:nvPr/>
        </p:nvSpPr>
        <p:spPr>
          <a:xfrm>
            <a:off x="4401255" y="3446958"/>
            <a:ext cx="4381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오른쪽 화살표 34">
            <a:extLst>
              <a:ext uri="{FF2B5EF4-FFF2-40B4-BE49-F238E27FC236}">
                <a16:creationId xmlns:a16="http://schemas.microsoft.com/office/drawing/2014/main" id="{397767A5-BF44-447C-A187-BAC759C2B680}"/>
              </a:ext>
            </a:extLst>
          </p:cNvPr>
          <p:cNvSpPr/>
          <p:nvPr/>
        </p:nvSpPr>
        <p:spPr>
          <a:xfrm>
            <a:off x="6482468" y="3446958"/>
            <a:ext cx="4381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4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범위</a:t>
            </a:r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87212BB7-CB42-486E-9F82-F506FAFF1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136393"/>
              </p:ext>
            </p:extLst>
          </p:nvPr>
        </p:nvGraphicFramePr>
        <p:xfrm>
          <a:off x="258137" y="1394470"/>
          <a:ext cx="8627725" cy="496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82">
                  <a:extLst>
                    <a:ext uri="{9D8B030D-6E8A-4147-A177-3AD203B41FA5}">
                      <a16:colId xmlns:a16="http://schemas.microsoft.com/office/drawing/2014/main" val="3542897669"/>
                    </a:ext>
                  </a:extLst>
                </a:gridCol>
                <a:gridCol w="3816561">
                  <a:extLst>
                    <a:ext uri="{9D8B030D-6E8A-4147-A177-3AD203B41FA5}">
                      <a16:colId xmlns:a16="http://schemas.microsoft.com/office/drawing/2014/main" val="953032518"/>
                    </a:ext>
                  </a:extLst>
                </a:gridCol>
                <a:gridCol w="3737782">
                  <a:extLst>
                    <a:ext uri="{9D8B030D-6E8A-4147-A177-3AD203B41FA5}">
                      <a16:colId xmlns:a16="http://schemas.microsoft.com/office/drawing/2014/main" val="1102710874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2903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키보드 단축키로 플레이어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76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수류탄 공격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사다리 타기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벽 타기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체크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시간 체크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점수화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랭킹 시스템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쉐이킹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9753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스테이지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(Level 1, Level 2)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보스 스테이지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085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몬스터 체력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공격력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보스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046178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스테이지의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배경음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공격 효과음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몬스터 타격 효과음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플레이어 이동 종류에 따른 효과음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8652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플레이어의 이동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이펙트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몬스터의 이동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이펙트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폭발 이펙트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트럭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헬리콥터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게임 진행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말풍선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수류탄 투하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9BDA-B557-4D41-9177-166E8E5D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9974"/>
              </p:ext>
            </p:extLst>
          </p:nvPr>
        </p:nvGraphicFramePr>
        <p:xfrm>
          <a:off x="719465" y="1556740"/>
          <a:ext cx="7705070" cy="437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70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1668230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  <a:gridCol w="5442470">
                  <a:extLst>
                    <a:ext uri="{9D8B030D-6E8A-4147-A177-3AD203B41FA5}">
                      <a16:colId xmlns:a16="http://schemas.microsoft.com/office/drawing/2014/main" val="1583109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수집과 좌표 처리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프레임워크 작업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092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그래픽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구성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타일 깔기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628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사다리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 타기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공격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수류탄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충돌처리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6187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62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패턴 구현	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 충돌처리 구현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91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시스템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포인트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트럭 이동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오브젝트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파티클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9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성공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조건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 버전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 시스템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체크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863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구성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사운드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처리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쉐이킹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54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밸런스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버그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밸런스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437" y="3013502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0070C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0d80524-e2c8-47ed-9ee5-113047383896" Revision="1" Stencil="System.MyShapes" StencilVersion="1.0"/>
</Control>
</file>

<file path=customXml/itemProps1.xml><?xml version="1.0" encoding="utf-8"?>
<ds:datastoreItem xmlns:ds="http://schemas.openxmlformats.org/officeDocument/2006/customXml" ds:itemID="{79059F84-8DAE-4556-B9C7-51D13E6ECE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405</Words>
  <Application>Microsoft Office PowerPoint</Application>
  <PresentationFormat>화면 슬라이드 쇼(4:3)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Thin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배지수</cp:lastModifiedBy>
  <cp:revision>30</cp:revision>
  <dcterms:created xsi:type="dcterms:W3CDTF">2016-09-04T05:54:01Z</dcterms:created>
  <dcterms:modified xsi:type="dcterms:W3CDTF">2018-09-27T02:17:57Z</dcterms:modified>
</cp:coreProperties>
</file>