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9"/>
  </p:handoutMasterIdLst>
  <p:sldIdLst>
    <p:sldId id="259" r:id="rId2"/>
    <p:sldId id="257" r:id="rId3"/>
    <p:sldId id="258" r:id="rId4"/>
    <p:sldId id="262" r:id="rId5"/>
    <p:sldId id="263" r:id="rId6"/>
    <p:sldId id="261" r:id="rId7"/>
    <p:sldId id="265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나눔고딕" panose="020B0600000101010101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B00"/>
    <a:srgbClr val="A48179"/>
    <a:srgbClr val="0E161F"/>
    <a:srgbClr val="523F3E"/>
    <a:srgbClr val="EFBF9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93860" y="3244407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18345" y="4524943"/>
            <a:ext cx="6613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2015182014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성예솔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2015180018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배지수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3" y="187737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2"/>
    </mc:Choice>
    <mc:Fallback xmlns="">
      <p:transition spd="slow" advTm="46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984864" y="1694805"/>
            <a:ext cx="2903380" cy="29033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821680" y="1409700"/>
            <a:ext cx="5638800" cy="4655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620710" y="47398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590490" y="2360633"/>
            <a:ext cx="472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API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국립중앙의료원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2429318"/>
            <a:ext cx="201185" cy="20118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3769239"/>
            <a:ext cx="201185" cy="201185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6590490" y="3692785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4824392"/>
            <a:ext cx="201185" cy="20118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6590490" y="4747938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약국별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주소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영업 요일 조회 서비스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134976" y="1861909"/>
            <a:ext cx="2591039" cy="25910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95" y="2538810"/>
            <a:ext cx="1219200" cy="12192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59569" y="4572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10341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3"/>
    </mc:Choice>
    <mc:Fallback xmlns="">
      <p:transition spd="slow" advTm="87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컨셉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l="34669" t="17304" r="25187" b="34701"/>
          <a:stretch/>
        </p:blipFill>
        <p:spPr>
          <a:xfrm>
            <a:off x="3251199" y="1882068"/>
            <a:ext cx="6760947" cy="45468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45257" y="1207007"/>
            <a:ext cx="472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API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국립중앙의료원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1275692"/>
            <a:ext cx="201185" cy="201185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279418" y="1078910"/>
            <a:ext cx="737616" cy="637661"/>
            <a:chOff x="286675" y="1057144"/>
            <a:chExt cx="737616" cy="637661"/>
          </a:xfrm>
        </p:grpSpPr>
        <p:sp>
          <p:nvSpPr>
            <p:cNvPr id="43" name="직사각형 4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6"/>
    </mc:Choice>
    <mc:Fallback xmlns="">
      <p:transition spd="slow" advTm="63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시행 결과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07325"/>
              </p:ext>
            </p:extLst>
          </p:nvPr>
        </p:nvGraphicFramePr>
        <p:xfrm>
          <a:off x="1859569" y="1456726"/>
          <a:ext cx="9465655" cy="41526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5090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951249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366817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952499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441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900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1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 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(4.28~5.4)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ea typeface="나눔바른고딕 Light" panose="020B0603020101020101"/>
                        </a:rPr>
                        <a:t>파이썬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 모듈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, Open API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조사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응용 앱 개발 예시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Xml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모듈 조사 완료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국가공공데이터 포털 활용사례조사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99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2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(5.5~5.11)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기획발표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5/10,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상세 기능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,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구현 방법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,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역할 분담 등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국가 공공데이터 포털 약국 정보 조회 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Open API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활용신청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, </a:t>
                      </a:r>
                      <a:r>
                        <a:rPr lang="en-US" altLang="ko-KR" sz="1600" b="1" baseline="0" dirty="0" err="1">
                          <a:ea typeface="나눔바른고딕 Light" panose="020B0603020101020101"/>
                        </a:rPr>
                        <a:t>youtube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기획 발표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99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3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(5.12~5.18)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Open API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연동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전국 약국 정보 조회 서비스 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Open API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활용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99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4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(5.19~5.25)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다양한 검색 기능 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정보를 시도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/</a:t>
                      </a:r>
                      <a:r>
                        <a:rPr lang="ko-KR" altLang="en-US" sz="1600" b="1" dirty="0" err="1">
                          <a:ea typeface="나눔바른고딕 Light" panose="020B0603020101020101"/>
                        </a:rPr>
                        <a:t>시군구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/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영업일자별로 검색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위치정보로 인근 약국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4238"/>
            <a:ext cx="601962" cy="60196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20" name="직사각형 19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1"/>
    </mc:Choice>
    <mc:Fallback xmlns="">
      <p:transition spd="slow" advTm="208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18738"/>
              </p:ext>
            </p:extLst>
          </p:nvPr>
        </p:nvGraphicFramePr>
        <p:xfrm>
          <a:off x="2351674" y="1544749"/>
          <a:ext cx="8290385" cy="44767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1959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674435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453991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</a:tblGrid>
              <a:tr h="358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ea typeface="나눔바른고딕 Light" panose="020B0603020101020101"/>
                        </a:rPr>
                        <a:t>배지수</a:t>
                      </a:r>
                      <a:endParaRPr lang="ko-KR" altLang="en-US" b="1" dirty="0">
                        <a:ea typeface="나눔바른고딕 Light" panose="020B0603020101020101"/>
                      </a:endParaRPr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ea typeface="나눔바른고딕 Light" panose="020B0603020101020101"/>
                        </a:rPr>
                        <a:t>성예솔</a:t>
                      </a:r>
                      <a:endParaRPr lang="ko-KR" altLang="en-US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4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3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전국 약국 정보 조회 서비스 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Open API 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자료 연동 구현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4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약국 정보를 시도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/</a:t>
                      </a:r>
                      <a:r>
                        <a:rPr lang="ko-KR" altLang="en-US" sz="1600" b="1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시군구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/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영업일자별로 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검색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위치정보로 인근 약국 검색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5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중간 시연 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6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ea typeface="나눔바른고딕 Light" panose="020B0603020101020101"/>
                        </a:rPr>
                        <a:t>tkinter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 GUI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구현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ea typeface="나눔바른고딕 Light" panose="020B0603020101020101"/>
                        </a:rPr>
                        <a:t>tkinter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 GUI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구현</a:t>
                      </a:r>
                      <a:endParaRPr lang="en-US" altLang="ko-KR" sz="1600" b="1" baseline="0" dirty="0">
                        <a:ea typeface="나눔바른고딕 Light" panose="020B0603020101020101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지도 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15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7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약국 정보 이메일로 전송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배포파일작성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36843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8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최종구현 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27176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21" name="직사각형 2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2"/>
    </mc:Choice>
    <mc:Fallback xmlns="">
      <p:transition spd="slow" advTm="282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57" y="1146727"/>
            <a:ext cx="10430069" cy="500228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859569" y="457200"/>
            <a:ext cx="263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커밋그래프와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시연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2870" y="3872094"/>
            <a:ext cx="886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배지수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20072" y="3872094"/>
            <a:ext cx="8902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성예솔</a:t>
            </a:r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4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4"/>
    </mc:Choice>
    <mc:Fallback xmlns="">
      <p:transition spd="slow" advTm="74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3" y="185220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"/>
    </mc:Choice>
    <mc:Fallback xmlns="">
      <p:transition spd="slow" advTm="246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226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나눔고딕</vt:lpstr>
      <vt:lpstr>나눔바른고딕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yessol</cp:lastModifiedBy>
  <cp:revision>64</cp:revision>
  <dcterms:created xsi:type="dcterms:W3CDTF">2014-11-01T08:10:02Z</dcterms:created>
  <dcterms:modified xsi:type="dcterms:W3CDTF">2017-06-07T15:06:49Z</dcterms:modified>
</cp:coreProperties>
</file>