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9"/>
  </p:handoutMasterIdLst>
  <p:sldIdLst>
    <p:sldId id="259" r:id="rId2"/>
    <p:sldId id="257" r:id="rId3"/>
    <p:sldId id="258" r:id="rId4"/>
    <p:sldId id="262" r:id="rId5"/>
    <p:sldId id="263" r:id="rId6"/>
    <p:sldId id="261" r:id="rId7"/>
    <p:sldId id="265" r:id="rId8"/>
  </p:sldIdLst>
  <p:sldSz cx="12192000" cy="6858000"/>
  <p:notesSz cx="6858000" cy="9144000"/>
  <p:embeddedFontLst>
    <p:embeddedFont>
      <p:font typeface="나눔고딕" panose="020B0600000101010101" charset="-127"/>
      <p:regular r:id="rId10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9B00"/>
    <a:srgbClr val="A48179"/>
    <a:srgbClr val="0E161F"/>
    <a:srgbClr val="523F3E"/>
    <a:srgbClr val="EFBF90"/>
    <a:srgbClr val="F0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1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593A-6B44-487E-B64A-BF4872A4BE59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E8CA-136D-40F0-9B6E-207DA0E2B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5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88758" y="256674"/>
            <a:ext cx="11670631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 userDrawn="1"/>
        </p:nvSpPr>
        <p:spPr>
          <a:xfrm>
            <a:off x="288757" y="1054769"/>
            <a:ext cx="11670631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280049" y="256674"/>
            <a:ext cx="786063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254723" y="397042"/>
            <a:ext cx="4427621" cy="529390"/>
            <a:chOff x="7307180" y="397042"/>
            <a:chExt cx="4427621" cy="52939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5" name="직선 연결선 14"/>
          <p:cNvCxnSpPr/>
          <p:nvPr userDrawn="1"/>
        </p:nvCxnSpPr>
        <p:spPr>
          <a:xfrm>
            <a:off x="334590" y="105373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34590" y="174606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34590" y="243839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34590" y="3130729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4590" y="3823061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4590" y="451539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334590" y="520772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334590" y="590005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1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0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62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5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1227138" y="1247775"/>
            <a:ext cx="4883150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8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0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8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85760" y="6309360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altLang="ko-KR">
                <a:solidFill>
                  <a:schemeClr val="bg1"/>
                </a:solidFill>
                <a:hlinkClick r:id="rId13"/>
              </a:rPr>
              <a:t>leehyekang.com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친절한 </a:t>
            </a:r>
            <a:r>
              <a:rPr lang="ko-KR" altLang="en-US" dirty="0" err="1">
                <a:solidFill>
                  <a:schemeClr val="bg1"/>
                </a:solidFill>
              </a:rPr>
              <a:t>혜강씨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594"/>
            <a:ext cx="1222353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93860" y="3244407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프로그램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718345" y="4524943"/>
            <a:ext cx="66135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2015182014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성예솔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>
              <a:defRPr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2015180018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배지수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23" y="187737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6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2"/>
    </mc:Choice>
    <mc:Fallback xmlns="">
      <p:transition spd="slow" advTm="465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984864" y="1694805"/>
            <a:ext cx="2903380" cy="29033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5821680" y="1409700"/>
            <a:ext cx="5638800" cy="4655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620710" y="473986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590490" y="2360633"/>
            <a:ext cx="4725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전국 약국 정보 조회 서비스 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Open API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활용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defRPr/>
            </a:pP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제공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국립중앙의료원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279418" y="1078915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4802" y="2429318"/>
            <a:ext cx="201185" cy="20118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4802" y="3769239"/>
            <a:ext cx="201185" cy="201185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6590490" y="3692785"/>
            <a:ext cx="3050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전국 약국 정보 조회 서비스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4802" y="4824392"/>
            <a:ext cx="201185" cy="201185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6590490" y="4747938"/>
            <a:ext cx="3886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약국별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주소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영업 요일 조회 서비스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134976" y="1861909"/>
            <a:ext cx="2591039" cy="25910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895" y="2538810"/>
            <a:ext cx="1219200" cy="12192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859569" y="45720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컨셉</a:t>
            </a:r>
          </a:p>
        </p:txBody>
      </p:sp>
    </p:spTree>
    <p:extLst>
      <p:ext uri="{BB962C8B-B14F-4D97-AF65-F5344CB8AC3E}">
        <p14:creationId xmlns:p14="http://schemas.microsoft.com/office/powerpoint/2010/main" val="103417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13"/>
    </mc:Choice>
    <mc:Fallback xmlns="">
      <p:transition spd="slow" advTm="871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컨셉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/>
          <a:srcRect l="34669" t="17304" r="25187" b="34701"/>
          <a:stretch/>
        </p:blipFill>
        <p:spPr>
          <a:xfrm>
            <a:off x="3251199" y="1882068"/>
            <a:ext cx="6760947" cy="454680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145257" y="1207007"/>
            <a:ext cx="4725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전국 약국 정보 조회 서비스 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Open API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활용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defRPr/>
            </a:pP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제공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국립중앙의료원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9569" y="1275692"/>
            <a:ext cx="201185" cy="201185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279418" y="1078910"/>
            <a:ext cx="737616" cy="637661"/>
            <a:chOff x="286675" y="1057144"/>
            <a:chExt cx="737616" cy="637661"/>
          </a:xfrm>
        </p:grpSpPr>
        <p:sp>
          <p:nvSpPr>
            <p:cNvPr id="43" name="직사각형 42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8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16"/>
    </mc:Choice>
    <mc:Fallback xmlns="">
      <p:transition spd="slow" advTm="631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시행 결과</a:t>
            </a: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707325"/>
              </p:ext>
            </p:extLst>
          </p:nvPr>
        </p:nvGraphicFramePr>
        <p:xfrm>
          <a:off x="1859569" y="1456726"/>
          <a:ext cx="9465655" cy="41526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5090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2951249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4366817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952499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4417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a typeface="나눔바른고딕 Light" panose="020B0603020101020101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a typeface="나눔바른고딕 Light" panose="020B0603020101020101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a typeface="나눔바른고딕 Light" panose="020B0603020101020101"/>
                        </a:rPr>
                        <a:t>세부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a typeface="나눔바른고딕 Light" panose="020B0603020101020101"/>
                        </a:rPr>
                        <a:t>시행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900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1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 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(4.28~5.4)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ea typeface="나눔바른고딕 Light" panose="020B0603020101020101"/>
                        </a:rPr>
                        <a:t>파이썬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 모듈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, Open API 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조사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응용 앱 개발 예시 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Xml 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모듈 조사 완료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국가공공데이터 포털 활용사례조사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993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2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(5.5~5.11)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기획발표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5/10,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상세 기능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,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구현 방법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,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역할 분담 등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국가 공공데이터 포털 약국 정보 조회 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Open API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활용신청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, </a:t>
                      </a:r>
                      <a:r>
                        <a:rPr lang="en-US" altLang="ko-KR" sz="1600" b="1" baseline="0" dirty="0" err="1">
                          <a:ea typeface="나눔바른고딕 Light" panose="020B0603020101020101"/>
                        </a:rPr>
                        <a:t>youtube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기획 발표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699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3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(5.12~5.18)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Open API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연동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구현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전국 약국 정보 조회 서비스 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Open API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활용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993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4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(5.19~5.25)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다양한 검색 기능 구현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약국 정보를 시도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/</a:t>
                      </a:r>
                      <a:r>
                        <a:rPr lang="ko-KR" altLang="en-US" sz="1600" b="1" dirty="0" err="1">
                          <a:ea typeface="나눔바른고딕 Light" panose="020B0603020101020101"/>
                        </a:rPr>
                        <a:t>시군구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/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영업일자별로 검색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약국 위치정보로 인근 약국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277633" y="2484379"/>
            <a:ext cx="737616" cy="637661"/>
            <a:chOff x="286675" y="1057144"/>
            <a:chExt cx="737616" cy="637661"/>
          </a:xfrm>
        </p:grpSpPr>
        <p:sp>
          <p:nvSpPr>
            <p:cNvPr id="14" name="직사각형 1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9216" y="2563477"/>
            <a:ext cx="827358" cy="4744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64238"/>
            <a:ext cx="601962" cy="60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7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61"/>
    </mc:Choice>
    <mc:Fallback xmlns="">
      <p:transition spd="slow" advTm="2086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534237"/>
              </p:ext>
            </p:extLst>
          </p:nvPr>
        </p:nvGraphicFramePr>
        <p:xfrm>
          <a:off x="2351674" y="1544749"/>
          <a:ext cx="8290385" cy="447676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1959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3674435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453991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</a:tblGrid>
              <a:tr h="358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a typeface="나눔바른고딕 Light" panose="020B0603020101020101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ea typeface="나눔바른고딕 Light" panose="020B0603020101020101"/>
                        </a:rPr>
                        <a:t>배지수</a:t>
                      </a:r>
                      <a:endParaRPr lang="ko-KR" altLang="en-US" b="1" dirty="0">
                        <a:ea typeface="나눔바른고딕 Light" panose="020B0603020101020101"/>
                      </a:endParaRPr>
                    </a:p>
                  </a:txBody>
                  <a:tcPr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ea typeface="나눔바른고딕 Light" panose="020B0603020101020101"/>
                        </a:rPr>
                        <a:t>성예솔</a:t>
                      </a:r>
                      <a:endParaRPr lang="ko-KR" altLang="en-US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641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3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전국 약국 정보 조회 서비스 </a:t>
                      </a:r>
                      <a:r>
                        <a:rPr lang="en-US" altLang="ko-KR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Open API </a:t>
                      </a: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자료 연동 구현</a:t>
                      </a:r>
                      <a:endParaRPr lang="en-US" altLang="ko-KR" sz="16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  <a:ea typeface="나눔바른고딕 Light" panose="020B0603020101020101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62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4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약국 정보를 시도</a:t>
                      </a:r>
                      <a:r>
                        <a:rPr lang="en-US" altLang="ko-KR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/</a:t>
                      </a:r>
                      <a:r>
                        <a:rPr lang="ko-KR" altLang="en-US" sz="1600" b="1" dirty="0" err="1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시군구</a:t>
                      </a:r>
                      <a:r>
                        <a:rPr lang="en-US" altLang="ko-KR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/</a:t>
                      </a: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영업일자별로 </a:t>
                      </a:r>
                      <a:endParaRPr lang="en-US" altLang="ko-KR" sz="16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검색</a:t>
                      </a:r>
                      <a:endParaRPr lang="en-US" altLang="ko-KR" sz="16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약국 위치정보로 인근 약국 검색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555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5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중간 시연 발표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ea typeface="나눔바른고딕 Light" panose="020B0603020101020101"/>
                      </a:endParaRPr>
                    </a:p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62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6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ea typeface="나눔바른고딕 Light" panose="020B0603020101020101"/>
                        </a:rPr>
                        <a:t>tkinter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 GUI 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구현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지도 연동 구현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515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7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약국 정보 이메일로 전송</a:t>
                      </a:r>
                      <a:endParaRPr lang="en-US" altLang="ko-KR" sz="16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C/C++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연동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배포파일작성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ea typeface="나눔바른고딕 Light" panose="020B0603020101020101"/>
                      </a:endParaRPr>
                    </a:p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736843"/>
                  </a:ext>
                </a:extLst>
              </a:tr>
              <a:tr h="62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8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최종구현 발표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027176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77633" y="2484379"/>
            <a:ext cx="737616" cy="637661"/>
            <a:chOff x="286675" y="1057144"/>
            <a:chExt cx="737616" cy="637661"/>
          </a:xfrm>
        </p:grpSpPr>
        <p:sp>
          <p:nvSpPr>
            <p:cNvPr id="15" name="직사각형 14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9216" y="2563477"/>
            <a:ext cx="827358" cy="4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8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82"/>
    </mc:Choice>
    <mc:Fallback xmlns="">
      <p:transition spd="slow" advTm="2828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57" y="1146727"/>
            <a:ext cx="10430069" cy="500228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859569" y="457200"/>
            <a:ext cx="2632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2000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커밋그래프와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시연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2870" y="3872094"/>
            <a:ext cx="8866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배지수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20072" y="3872094"/>
            <a:ext cx="8902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성예솔</a:t>
            </a:r>
            <a:endParaRPr lang="en-US" altLang="ko-KR" dirty="0"/>
          </a:p>
        </p:txBody>
      </p:sp>
      <p:grpSp>
        <p:nvGrpSpPr>
          <p:cNvPr id="25" name="그룹 24"/>
          <p:cNvGrpSpPr/>
          <p:nvPr/>
        </p:nvGrpSpPr>
        <p:grpSpPr>
          <a:xfrm>
            <a:off x="263931" y="4520803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4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34"/>
    </mc:Choice>
    <mc:Fallback xmlns="">
      <p:transition spd="slow" advTm="743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60048" y="3669280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37948" y="3165256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 for your attention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23" y="185220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1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0"/>
    </mc:Choice>
    <mc:Fallback xmlns="">
      <p:transition spd="slow" advTm="2460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229</Words>
  <Application>Microsoft Office PowerPoint</Application>
  <PresentationFormat>와이드스크린</PresentationFormat>
  <Paragraphs>66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나눔고딕</vt:lpstr>
      <vt:lpstr>나눔바른고딕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배지수</cp:lastModifiedBy>
  <cp:revision>62</cp:revision>
  <dcterms:created xsi:type="dcterms:W3CDTF">2014-11-01T08:10:02Z</dcterms:created>
  <dcterms:modified xsi:type="dcterms:W3CDTF">2017-05-30T20:11:58Z</dcterms:modified>
</cp:coreProperties>
</file>