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4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7" r:id="rId10"/>
    <p:sldId id="268" r:id="rId11"/>
    <p:sldId id="269" r:id="rId12"/>
    <p:sldId id="265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고딕" panose="020B0600000101010101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B00"/>
    <a:srgbClr val="A48179"/>
    <a:srgbClr val="0E161F"/>
    <a:srgbClr val="523F3E"/>
    <a:srgbClr val="EFBF9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aejisoo/PharmacyManager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93860" y="3244407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최종보고서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18345" y="4524943"/>
            <a:ext cx="6613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2015182014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성예솔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2015180018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배지수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3" y="187737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2"/>
    </mc:Choice>
    <mc:Fallback xmlns="">
      <p:transition spd="slow" advTm="46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실행화면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6DAC1B6-0A79-48B4-8CEA-68724807E6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5060" y="1361930"/>
            <a:ext cx="6054125" cy="40605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3A2947-D768-4826-8745-96229C002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5166" y="2481891"/>
            <a:ext cx="4977227" cy="39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4"/>
    </mc:Choice>
    <mc:Fallback xmlns="">
      <p:transition spd="slow" advTm="74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실행방법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5F508-DE49-42B3-85A7-5D1B5AAF0D11}"/>
              </a:ext>
            </a:extLst>
          </p:cNvPr>
          <p:cNvSpPr txBox="1"/>
          <p:nvPr/>
        </p:nvSpPr>
        <p:spPr>
          <a:xfrm>
            <a:off x="1550503" y="1311965"/>
            <a:ext cx="9926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spc="60" dirty="0"/>
              <a:t>배포파일이 만들어 지지 않아서 실행 방법을 작성했습니다</a:t>
            </a:r>
            <a:r>
              <a:rPr lang="en-US" altLang="ko-KR" sz="2400" spc="60" dirty="0"/>
              <a:t>.</a:t>
            </a:r>
          </a:p>
          <a:p>
            <a:pPr lvl="1"/>
            <a:endParaRPr lang="en-US" altLang="ko-KR" sz="2400" spc="60" dirty="0"/>
          </a:p>
          <a:p>
            <a:pPr marL="800100" lvl="1" indent="-342900">
              <a:buAutoNum type="arabicPeriod"/>
            </a:pPr>
            <a:r>
              <a:rPr lang="en-US" altLang="ko-KR" sz="2400" spc="60" dirty="0" err="1"/>
              <a:t>cmd</a:t>
            </a:r>
            <a:r>
              <a:rPr lang="ko-KR" altLang="en-US" sz="2400" spc="60" dirty="0"/>
              <a:t> 창에서 </a:t>
            </a:r>
            <a:r>
              <a:rPr lang="en-US" altLang="ko-KR" sz="2400" spc="60"/>
              <a:t>python</a:t>
            </a:r>
            <a:r>
              <a:rPr lang="ko-KR" altLang="en-US" sz="2400" spc="60"/>
              <a:t>이 </a:t>
            </a:r>
            <a:r>
              <a:rPr lang="ko-KR" altLang="en-US" sz="2400" spc="60" dirty="0"/>
              <a:t>설치된 디렉토리 밑 </a:t>
            </a:r>
            <a:r>
              <a:rPr lang="en-US" altLang="ko-KR" sz="2400" spc="60" dirty="0"/>
              <a:t>scripts </a:t>
            </a:r>
            <a:r>
              <a:rPr lang="ko-KR" altLang="en-US" sz="2400" spc="60" dirty="0"/>
              <a:t>폴더로 이동 한 후</a:t>
            </a:r>
            <a:r>
              <a:rPr lang="en-US" altLang="ko-KR" sz="2400" spc="60" dirty="0"/>
              <a:t>,</a:t>
            </a:r>
          </a:p>
          <a:p>
            <a:pPr marL="800100" lvl="1" indent="-342900">
              <a:buAutoNum type="arabicPeriod"/>
            </a:pPr>
            <a:r>
              <a:rPr lang="en-US" altLang="ko-KR" sz="2400" spc="60" dirty="0"/>
              <a:t>pip install PyQt4-4.11.4-cp36-cp36m-win32.whl </a:t>
            </a:r>
            <a:r>
              <a:rPr lang="ko-KR" altLang="en-US" sz="2400" spc="60" dirty="0"/>
              <a:t>명령을 해줍니다</a:t>
            </a:r>
            <a:r>
              <a:rPr lang="en-US" altLang="ko-KR" sz="2400" spc="60" dirty="0"/>
              <a:t>.</a:t>
            </a:r>
          </a:p>
          <a:p>
            <a:pPr lvl="1"/>
            <a:r>
              <a:rPr lang="en-US" altLang="ko-KR" sz="2400" spc="60" dirty="0"/>
              <a:t>   (pyqt4</a:t>
            </a:r>
            <a:r>
              <a:rPr lang="ko-KR" altLang="en-US" sz="2400" spc="60" dirty="0"/>
              <a:t> 파일은 압출 폴더에 있습니다</a:t>
            </a:r>
            <a:r>
              <a:rPr lang="en-US" altLang="ko-KR" sz="2400" spc="60" dirty="0"/>
              <a:t>. Scripts </a:t>
            </a:r>
            <a:r>
              <a:rPr lang="ko-KR" altLang="en-US" sz="2400" spc="60" dirty="0"/>
              <a:t>폴더에 넣어주세요</a:t>
            </a:r>
            <a:r>
              <a:rPr lang="en-US" altLang="ko-KR" sz="2400" spc="60" dirty="0"/>
              <a:t>.)</a:t>
            </a:r>
          </a:p>
          <a:p>
            <a:pPr lvl="1"/>
            <a:r>
              <a:rPr lang="en-US" altLang="ko-KR" sz="2400" spc="60" dirty="0"/>
              <a:t>3.  pip install folium </a:t>
            </a:r>
            <a:r>
              <a:rPr lang="ko-KR" altLang="en-US" sz="2400" spc="60" dirty="0"/>
              <a:t>명령 도 쳐주세요</a:t>
            </a:r>
            <a:r>
              <a:rPr lang="en-US" altLang="ko-KR" sz="2400" spc="60" dirty="0"/>
              <a:t>.</a:t>
            </a:r>
          </a:p>
          <a:p>
            <a:pPr marL="800100" lvl="1" indent="-342900">
              <a:buAutoNum type="arabicPeriod" startAt="4"/>
            </a:pPr>
            <a:r>
              <a:rPr lang="en-US" altLang="ko-KR" sz="2400" spc="60" dirty="0"/>
              <a:t> pharmacyManager.py </a:t>
            </a:r>
            <a:r>
              <a:rPr lang="ko-KR" altLang="en-US" sz="2400" spc="60" dirty="0"/>
              <a:t>실행해주세요</a:t>
            </a:r>
            <a:r>
              <a:rPr lang="en-US" altLang="ko-KR" sz="2400" spc="6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064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4"/>
    </mc:Choice>
    <mc:Fallback xmlns="">
      <p:transition spd="slow" advTm="743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3" y="185220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"/>
    </mc:Choice>
    <mc:Fallback xmlns="">
      <p:transition spd="slow" advTm="24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984864" y="1694805"/>
            <a:ext cx="2903380" cy="29033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821680" y="1409700"/>
            <a:ext cx="5638800" cy="4655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620710" y="47398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590490" y="2360633"/>
            <a:ext cx="472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API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국립중앙의료원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2429318"/>
            <a:ext cx="201185" cy="20118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3769239"/>
            <a:ext cx="201185" cy="201185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6590490" y="3692785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4824392"/>
            <a:ext cx="201185" cy="20118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6590490" y="4747938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약국별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주소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진료 요일 조회 서비스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134976" y="1861909"/>
            <a:ext cx="2591039" cy="25910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95" y="2538810"/>
            <a:ext cx="1219200" cy="12192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59569" y="4572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10341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3"/>
    </mc:Choice>
    <mc:Fallback xmlns="">
      <p:transition spd="slow" advTm="87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컨셉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l="34669" t="17304" r="25187" b="34701"/>
          <a:stretch/>
        </p:blipFill>
        <p:spPr>
          <a:xfrm>
            <a:off x="3251199" y="1882068"/>
            <a:ext cx="6760947" cy="45468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45257" y="1207007"/>
            <a:ext cx="472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API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국립중앙의료원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1275692"/>
            <a:ext cx="201185" cy="201185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279418" y="1078910"/>
            <a:ext cx="737616" cy="637661"/>
            <a:chOff x="286675" y="1057144"/>
            <a:chExt cx="737616" cy="637661"/>
          </a:xfrm>
        </p:grpSpPr>
        <p:sp>
          <p:nvSpPr>
            <p:cNvPr id="43" name="직사각형 4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6"/>
    </mc:Choice>
    <mc:Fallback xmlns="">
      <p:transition spd="slow" advTm="63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상세 기능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145257" y="1518366"/>
            <a:ext cx="5812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API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 연동 구현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1587051"/>
            <a:ext cx="201185" cy="20118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145257" y="2136423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약국 정보를 시도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시군구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진료일자별로 검색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2205108"/>
            <a:ext cx="201185" cy="20118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145257" y="2760674"/>
            <a:ext cx="3512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ea typeface="나눔바른고딕 Light" panose="020B0603020101020101"/>
              </a:rPr>
              <a:t>약국 위치정보로 인근 약국 검색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2824740"/>
            <a:ext cx="201185" cy="20118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145257" y="3374112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GUI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구현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3442797"/>
            <a:ext cx="201185" cy="20118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145257" y="3967301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약국 정보 이메일로 전송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4036806"/>
            <a:ext cx="201185" cy="20118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45257" y="4607789"/>
            <a:ext cx="33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지도 연동 통해 약국 위치 표시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4676474"/>
            <a:ext cx="201185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58"/>
    </mc:Choice>
    <mc:Fallback xmlns="">
      <p:transition spd="slow" advTm="280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구현 방법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145257" y="1560531"/>
            <a:ext cx="5259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Requests, </a:t>
            </a:r>
            <a:r>
              <a:rPr lang="en-US" altLang="ko-KR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BeautifulSoup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모듈 이용해 자료 연동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1629216"/>
            <a:ext cx="201185" cy="201185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45257" y="2403815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PyQt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이용해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GUI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구현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2472500"/>
            <a:ext cx="201185" cy="20118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2145257" y="3226648"/>
            <a:ext cx="444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Smtplib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모듈을 이용해 이메일 전송 구현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3295333"/>
            <a:ext cx="201185" cy="20118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145257" y="4083616"/>
            <a:ext cx="3797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Folium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모듈을 이용해 지도 시각화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4152301"/>
            <a:ext cx="201185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4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4"/>
    </mc:Choice>
    <mc:Fallback xmlns="">
      <p:transition spd="slow" advTm="74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주차별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계획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81219"/>
              </p:ext>
            </p:extLst>
          </p:nvPr>
        </p:nvGraphicFramePr>
        <p:xfrm>
          <a:off x="1859569" y="1456726"/>
          <a:ext cx="9465655" cy="41526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5090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951249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366817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952499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441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900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1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 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(4.28~5.4)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ea typeface="나눔바른고딕 Light" panose="020B0603020101020101"/>
                        </a:rPr>
                        <a:t>파이썬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 모듈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, Open API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조사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응용 앱 개발 예시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Xml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모듈 조사 완료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국가공공데이터 포털 활용사례조사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99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2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(5.5~5.11)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기획발표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5/10,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상세 기능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,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구현 방법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,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역할 분담 등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국가 공공데이터 포털 약국 정보 조회 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Open API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활용신청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, </a:t>
                      </a:r>
                      <a:r>
                        <a:rPr lang="en-US" altLang="ko-KR" sz="1600" b="1" baseline="0" dirty="0" err="1">
                          <a:ea typeface="나눔바른고딕 Light" panose="020B0603020101020101"/>
                        </a:rPr>
                        <a:t>youtube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기획 발표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99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3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(5.12~5.18)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Open API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연동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전국 약국 정보 조회 서비스 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Open API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활용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99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4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(5.19~5.25)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다양한 검색 기능 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정보를 시도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/</a:t>
                      </a:r>
                      <a:r>
                        <a:rPr lang="ko-KR" altLang="en-US" sz="1600" b="1" dirty="0" err="1">
                          <a:ea typeface="나눔바른고딕 Light" panose="020B0603020101020101"/>
                        </a:rPr>
                        <a:t>시군구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/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진료일자별로 검색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위치정보로 인근 약국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2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1"/>
    </mc:Choice>
    <mc:Fallback xmlns="">
      <p:transition spd="slow" advTm="208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주차별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계획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72039"/>
              </p:ext>
            </p:extLst>
          </p:nvPr>
        </p:nvGraphicFramePr>
        <p:xfrm>
          <a:off x="1859569" y="1457325"/>
          <a:ext cx="9869977" cy="37614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613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07731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237990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978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(5.26~6.1)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중간 시연 발표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5/31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ea typeface="나눔바른고딕 Light" panose="020B0603020101020101"/>
                        </a:rPr>
                        <a:t>Youtube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활용 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760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6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(6.2~6.8)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ea typeface="나눔바른고딕 Light" panose="020B0603020101020101"/>
                        </a:rPr>
                        <a:t>PyQt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 GUI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구현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지도 연동 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GUI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구현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지도 연동 통해 약국 위치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760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7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(6.9~6.15)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Gmail</a:t>
                      </a: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배포파일작성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정보 이메일로 전송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ea typeface="나눔바른고딕 Light" panose="020B0603020101020101"/>
                        </a:rPr>
                        <a:t>distutils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모듈 활용 배포파일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작성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△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배포파일을 </a:t>
                      </a:r>
                      <a:r>
                        <a:rPr lang="ko-KR" altLang="en-US" sz="1600" b="1" dirty="0" err="1">
                          <a:ea typeface="나눔바른고딕 Light" panose="020B0603020101020101"/>
                        </a:rPr>
                        <a:t>못만듬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760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8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(6.16~6.22)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최종구현 발표 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6/19 or 6/21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ea typeface="나눔바른고딕 Light" panose="020B0603020101020101"/>
                        </a:rPr>
                        <a:t>Youtube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활용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최종 시연 발표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9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0"/>
    </mc:Choice>
    <mc:Fallback xmlns="">
      <p:transition spd="slow" advTm="228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 분담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EDC56BB-2FEB-4344-8DC0-9BE55E3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36146"/>
              </p:ext>
            </p:extLst>
          </p:nvPr>
        </p:nvGraphicFramePr>
        <p:xfrm>
          <a:off x="2404683" y="1259386"/>
          <a:ext cx="8290385" cy="45565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1959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674435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453991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</a:tblGrid>
              <a:tr h="358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ea typeface="나눔바른고딕 Light" panose="020B0603020101020101"/>
                        </a:rPr>
                        <a:t>배지수</a:t>
                      </a:r>
                      <a:endParaRPr lang="ko-KR" altLang="en-US" b="1" dirty="0">
                        <a:ea typeface="나눔바른고딕 Light" panose="020B0603020101020101"/>
                      </a:endParaRPr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ea typeface="나눔바른고딕 Light" panose="020B0603020101020101"/>
                        </a:rPr>
                        <a:t>성예솔</a:t>
                      </a:r>
                      <a:endParaRPr lang="ko-KR" altLang="en-US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4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3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전국 약국 정보 조회 서비스 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Open API 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자료 연동 구현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4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약국 정보를 시도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/</a:t>
                      </a:r>
                      <a:r>
                        <a:rPr lang="ko-KR" altLang="en-US" sz="1600" b="1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시군구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/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영업일자별로 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검색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위치정보로 인근 약국 검색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5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중간 시연 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044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6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ea typeface="나눔바른고딕 Light" panose="020B0603020101020101"/>
                        </a:rPr>
                        <a:t>PyQt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로 </a:t>
                      </a:r>
                      <a:r>
                        <a:rPr lang="en-US" altLang="ko-KR" sz="1600" b="1" dirty="0" err="1">
                          <a:ea typeface="나눔바른고딕 Light" panose="020B0603020101020101"/>
                        </a:rPr>
                        <a:t>gui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0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약국 정보 </a:t>
                      </a:r>
                      <a:r>
                        <a:rPr lang="ko-KR" altLang="en-US" sz="1600" b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이메일로 전송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지도구현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59393"/>
                  </a:ext>
                </a:extLst>
              </a:tr>
              <a:tr h="515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7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배포파일 작성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36843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8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최종구현 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2717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28CE472D-B5E4-4ED5-B866-5E98752EC8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843729"/>
            <a:ext cx="601962" cy="60196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A338A2-DA0A-4614-8F63-3AAA8558975F}"/>
              </a:ext>
            </a:extLst>
          </p:cNvPr>
          <p:cNvGrpSpPr/>
          <p:nvPr/>
        </p:nvGrpSpPr>
        <p:grpSpPr>
          <a:xfrm>
            <a:off x="270376" y="3839634"/>
            <a:ext cx="737616" cy="637661"/>
            <a:chOff x="286675" y="1057144"/>
            <a:chExt cx="737616" cy="63766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4735457-0690-47CF-B85F-C70712D00625}"/>
                </a:ext>
              </a:extLst>
            </p:cNvPr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3EC49A0-F99E-4448-9355-00C6C959AFAB}"/>
                </a:ext>
              </a:extLst>
            </p:cNvPr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0AECFB3-B886-42E8-900C-19D47514345E}"/>
                </a:ext>
              </a:extLst>
            </p:cNvPr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8C03595-63F0-4D40-BCE7-7AADC65E38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3" y="4535317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2"/>
    </mc:Choice>
    <mc:Fallback xmlns="">
      <p:transition spd="slow" advTm="282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B4949F-3B7B-4F2D-A4D2-448AA10A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95" y="1768542"/>
            <a:ext cx="9601200" cy="435292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859569" y="457200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커밋그래프</a:t>
            </a:r>
            <a:endParaRPr lang="ko-KR" altLang="en-US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96202" y="4115751"/>
            <a:ext cx="886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배지수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26392" y="4116833"/>
            <a:ext cx="10625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성예솔</a:t>
            </a:r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BE88F2-5A79-47CB-9342-864BCA81A5A1}"/>
              </a:ext>
            </a:extLst>
          </p:cNvPr>
          <p:cNvSpPr/>
          <p:nvPr/>
        </p:nvSpPr>
        <p:spPr>
          <a:xfrm>
            <a:off x="1926392" y="1191308"/>
            <a:ext cx="649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깃허브링크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8"/>
              </a:rPr>
              <a:t>https://github.com/baejisoo/PharmacyManager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0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4"/>
    </mc:Choice>
    <mc:Fallback xmlns="">
      <p:transition spd="slow" advTm="7434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443</Words>
  <Application>Microsoft Office PowerPoint</Application>
  <PresentationFormat>와이드스크린</PresentationFormat>
  <Paragraphs>116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나눔바른고딕 Light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yessol</cp:lastModifiedBy>
  <cp:revision>66</cp:revision>
  <dcterms:created xsi:type="dcterms:W3CDTF">2014-11-01T08:10:02Z</dcterms:created>
  <dcterms:modified xsi:type="dcterms:W3CDTF">2017-06-17T13:56:01Z</dcterms:modified>
</cp:coreProperties>
</file>