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334" r:id="rId2"/>
    <p:sldId id="336" r:id="rId3"/>
    <p:sldId id="337" r:id="rId4"/>
    <p:sldId id="335" r:id="rId5"/>
    <p:sldId id="339" r:id="rId6"/>
    <p:sldId id="338" r:id="rId7"/>
    <p:sldId id="340" r:id="rId8"/>
  </p:sldIdLst>
  <p:sldSz cx="10837863" cy="6858000"/>
  <p:notesSz cx="9144000" cy="6858000"/>
  <p:embeddedFontLst>
    <p:embeddedFont>
      <p:font typeface="KoPub돋움체 Bold" panose="02020603020101020101" pitchFamily="18" charset="-127"/>
      <p:regular r:id="rId10"/>
    </p:embeddedFont>
    <p:embeddedFont>
      <p:font typeface="KoPub돋움체 Medium" panose="02020603020101020101" pitchFamily="18" charset="-127"/>
      <p:regular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1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9BFF"/>
    <a:srgbClr val="4C67F3"/>
    <a:srgbClr val="FF3B80"/>
    <a:srgbClr val="4A6EFF"/>
    <a:srgbClr val="6686FF"/>
    <a:srgbClr val="2F3BA2"/>
    <a:srgbClr val="FFFFCC"/>
    <a:srgbClr val="191E80"/>
    <a:srgbClr val="2C46FF"/>
    <a:srgbClr val="4B6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5" autoAdjust="0"/>
    <p:restoredTop sz="92000" autoAdjust="0"/>
  </p:normalViewPr>
  <p:slideViewPr>
    <p:cSldViewPr>
      <p:cViewPr varScale="1">
        <p:scale>
          <a:sx n="105" d="100"/>
          <a:sy n="105" d="100"/>
        </p:scale>
        <p:origin x="990" y="78"/>
      </p:cViewPr>
      <p:guideLst>
        <p:guide orient="horz" pos="2160"/>
        <p:guide pos="3414"/>
      </p:guideLst>
    </p:cSldViewPr>
  </p:slideViewPr>
  <p:outlineViewPr>
    <p:cViewPr>
      <p:scale>
        <a:sx n="33" d="100"/>
        <a:sy n="33" d="100"/>
      </p:scale>
      <p:origin x="0" y="102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7476A91-ED5D-40B3-9F96-8F5E57C70F20}" type="datetimeFigureOut">
              <a:rPr lang="ko-KR" altLang="en-US"/>
              <a:pPr>
                <a:defRPr/>
              </a:pPr>
              <a:t>2019-05-12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40000" y="514350"/>
            <a:ext cx="4064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6FA6CAC-D58B-4CCA-9F88-7384003CEA0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947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FA6CAC-D58B-4CCA-9F88-7384003CEA0B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196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FA6CAC-D58B-4CCA-9F88-7384003CEA0B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172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FA6CAC-D58B-4CCA-9F88-7384003CEA0B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197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FA6CAC-D58B-4CCA-9F88-7384003CEA0B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952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FA6CAC-D58B-4CCA-9F88-7384003CEA0B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370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4C67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그룹 60"/>
          <p:cNvGrpSpPr/>
          <p:nvPr/>
        </p:nvGrpSpPr>
        <p:grpSpPr>
          <a:xfrm>
            <a:off x="-413716" y="699129"/>
            <a:ext cx="11601672" cy="5760640"/>
            <a:chOff x="0" y="548680"/>
            <a:chExt cx="11035555" cy="5760640"/>
          </a:xfrm>
        </p:grpSpPr>
        <p:cxnSp>
          <p:nvCxnSpPr>
            <p:cNvPr id="70" name="직선 연결선 69"/>
            <p:cNvCxnSpPr/>
            <p:nvPr/>
          </p:nvCxnSpPr>
          <p:spPr>
            <a:xfrm>
              <a:off x="0" y="548680"/>
              <a:ext cx="11035555" cy="0"/>
            </a:xfrm>
            <a:prstGeom prst="line">
              <a:avLst/>
            </a:prstGeom>
            <a:ln cmpd="sng">
              <a:solidFill>
                <a:schemeClr val="bg1">
                  <a:alpha val="6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0" y="1268760"/>
              <a:ext cx="11035555" cy="0"/>
            </a:xfrm>
            <a:prstGeom prst="line">
              <a:avLst/>
            </a:prstGeom>
            <a:ln cmpd="sng">
              <a:solidFill>
                <a:schemeClr val="bg1">
                  <a:alpha val="6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0" y="1988840"/>
              <a:ext cx="11035555" cy="0"/>
            </a:xfrm>
            <a:prstGeom prst="line">
              <a:avLst/>
            </a:prstGeom>
            <a:ln cmpd="sng">
              <a:solidFill>
                <a:schemeClr val="bg1">
                  <a:alpha val="6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0" y="2708920"/>
              <a:ext cx="11035555" cy="0"/>
            </a:xfrm>
            <a:prstGeom prst="line">
              <a:avLst/>
            </a:prstGeom>
            <a:ln cmpd="sng">
              <a:solidFill>
                <a:schemeClr val="bg1">
                  <a:alpha val="6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0" y="3429000"/>
              <a:ext cx="11035555" cy="0"/>
            </a:xfrm>
            <a:prstGeom prst="line">
              <a:avLst/>
            </a:prstGeom>
            <a:ln cmpd="sng">
              <a:solidFill>
                <a:schemeClr val="bg1">
                  <a:alpha val="6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0" y="4149080"/>
              <a:ext cx="11035555" cy="0"/>
            </a:xfrm>
            <a:prstGeom prst="line">
              <a:avLst/>
            </a:prstGeom>
            <a:ln cmpd="sng">
              <a:solidFill>
                <a:schemeClr val="bg1">
                  <a:alpha val="6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0" y="4869160"/>
              <a:ext cx="11035555" cy="0"/>
            </a:xfrm>
            <a:prstGeom prst="line">
              <a:avLst/>
            </a:prstGeom>
            <a:ln cmpd="sng">
              <a:solidFill>
                <a:schemeClr val="bg1">
                  <a:alpha val="6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0" y="5589240"/>
              <a:ext cx="11035555" cy="0"/>
            </a:xfrm>
            <a:prstGeom prst="line">
              <a:avLst/>
            </a:prstGeom>
            <a:ln cmpd="sng">
              <a:solidFill>
                <a:schemeClr val="bg1">
                  <a:alpha val="6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0" y="6309320"/>
              <a:ext cx="11035555" cy="0"/>
            </a:xfrm>
            <a:prstGeom prst="line">
              <a:avLst/>
            </a:prstGeom>
            <a:ln cmpd="sng">
              <a:solidFill>
                <a:schemeClr val="bg1">
                  <a:alpha val="6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자유형 57"/>
          <p:cNvSpPr/>
          <p:nvPr userDrawn="1"/>
        </p:nvSpPr>
        <p:spPr>
          <a:xfrm rot="187138">
            <a:off x="3916352" y="1643786"/>
            <a:ext cx="385388" cy="452682"/>
          </a:xfrm>
          <a:custGeom>
            <a:avLst/>
            <a:gdLst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6231 w 559593"/>
              <a:gd name="connsiteY10" fmla="*/ 176213 h 671513"/>
              <a:gd name="connsiteX11" fmla="*/ 288131 w 559593"/>
              <a:gd name="connsiteY11" fmla="*/ 173832 h 671513"/>
              <a:gd name="connsiteX12" fmla="*/ 233362 w 559593"/>
              <a:gd name="connsiteY12" fmla="*/ 45244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6231 w 559593"/>
              <a:gd name="connsiteY10" fmla="*/ 176213 h 671513"/>
              <a:gd name="connsiteX11" fmla="*/ 288131 w 559593"/>
              <a:gd name="connsiteY11" fmla="*/ 173832 h 671513"/>
              <a:gd name="connsiteX12" fmla="*/ 185737 w 559593"/>
              <a:gd name="connsiteY12" fmla="*/ 9525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6231 w 559593"/>
              <a:gd name="connsiteY10" fmla="*/ 176213 h 671513"/>
              <a:gd name="connsiteX11" fmla="*/ 247650 w 559593"/>
              <a:gd name="connsiteY11" fmla="*/ 71439 h 671513"/>
              <a:gd name="connsiteX12" fmla="*/ 185737 w 559593"/>
              <a:gd name="connsiteY12" fmla="*/ 9525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45281 w 559593"/>
              <a:gd name="connsiteY10" fmla="*/ 176213 h 671513"/>
              <a:gd name="connsiteX11" fmla="*/ 247650 w 559593"/>
              <a:gd name="connsiteY11" fmla="*/ 71439 h 671513"/>
              <a:gd name="connsiteX12" fmla="*/ 185737 w 559593"/>
              <a:gd name="connsiteY12" fmla="*/ 9525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6231 w 559593"/>
              <a:gd name="connsiteY10" fmla="*/ 188119 h 671513"/>
              <a:gd name="connsiteX11" fmla="*/ 247650 w 559593"/>
              <a:gd name="connsiteY11" fmla="*/ 71439 h 671513"/>
              <a:gd name="connsiteX12" fmla="*/ 185737 w 559593"/>
              <a:gd name="connsiteY12" fmla="*/ 9525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6231 w 559593"/>
              <a:gd name="connsiteY10" fmla="*/ 188119 h 671513"/>
              <a:gd name="connsiteX11" fmla="*/ 292894 w 559593"/>
              <a:gd name="connsiteY11" fmla="*/ 97633 h 671513"/>
              <a:gd name="connsiteX12" fmla="*/ 185737 w 559593"/>
              <a:gd name="connsiteY12" fmla="*/ 9525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288131 w 559593"/>
              <a:gd name="connsiteY10" fmla="*/ 180976 h 671513"/>
              <a:gd name="connsiteX11" fmla="*/ 292894 w 559593"/>
              <a:gd name="connsiteY11" fmla="*/ 97633 h 671513"/>
              <a:gd name="connsiteX12" fmla="*/ 185737 w 559593"/>
              <a:gd name="connsiteY12" fmla="*/ 9525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288131 w 559593"/>
              <a:gd name="connsiteY10" fmla="*/ 180976 h 671513"/>
              <a:gd name="connsiteX11" fmla="*/ 330994 w 559593"/>
              <a:gd name="connsiteY11" fmla="*/ 150021 h 671513"/>
              <a:gd name="connsiteX12" fmla="*/ 185737 w 559593"/>
              <a:gd name="connsiteY12" fmla="*/ 9525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288131 w 559593"/>
              <a:gd name="connsiteY10" fmla="*/ 180976 h 671513"/>
              <a:gd name="connsiteX11" fmla="*/ 347662 w 559593"/>
              <a:gd name="connsiteY11" fmla="*/ 169071 h 671513"/>
              <a:gd name="connsiteX12" fmla="*/ 185737 w 559593"/>
              <a:gd name="connsiteY12" fmla="*/ 9525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1468 w 559593"/>
              <a:gd name="connsiteY10" fmla="*/ 207170 h 671513"/>
              <a:gd name="connsiteX11" fmla="*/ 347662 w 559593"/>
              <a:gd name="connsiteY11" fmla="*/ 169071 h 671513"/>
              <a:gd name="connsiteX12" fmla="*/ 185737 w 559593"/>
              <a:gd name="connsiteY12" fmla="*/ 9525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1468 w 559593"/>
              <a:gd name="connsiteY10" fmla="*/ 207170 h 671513"/>
              <a:gd name="connsiteX11" fmla="*/ 347662 w 559593"/>
              <a:gd name="connsiteY11" fmla="*/ 169071 h 671513"/>
              <a:gd name="connsiteX12" fmla="*/ 211931 w 559593"/>
              <a:gd name="connsiteY12" fmla="*/ 19050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1468 w 559593"/>
              <a:gd name="connsiteY10" fmla="*/ 207170 h 671513"/>
              <a:gd name="connsiteX11" fmla="*/ 342900 w 559593"/>
              <a:gd name="connsiteY11" fmla="*/ 178596 h 671513"/>
              <a:gd name="connsiteX12" fmla="*/ 211931 w 559593"/>
              <a:gd name="connsiteY12" fmla="*/ 19050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1468 w 559593"/>
              <a:gd name="connsiteY10" fmla="*/ 207170 h 671513"/>
              <a:gd name="connsiteX11" fmla="*/ 345281 w 559593"/>
              <a:gd name="connsiteY11" fmla="*/ 161928 h 671513"/>
              <a:gd name="connsiteX12" fmla="*/ 211931 w 559593"/>
              <a:gd name="connsiteY12" fmla="*/ 19050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1468 w 559593"/>
              <a:gd name="connsiteY10" fmla="*/ 207170 h 671513"/>
              <a:gd name="connsiteX11" fmla="*/ 340518 w 559593"/>
              <a:gd name="connsiteY11" fmla="*/ 164310 h 671513"/>
              <a:gd name="connsiteX12" fmla="*/ 211931 w 559593"/>
              <a:gd name="connsiteY12" fmla="*/ 19050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8612 w 559593"/>
              <a:gd name="connsiteY10" fmla="*/ 195263 h 671513"/>
              <a:gd name="connsiteX11" fmla="*/ 340518 w 559593"/>
              <a:gd name="connsiteY11" fmla="*/ 164310 h 671513"/>
              <a:gd name="connsiteX12" fmla="*/ 211931 w 559593"/>
              <a:gd name="connsiteY12" fmla="*/ 19050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247649 w 559593"/>
              <a:gd name="connsiteY10" fmla="*/ 159544 h 671513"/>
              <a:gd name="connsiteX11" fmla="*/ 340518 w 559593"/>
              <a:gd name="connsiteY11" fmla="*/ 164310 h 671513"/>
              <a:gd name="connsiteX12" fmla="*/ 211931 w 559593"/>
              <a:gd name="connsiteY12" fmla="*/ 19050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247649 w 559593"/>
              <a:gd name="connsiteY10" fmla="*/ 159544 h 671513"/>
              <a:gd name="connsiteX11" fmla="*/ 247650 w 559593"/>
              <a:gd name="connsiteY11" fmla="*/ 92872 h 671513"/>
              <a:gd name="connsiteX12" fmla="*/ 211931 w 559593"/>
              <a:gd name="connsiteY12" fmla="*/ 19050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250030 w 559593"/>
              <a:gd name="connsiteY10" fmla="*/ 85725 h 671513"/>
              <a:gd name="connsiteX11" fmla="*/ 247650 w 559593"/>
              <a:gd name="connsiteY11" fmla="*/ 92872 h 671513"/>
              <a:gd name="connsiteX12" fmla="*/ 211931 w 559593"/>
              <a:gd name="connsiteY12" fmla="*/ 19050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250030 w 559593"/>
              <a:gd name="connsiteY10" fmla="*/ 85725 h 671513"/>
              <a:gd name="connsiteX11" fmla="*/ 235744 w 559593"/>
              <a:gd name="connsiteY11" fmla="*/ 42866 h 671513"/>
              <a:gd name="connsiteX12" fmla="*/ 211931 w 559593"/>
              <a:gd name="connsiteY12" fmla="*/ 19050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52388 h 676276"/>
              <a:gd name="connsiteX1" fmla="*/ 0 w 559593"/>
              <a:gd name="connsiteY1" fmla="*/ 107157 h 676276"/>
              <a:gd name="connsiteX2" fmla="*/ 9525 w 559593"/>
              <a:gd name="connsiteY2" fmla="*/ 190501 h 676276"/>
              <a:gd name="connsiteX3" fmla="*/ 57150 w 559593"/>
              <a:gd name="connsiteY3" fmla="*/ 245270 h 676276"/>
              <a:gd name="connsiteX4" fmla="*/ 57150 w 559593"/>
              <a:gd name="connsiteY4" fmla="*/ 292895 h 676276"/>
              <a:gd name="connsiteX5" fmla="*/ 114300 w 559593"/>
              <a:gd name="connsiteY5" fmla="*/ 302420 h 676276"/>
              <a:gd name="connsiteX6" fmla="*/ 40481 w 559593"/>
              <a:gd name="connsiteY6" fmla="*/ 381001 h 676276"/>
              <a:gd name="connsiteX7" fmla="*/ 404812 w 559593"/>
              <a:gd name="connsiteY7" fmla="*/ 676276 h 676276"/>
              <a:gd name="connsiteX8" fmla="*/ 414337 w 559593"/>
              <a:gd name="connsiteY8" fmla="*/ 402432 h 676276"/>
              <a:gd name="connsiteX9" fmla="*/ 559593 w 559593"/>
              <a:gd name="connsiteY9" fmla="*/ 407195 h 676276"/>
              <a:gd name="connsiteX10" fmla="*/ 250030 w 559593"/>
              <a:gd name="connsiteY10" fmla="*/ 90488 h 676276"/>
              <a:gd name="connsiteX11" fmla="*/ 235744 w 559593"/>
              <a:gd name="connsiteY11" fmla="*/ 47629 h 676276"/>
              <a:gd name="connsiteX12" fmla="*/ 159543 w 559593"/>
              <a:gd name="connsiteY12" fmla="*/ 0 h 676276"/>
              <a:gd name="connsiteX13" fmla="*/ 114300 w 559593"/>
              <a:gd name="connsiteY13" fmla="*/ 4763 h 676276"/>
              <a:gd name="connsiteX14" fmla="*/ 21431 w 559593"/>
              <a:gd name="connsiteY14" fmla="*/ 52388 h 676276"/>
              <a:gd name="connsiteX0" fmla="*/ 21431 w 585787"/>
              <a:gd name="connsiteY0" fmla="*/ 52388 h 676276"/>
              <a:gd name="connsiteX1" fmla="*/ 0 w 585787"/>
              <a:gd name="connsiteY1" fmla="*/ 107157 h 676276"/>
              <a:gd name="connsiteX2" fmla="*/ 9525 w 585787"/>
              <a:gd name="connsiteY2" fmla="*/ 190501 h 676276"/>
              <a:gd name="connsiteX3" fmla="*/ 57150 w 585787"/>
              <a:gd name="connsiteY3" fmla="*/ 245270 h 676276"/>
              <a:gd name="connsiteX4" fmla="*/ 57150 w 585787"/>
              <a:gd name="connsiteY4" fmla="*/ 292895 h 676276"/>
              <a:gd name="connsiteX5" fmla="*/ 114300 w 585787"/>
              <a:gd name="connsiteY5" fmla="*/ 302420 h 676276"/>
              <a:gd name="connsiteX6" fmla="*/ 40481 w 585787"/>
              <a:gd name="connsiteY6" fmla="*/ 381001 h 676276"/>
              <a:gd name="connsiteX7" fmla="*/ 404812 w 585787"/>
              <a:gd name="connsiteY7" fmla="*/ 676276 h 676276"/>
              <a:gd name="connsiteX8" fmla="*/ 414337 w 585787"/>
              <a:gd name="connsiteY8" fmla="*/ 402432 h 676276"/>
              <a:gd name="connsiteX9" fmla="*/ 585787 w 585787"/>
              <a:gd name="connsiteY9" fmla="*/ 383382 h 676276"/>
              <a:gd name="connsiteX10" fmla="*/ 250030 w 585787"/>
              <a:gd name="connsiteY10" fmla="*/ 90488 h 676276"/>
              <a:gd name="connsiteX11" fmla="*/ 235744 w 585787"/>
              <a:gd name="connsiteY11" fmla="*/ 47629 h 676276"/>
              <a:gd name="connsiteX12" fmla="*/ 159543 w 585787"/>
              <a:gd name="connsiteY12" fmla="*/ 0 h 676276"/>
              <a:gd name="connsiteX13" fmla="*/ 114300 w 585787"/>
              <a:gd name="connsiteY13" fmla="*/ 4763 h 676276"/>
              <a:gd name="connsiteX14" fmla="*/ 21431 w 585787"/>
              <a:gd name="connsiteY14" fmla="*/ 52388 h 676276"/>
              <a:gd name="connsiteX0" fmla="*/ 21431 w 466725"/>
              <a:gd name="connsiteY0" fmla="*/ 52388 h 676276"/>
              <a:gd name="connsiteX1" fmla="*/ 0 w 466725"/>
              <a:gd name="connsiteY1" fmla="*/ 107157 h 676276"/>
              <a:gd name="connsiteX2" fmla="*/ 9525 w 466725"/>
              <a:gd name="connsiteY2" fmla="*/ 190501 h 676276"/>
              <a:gd name="connsiteX3" fmla="*/ 57150 w 466725"/>
              <a:gd name="connsiteY3" fmla="*/ 245270 h 676276"/>
              <a:gd name="connsiteX4" fmla="*/ 57150 w 466725"/>
              <a:gd name="connsiteY4" fmla="*/ 292895 h 676276"/>
              <a:gd name="connsiteX5" fmla="*/ 114300 w 466725"/>
              <a:gd name="connsiteY5" fmla="*/ 302420 h 676276"/>
              <a:gd name="connsiteX6" fmla="*/ 40481 w 466725"/>
              <a:gd name="connsiteY6" fmla="*/ 381001 h 676276"/>
              <a:gd name="connsiteX7" fmla="*/ 404812 w 466725"/>
              <a:gd name="connsiteY7" fmla="*/ 676276 h 676276"/>
              <a:gd name="connsiteX8" fmla="*/ 414337 w 466725"/>
              <a:gd name="connsiteY8" fmla="*/ 402432 h 676276"/>
              <a:gd name="connsiteX9" fmla="*/ 466725 w 466725"/>
              <a:gd name="connsiteY9" fmla="*/ 385763 h 676276"/>
              <a:gd name="connsiteX10" fmla="*/ 250030 w 466725"/>
              <a:gd name="connsiteY10" fmla="*/ 90488 h 676276"/>
              <a:gd name="connsiteX11" fmla="*/ 235744 w 466725"/>
              <a:gd name="connsiteY11" fmla="*/ 47629 h 676276"/>
              <a:gd name="connsiteX12" fmla="*/ 159543 w 466725"/>
              <a:gd name="connsiteY12" fmla="*/ 0 h 676276"/>
              <a:gd name="connsiteX13" fmla="*/ 114300 w 466725"/>
              <a:gd name="connsiteY13" fmla="*/ 4763 h 676276"/>
              <a:gd name="connsiteX14" fmla="*/ 21431 w 466725"/>
              <a:gd name="connsiteY14" fmla="*/ 52388 h 676276"/>
              <a:gd name="connsiteX0" fmla="*/ 21431 w 466725"/>
              <a:gd name="connsiteY0" fmla="*/ 52388 h 769145"/>
              <a:gd name="connsiteX1" fmla="*/ 0 w 466725"/>
              <a:gd name="connsiteY1" fmla="*/ 107157 h 769145"/>
              <a:gd name="connsiteX2" fmla="*/ 9525 w 466725"/>
              <a:gd name="connsiteY2" fmla="*/ 190501 h 769145"/>
              <a:gd name="connsiteX3" fmla="*/ 57150 w 466725"/>
              <a:gd name="connsiteY3" fmla="*/ 245270 h 769145"/>
              <a:gd name="connsiteX4" fmla="*/ 57150 w 466725"/>
              <a:gd name="connsiteY4" fmla="*/ 292895 h 769145"/>
              <a:gd name="connsiteX5" fmla="*/ 114300 w 466725"/>
              <a:gd name="connsiteY5" fmla="*/ 302420 h 769145"/>
              <a:gd name="connsiteX6" fmla="*/ 40481 w 466725"/>
              <a:gd name="connsiteY6" fmla="*/ 381001 h 769145"/>
              <a:gd name="connsiteX7" fmla="*/ 407194 w 466725"/>
              <a:gd name="connsiteY7" fmla="*/ 769145 h 769145"/>
              <a:gd name="connsiteX8" fmla="*/ 414337 w 466725"/>
              <a:gd name="connsiteY8" fmla="*/ 402432 h 769145"/>
              <a:gd name="connsiteX9" fmla="*/ 466725 w 466725"/>
              <a:gd name="connsiteY9" fmla="*/ 385763 h 769145"/>
              <a:gd name="connsiteX10" fmla="*/ 250030 w 466725"/>
              <a:gd name="connsiteY10" fmla="*/ 90488 h 769145"/>
              <a:gd name="connsiteX11" fmla="*/ 235744 w 466725"/>
              <a:gd name="connsiteY11" fmla="*/ 47629 h 769145"/>
              <a:gd name="connsiteX12" fmla="*/ 159543 w 466725"/>
              <a:gd name="connsiteY12" fmla="*/ 0 h 769145"/>
              <a:gd name="connsiteX13" fmla="*/ 114300 w 466725"/>
              <a:gd name="connsiteY13" fmla="*/ 4763 h 769145"/>
              <a:gd name="connsiteX14" fmla="*/ 21431 w 466725"/>
              <a:gd name="connsiteY14" fmla="*/ 52388 h 769145"/>
              <a:gd name="connsiteX0" fmla="*/ 21431 w 466725"/>
              <a:gd name="connsiteY0" fmla="*/ 52388 h 769145"/>
              <a:gd name="connsiteX1" fmla="*/ 0 w 466725"/>
              <a:gd name="connsiteY1" fmla="*/ 107157 h 769145"/>
              <a:gd name="connsiteX2" fmla="*/ 9525 w 466725"/>
              <a:gd name="connsiteY2" fmla="*/ 190501 h 769145"/>
              <a:gd name="connsiteX3" fmla="*/ 57150 w 466725"/>
              <a:gd name="connsiteY3" fmla="*/ 245270 h 769145"/>
              <a:gd name="connsiteX4" fmla="*/ 114300 w 466725"/>
              <a:gd name="connsiteY4" fmla="*/ 302420 h 769145"/>
              <a:gd name="connsiteX5" fmla="*/ 40481 w 466725"/>
              <a:gd name="connsiteY5" fmla="*/ 381001 h 769145"/>
              <a:gd name="connsiteX6" fmla="*/ 407194 w 466725"/>
              <a:gd name="connsiteY6" fmla="*/ 769145 h 769145"/>
              <a:gd name="connsiteX7" fmla="*/ 414337 w 466725"/>
              <a:gd name="connsiteY7" fmla="*/ 402432 h 769145"/>
              <a:gd name="connsiteX8" fmla="*/ 466725 w 466725"/>
              <a:gd name="connsiteY8" fmla="*/ 385763 h 769145"/>
              <a:gd name="connsiteX9" fmla="*/ 250030 w 466725"/>
              <a:gd name="connsiteY9" fmla="*/ 90488 h 769145"/>
              <a:gd name="connsiteX10" fmla="*/ 235744 w 466725"/>
              <a:gd name="connsiteY10" fmla="*/ 47629 h 769145"/>
              <a:gd name="connsiteX11" fmla="*/ 159543 w 466725"/>
              <a:gd name="connsiteY11" fmla="*/ 0 h 769145"/>
              <a:gd name="connsiteX12" fmla="*/ 114300 w 466725"/>
              <a:gd name="connsiteY12" fmla="*/ 4763 h 769145"/>
              <a:gd name="connsiteX13" fmla="*/ 21431 w 466725"/>
              <a:gd name="connsiteY13" fmla="*/ 52388 h 769145"/>
              <a:gd name="connsiteX0" fmla="*/ 21431 w 466725"/>
              <a:gd name="connsiteY0" fmla="*/ 52388 h 769145"/>
              <a:gd name="connsiteX1" fmla="*/ 0 w 466725"/>
              <a:gd name="connsiteY1" fmla="*/ 107157 h 769145"/>
              <a:gd name="connsiteX2" fmla="*/ 9525 w 466725"/>
              <a:gd name="connsiteY2" fmla="*/ 190501 h 769145"/>
              <a:gd name="connsiteX3" fmla="*/ 114300 w 466725"/>
              <a:gd name="connsiteY3" fmla="*/ 302420 h 769145"/>
              <a:gd name="connsiteX4" fmla="*/ 40481 w 466725"/>
              <a:gd name="connsiteY4" fmla="*/ 381001 h 769145"/>
              <a:gd name="connsiteX5" fmla="*/ 407194 w 466725"/>
              <a:gd name="connsiteY5" fmla="*/ 769145 h 769145"/>
              <a:gd name="connsiteX6" fmla="*/ 414337 w 466725"/>
              <a:gd name="connsiteY6" fmla="*/ 402432 h 769145"/>
              <a:gd name="connsiteX7" fmla="*/ 466725 w 466725"/>
              <a:gd name="connsiteY7" fmla="*/ 385763 h 769145"/>
              <a:gd name="connsiteX8" fmla="*/ 250030 w 466725"/>
              <a:gd name="connsiteY8" fmla="*/ 90488 h 769145"/>
              <a:gd name="connsiteX9" fmla="*/ 235744 w 466725"/>
              <a:gd name="connsiteY9" fmla="*/ 47629 h 769145"/>
              <a:gd name="connsiteX10" fmla="*/ 159543 w 466725"/>
              <a:gd name="connsiteY10" fmla="*/ 0 h 769145"/>
              <a:gd name="connsiteX11" fmla="*/ 114300 w 466725"/>
              <a:gd name="connsiteY11" fmla="*/ 4763 h 769145"/>
              <a:gd name="connsiteX12" fmla="*/ 21431 w 466725"/>
              <a:gd name="connsiteY12" fmla="*/ 52388 h 769145"/>
              <a:gd name="connsiteX0" fmla="*/ 21431 w 466725"/>
              <a:gd name="connsiteY0" fmla="*/ 52388 h 769145"/>
              <a:gd name="connsiteX1" fmla="*/ 0 w 466725"/>
              <a:gd name="connsiteY1" fmla="*/ 107157 h 769145"/>
              <a:gd name="connsiteX2" fmla="*/ 114300 w 466725"/>
              <a:gd name="connsiteY2" fmla="*/ 302420 h 769145"/>
              <a:gd name="connsiteX3" fmla="*/ 40481 w 466725"/>
              <a:gd name="connsiteY3" fmla="*/ 381001 h 769145"/>
              <a:gd name="connsiteX4" fmla="*/ 407194 w 466725"/>
              <a:gd name="connsiteY4" fmla="*/ 769145 h 769145"/>
              <a:gd name="connsiteX5" fmla="*/ 414337 w 466725"/>
              <a:gd name="connsiteY5" fmla="*/ 402432 h 769145"/>
              <a:gd name="connsiteX6" fmla="*/ 466725 w 466725"/>
              <a:gd name="connsiteY6" fmla="*/ 385763 h 769145"/>
              <a:gd name="connsiteX7" fmla="*/ 250030 w 466725"/>
              <a:gd name="connsiteY7" fmla="*/ 90488 h 769145"/>
              <a:gd name="connsiteX8" fmla="*/ 235744 w 466725"/>
              <a:gd name="connsiteY8" fmla="*/ 47629 h 769145"/>
              <a:gd name="connsiteX9" fmla="*/ 159543 w 466725"/>
              <a:gd name="connsiteY9" fmla="*/ 0 h 769145"/>
              <a:gd name="connsiteX10" fmla="*/ 114300 w 466725"/>
              <a:gd name="connsiteY10" fmla="*/ 4763 h 769145"/>
              <a:gd name="connsiteX11" fmla="*/ 21431 w 466725"/>
              <a:gd name="connsiteY11" fmla="*/ 52388 h 769145"/>
              <a:gd name="connsiteX0" fmla="*/ 0 w 445294"/>
              <a:gd name="connsiteY0" fmla="*/ 52388 h 769145"/>
              <a:gd name="connsiteX1" fmla="*/ 92869 w 445294"/>
              <a:gd name="connsiteY1" fmla="*/ 302420 h 769145"/>
              <a:gd name="connsiteX2" fmla="*/ 19050 w 445294"/>
              <a:gd name="connsiteY2" fmla="*/ 381001 h 769145"/>
              <a:gd name="connsiteX3" fmla="*/ 385763 w 445294"/>
              <a:gd name="connsiteY3" fmla="*/ 769145 h 769145"/>
              <a:gd name="connsiteX4" fmla="*/ 392906 w 445294"/>
              <a:gd name="connsiteY4" fmla="*/ 402432 h 769145"/>
              <a:gd name="connsiteX5" fmla="*/ 445294 w 445294"/>
              <a:gd name="connsiteY5" fmla="*/ 385763 h 769145"/>
              <a:gd name="connsiteX6" fmla="*/ 228599 w 445294"/>
              <a:gd name="connsiteY6" fmla="*/ 90488 h 769145"/>
              <a:gd name="connsiteX7" fmla="*/ 214313 w 445294"/>
              <a:gd name="connsiteY7" fmla="*/ 47629 h 769145"/>
              <a:gd name="connsiteX8" fmla="*/ 138112 w 445294"/>
              <a:gd name="connsiteY8" fmla="*/ 0 h 769145"/>
              <a:gd name="connsiteX9" fmla="*/ 92869 w 445294"/>
              <a:gd name="connsiteY9" fmla="*/ 4763 h 769145"/>
              <a:gd name="connsiteX10" fmla="*/ 0 w 445294"/>
              <a:gd name="connsiteY10" fmla="*/ 52388 h 769145"/>
              <a:gd name="connsiteX0" fmla="*/ 73819 w 426244"/>
              <a:gd name="connsiteY0" fmla="*/ 4763 h 769145"/>
              <a:gd name="connsiteX1" fmla="*/ 73819 w 426244"/>
              <a:gd name="connsiteY1" fmla="*/ 302420 h 769145"/>
              <a:gd name="connsiteX2" fmla="*/ 0 w 426244"/>
              <a:gd name="connsiteY2" fmla="*/ 381001 h 769145"/>
              <a:gd name="connsiteX3" fmla="*/ 366713 w 426244"/>
              <a:gd name="connsiteY3" fmla="*/ 769145 h 769145"/>
              <a:gd name="connsiteX4" fmla="*/ 373856 w 426244"/>
              <a:gd name="connsiteY4" fmla="*/ 402432 h 769145"/>
              <a:gd name="connsiteX5" fmla="*/ 426244 w 426244"/>
              <a:gd name="connsiteY5" fmla="*/ 385763 h 769145"/>
              <a:gd name="connsiteX6" fmla="*/ 209549 w 426244"/>
              <a:gd name="connsiteY6" fmla="*/ 90488 h 769145"/>
              <a:gd name="connsiteX7" fmla="*/ 195263 w 426244"/>
              <a:gd name="connsiteY7" fmla="*/ 47629 h 769145"/>
              <a:gd name="connsiteX8" fmla="*/ 119062 w 426244"/>
              <a:gd name="connsiteY8" fmla="*/ 0 h 769145"/>
              <a:gd name="connsiteX9" fmla="*/ 73819 w 426244"/>
              <a:gd name="connsiteY9" fmla="*/ 4763 h 769145"/>
              <a:gd name="connsiteX0" fmla="*/ 119062 w 426244"/>
              <a:gd name="connsiteY0" fmla="*/ 0 h 769145"/>
              <a:gd name="connsiteX1" fmla="*/ 73819 w 426244"/>
              <a:gd name="connsiteY1" fmla="*/ 302420 h 769145"/>
              <a:gd name="connsiteX2" fmla="*/ 0 w 426244"/>
              <a:gd name="connsiteY2" fmla="*/ 381001 h 769145"/>
              <a:gd name="connsiteX3" fmla="*/ 366713 w 426244"/>
              <a:gd name="connsiteY3" fmla="*/ 769145 h 769145"/>
              <a:gd name="connsiteX4" fmla="*/ 373856 w 426244"/>
              <a:gd name="connsiteY4" fmla="*/ 402432 h 769145"/>
              <a:gd name="connsiteX5" fmla="*/ 426244 w 426244"/>
              <a:gd name="connsiteY5" fmla="*/ 385763 h 769145"/>
              <a:gd name="connsiteX6" fmla="*/ 209549 w 426244"/>
              <a:gd name="connsiteY6" fmla="*/ 90488 h 769145"/>
              <a:gd name="connsiteX7" fmla="*/ 195263 w 426244"/>
              <a:gd name="connsiteY7" fmla="*/ 47629 h 769145"/>
              <a:gd name="connsiteX8" fmla="*/ 119062 w 426244"/>
              <a:gd name="connsiteY8" fmla="*/ 0 h 769145"/>
              <a:gd name="connsiteX0" fmla="*/ 195263 w 426244"/>
              <a:gd name="connsiteY0" fmla="*/ 0 h 721516"/>
              <a:gd name="connsiteX1" fmla="*/ 73819 w 426244"/>
              <a:gd name="connsiteY1" fmla="*/ 254791 h 721516"/>
              <a:gd name="connsiteX2" fmla="*/ 0 w 426244"/>
              <a:gd name="connsiteY2" fmla="*/ 333372 h 721516"/>
              <a:gd name="connsiteX3" fmla="*/ 366713 w 426244"/>
              <a:gd name="connsiteY3" fmla="*/ 721516 h 721516"/>
              <a:gd name="connsiteX4" fmla="*/ 373856 w 426244"/>
              <a:gd name="connsiteY4" fmla="*/ 354803 h 721516"/>
              <a:gd name="connsiteX5" fmla="*/ 426244 w 426244"/>
              <a:gd name="connsiteY5" fmla="*/ 338134 h 721516"/>
              <a:gd name="connsiteX6" fmla="*/ 209549 w 426244"/>
              <a:gd name="connsiteY6" fmla="*/ 42859 h 721516"/>
              <a:gd name="connsiteX7" fmla="*/ 195263 w 426244"/>
              <a:gd name="connsiteY7" fmla="*/ 0 h 721516"/>
              <a:gd name="connsiteX0" fmla="*/ 209549 w 426244"/>
              <a:gd name="connsiteY0" fmla="*/ 773 h 679430"/>
              <a:gd name="connsiteX1" fmla="*/ 73819 w 426244"/>
              <a:gd name="connsiteY1" fmla="*/ 212705 h 679430"/>
              <a:gd name="connsiteX2" fmla="*/ 0 w 426244"/>
              <a:gd name="connsiteY2" fmla="*/ 291286 h 679430"/>
              <a:gd name="connsiteX3" fmla="*/ 366713 w 426244"/>
              <a:gd name="connsiteY3" fmla="*/ 679430 h 679430"/>
              <a:gd name="connsiteX4" fmla="*/ 373856 w 426244"/>
              <a:gd name="connsiteY4" fmla="*/ 312717 h 679430"/>
              <a:gd name="connsiteX5" fmla="*/ 426244 w 426244"/>
              <a:gd name="connsiteY5" fmla="*/ 296048 h 679430"/>
              <a:gd name="connsiteX6" fmla="*/ 209549 w 426244"/>
              <a:gd name="connsiteY6" fmla="*/ 773 h 679430"/>
              <a:gd name="connsiteX0" fmla="*/ 426244 w 426244"/>
              <a:gd name="connsiteY0" fmla="*/ 83343 h 466725"/>
              <a:gd name="connsiteX1" fmla="*/ 73819 w 426244"/>
              <a:gd name="connsiteY1" fmla="*/ 0 h 466725"/>
              <a:gd name="connsiteX2" fmla="*/ 0 w 426244"/>
              <a:gd name="connsiteY2" fmla="*/ 78581 h 466725"/>
              <a:gd name="connsiteX3" fmla="*/ 366713 w 426244"/>
              <a:gd name="connsiteY3" fmla="*/ 466725 h 466725"/>
              <a:gd name="connsiteX4" fmla="*/ 373856 w 426244"/>
              <a:gd name="connsiteY4" fmla="*/ 100012 h 466725"/>
              <a:gd name="connsiteX5" fmla="*/ 426244 w 426244"/>
              <a:gd name="connsiteY5" fmla="*/ 83343 h 466725"/>
              <a:gd name="connsiteX0" fmla="*/ 373856 w 373856"/>
              <a:gd name="connsiteY0" fmla="*/ 100012 h 466725"/>
              <a:gd name="connsiteX1" fmla="*/ 73819 w 373856"/>
              <a:gd name="connsiteY1" fmla="*/ 0 h 466725"/>
              <a:gd name="connsiteX2" fmla="*/ 0 w 373856"/>
              <a:gd name="connsiteY2" fmla="*/ 78581 h 466725"/>
              <a:gd name="connsiteX3" fmla="*/ 366713 w 373856"/>
              <a:gd name="connsiteY3" fmla="*/ 466725 h 466725"/>
              <a:gd name="connsiteX4" fmla="*/ 373856 w 373856"/>
              <a:gd name="connsiteY4" fmla="*/ 100012 h 466725"/>
              <a:gd name="connsiteX0" fmla="*/ 411956 w 411956"/>
              <a:gd name="connsiteY0" fmla="*/ 383381 h 466725"/>
              <a:gd name="connsiteX1" fmla="*/ 73819 w 411956"/>
              <a:gd name="connsiteY1" fmla="*/ 0 h 466725"/>
              <a:gd name="connsiteX2" fmla="*/ 0 w 411956"/>
              <a:gd name="connsiteY2" fmla="*/ 78581 h 466725"/>
              <a:gd name="connsiteX3" fmla="*/ 366713 w 411956"/>
              <a:gd name="connsiteY3" fmla="*/ 466725 h 466725"/>
              <a:gd name="connsiteX4" fmla="*/ 411956 w 411956"/>
              <a:gd name="connsiteY4" fmla="*/ 383381 h 466725"/>
              <a:gd name="connsiteX0" fmla="*/ 411956 w 411956"/>
              <a:gd name="connsiteY0" fmla="*/ 345281 h 428625"/>
              <a:gd name="connsiteX1" fmla="*/ 45244 w 411956"/>
              <a:gd name="connsiteY1" fmla="*/ 0 h 428625"/>
              <a:gd name="connsiteX2" fmla="*/ 0 w 411956"/>
              <a:gd name="connsiteY2" fmla="*/ 40481 h 428625"/>
              <a:gd name="connsiteX3" fmla="*/ 366713 w 411956"/>
              <a:gd name="connsiteY3" fmla="*/ 428625 h 428625"/>
              <a:gd name="connsiteX4" fmla="*/ 411956 w 411956"/>
              <a:gd name="connsiteY4" fmla="*/ 345281 h 428625"/>
              <a:gd name="connsiteX0" fmla="*/ 411956 w 411956"/>
              <a:gd name="connsiteY0" fmla="*/ 354806 h 438150"/>
              <a:gd name="connsiteX1" fmla="*/ 40481 w 411956"/>
              <a:gd name="connsiteY1" fmla="*/ 0 h 438150"/>
              <a:gd name="connsiteX2" fmla="*/ 0 w 411956"/>
              <a:gd name="connsiteY2" fmla="*/ 50006 h 438150"/>
              <a:gd name="connsiteX3" fmla="*/ 366713 w 411956"/>
              <a:gd name="connsiteY3" fmla="*/ 438150 h 438150"/>
              <a:gd name="connsiteX4" fmla="*/ 411956 w 411956"/>
              <a:gd name="connsiteY4" fmla="*/ 354806 h 438150"/>
              <a:gd name="connsiteX0" fmla="*/ 402431 w 402431"/>
              <a:gd name="connsiteY0" fmla="*/ 378618 h 438150"/>
              <a:gd name="connsiteX1" fmla="*/ 40481 w 402431"/>
              <a:gd name="connsiteY1" fmla="*/ 0 h 438150"/>
              <a:gd name="connsiteX2" fmla="*/ 0 w 402431"/>
              <a:gd name="connsiteY2" fmla="*/ 50006 h 438150"/>
              <a:gd name="connsiteX3" fmla="*/ 366713 w 402431"/>
              <a:gd name="connsiteY3" fmla="*/ 438150 h 438150"/>
              <a:gd name="connsiteX4" fmla="*/ 402431 w 402431"/>
              <a:gd name="connsiteY4" fmla="*/ 378618 h 438150"/>
              <a:gd name="connsiteX0" fmla="*/ 402431 w 402431"/>
              <a:gd name="connsiteY0" fmla="*/ 361949 h 421481"/>
              <a:gd name="connsiteX1" fmla="*/ 40481 w 402431"/>
              <a:gd name="connsiteY1" fmla="*/ 0 h 421481"/>
              <a:gd name="connsiteX2" fmla="*/ 0 w 402431"/>
              <a:gd name="connsiteY2" fmla="*/ 33337 h 421481"/>
              <a:gd name="connsiteX3" fmla="*/ 366713 w 402431"/>
              <a:gd name="connsiteY3" fmla="*/ 421481 h 421481"/>
              <a:gd name="connsiteX4" fmla="*/ 402431 w 402431"/>
              <a:gd name="connsiteY4" fmla="*/ 361949 h 421481"/>
              <a:gd name="connsiteX0" fmla="*/ 392906 w 392906"/>
              <a:gd name="connsiteY0" fmla="*/ 376236 h 421481"/>
              <a:gd name="connsiteX1" fmla="*/ 40481 w 392906"/>
              <a:gd name="connsiteY1" fmla="*/ 0 h 421481"/>
              <a:gd name="connsiteX2" fmla="*/ 0 w 392906"/>
              <a:gd name="connsiteY2" fmla="*/ 33337 h 421481"/>
              <a:gd name="connsiteX3" fmla="*/ 366713 w 392906"/>
              <a:gd name="connsiteY3" fmla="*/ 421481 h 421481"/>
              <a:gd name="connsiteX4" fmla="*/ 392906 w 392906"/>
              <a:gd name="connsiteY4" fmla="*/ 376236 h 421481"/>
              <a:gd name="connsiteX0" fmla="*/ 392906 w 392906"/>
              <a:gd name="connsiteY0" fmla="*/ 383380 h 428625"/>
              <a:gd name="connsiteX1" fmla="*/ 40481 w 392906"/>
              <a:gd name="connsiteY1" fmla="*/ 0 h 428625"/>
              <a:gd name="connsiteX2" fmla="*/ 0 w 392906"/>
              <a:gd name="connsiteY2" fmla="*/ 40481 h 428625"/>
              <a:gd name="connsiteX3" fmla="*/ 366713 w 392906"/>
              <a:gd name="connsiteY3" fmla="*/ 428625 h 428625"/>
              <a:gd name="connsiteX4" fmla="*/ 392906 w 392906"/>
              <a:gd name="connsiteY4" fmla="*/ 383380 h 428625"/>
              <a:gd name="connsiteX0" fmla="*/ 373135 w 373135"/>
              <a:gd name="connsiteY0" fmla="*/ 383380 h 428625"/>
              <a:gd name="connsiteX1" fmla="*/ 20710 w 373135"/>
              <a:gd name="connsiteY1" fmla="*/ 0 h 428625"/>
              <a:gd name="connsiteX2" fmla="*/ 0 w 373135"/>
              <a:gd name="connsiteY2" fmla="*/ 30371 h 428625"/>
              <a:gd name="connsiteX3" fmla="*/ 346942 w 373135"/>
              <a:gd name="connsiteY3" fmla="*/ 428625 h 428625"/>
              <a:gd name="connsiteX4" fmla="*/ 373135 w 373135"/>
              <a:gd name="connsiteY4" fmla="*/ 383380 h 428625"/>
              <a:gd name="connsiteX0" fmla="*/ 364908 w 364908"/>
              <a:gd name="connsiteY0" fmla="*/ 383380 h 428625"/>
              <a:gd name="connsiteX1" fmla="*/ 12483 w 364908"/>
              <a:gd name="connsiteY1" fmla="*/ 0 h 428625"/>
              <a:gd name="connsiteX2" fmla="*/ 0 w 364908"/>
              <a:gd name="connsiteY2" fmla="*/ 57020 h 428625"/>
              <a:gd name="connsiteX3" fmla="*/ 338715 w 364908"/>
              <a:gd name="connsiteY3" fmla="*/ 428625 h 428625"/>
              <a:gd name="connsiteX4" fmla="*/ 364908 w 364908"/>
              <a:gd name="connsiteY4" fmla="*/ 383380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908" h="428625">
                <a:moveTo>
                  <a:pt x="364908" y="383380"/>
                </a:moveTo>
                <a:lnTo>
                  <a:pt x="12483" y="0"/>
                </a:lnTo>
                <a:lnTo>
                  <a:pt x="0" y="57020"/>
                </a:lnTo>
                <a:lnTo>
                  <a:pt x="338715" y="428625"/>
                </a:lnTo>
                <a:lnTo>
                  <a:pt x="364908" y="383380"/>
                </a:lnTo>
                <a:close/>
              </a:path>
            </a:pathLst>
          </a:custGeom>
          <a:solidFill>
            <a:srgbClr val="2F3BA2"/>
          </a:solidFill>
          <a:ln w="12700">
            <a:noFill/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1008000" rIns="0" bIns="45720" numCol="1" rtlCol="0" anchor="t" anchorCtr="0" compatLnSpc="1">
            <a:prstTxWarp prst="textNoShape">
              <a:avLst/>
            </a:prstTxWarp>
          </a:bodyPr>
          <a:lstStyle/>
          <a:p>
            <a:pPr lvl="0" algn="ctr" eaLnBrk="0" hangingPunct="0"/>
            <a:endParaRPr lang="ko-KR" altLang="en-US" sz="1600" spc="-100" baseline="0" dirty="0"/>
          </a:p>
        </p:txBody>
      </p:sp>
      <p:sp>
        <p:nvSpPr>
          <p:cNvPr id="57" name="자유형 56"/>
          <p:cNvSpPr/>
          <p:nvPr userDrawn="1"/>
        </p:nvSpPr>
        <p:spPr>
          <a:xfrm rot="187138">
            <a:off x="3740697" y="1715188"/>
            <a:ext cx="245488" cy="238923"/>
          </a:xfrm>
          <a:custGeom>
            <a:avLst/>
            <a:gdLst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6231 w 559593"/>
              <a:gd name="connsiteY10" fmla="*/ 176213 h 671513"/>
              <a:gd name="connsiteX11" fmla="*/ 288131 w 559593"/>
              <a:gd name="connsiteY11" fmla="*/ 173832 h 671513"/>
              <a:gd name="connsiteX12" fmla="*/ 233362 w 559593"/>
              <a:gd name="connsiteY12" fmla="*/ 45244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6231 w 559593"/>
              <a:gd name="connsiteY10" fmla="*/ 176213 h 671513"/>
              <a:gd name="connsiteX11" fmla="*/ 288131 w 559593"/>
              <a:gd name="connsiteY11" fmla="*/ 173832 h 671513"/>
              <a:gd name="connsiteX12" fmla="*/ 185737 w 559593"/>
              <a:gd name="connsiteY12" fmla="*/ 9525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6231 w 559593"/>
              <a:gd name="connsiteY10" fmla="*/ 176213 h 671513"/>
              <a:gd name="connsiteX11" fmla="*/ 247650 w 559593"/>
              <a:gd name="connsiteY11" fmla="*/ 71439 h 671513"/>
              <a:gd name="connsiteX12" fmla="*/ 185737 w 559593"/>
              <a:gd name="connsiteY12" fmla="*/ 9525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45281 w 559593"/>
              <a:gd name="connsiteY10" fmla="*/ 176213 h 671513"/>
              <a:gd name="connsiteX11" fmla="*/ 247650 w 559593"/>
              <a:gd name="connsiteY11" fmla="*/ 71439 h 671513"/>
              <a:gd name="connsiteX12" fmla="*/ 185737 w 559593"/>
              <a:gd name="connsiteY12" fmla="*/ 9525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6231 w 559593"/>
              <a:gd name="connsiteY10" fmla="*/ 188119 h 671513"/>
              <a:gd name="connsiteX11" fmla="*/ 247650 w 559593"/>
              <a:gd name="connsiteY11" fmla="*/ 71439 h 671513"/>
              <a:gd name="connsiteX12" fmla="*/ 185737 w 559593"/>
              <a:gd name="connsiteY12" fmla="*/ 9525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6231 w 559593"/>
              <a:gd name="connsiteY10" fmla="*/ 188119 h 671513"/>
              <a:gd name="connsiteX11" fmla="*/ 292894 w 559593"/>
              <a:gd name="connsiteY11" fmla="*/ 97633 h 671513"/>
              <a:gd name="connsiteX12" fmla="*/ 185737 w 559593"/>
              <a:gd name="connsiteY12" fmla="*/ 9525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288131 w 559593"/>
              <a:gd name="connsiteY10" fmla="*/ 180976 h 671513"/>
              <a:gd name="connsiteX11" fmla="*/ 292894 w 559593"/>
              <a:gd name="connsiteY11" fmla="*/ 97633 h 671513"/>
              <a:gd name="connsiteX12" fmla="*/ 185737 w 559593"/>
              <a:gd name="connsiteY12" fmla="*/ 9525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288131 w 559593"/>
              <a:gd name="connsiteY10" fmla="*/ 180976 h 671513"/>
              <a:gd name="connsiteX11" fmla="*/ 330994 w 559593"/>
              <a:gd name="connsiteY11" fmla="*/ 150021 h 671513"/>
              <a:gd name="connsiteX12" fmla="*/ 185737 w 559593"/>
              <a:gd name="connsiteY12" fmla="*/ 9525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288131 w 559593"/>
              <a:gd name="connsiteY10" fmla="*/ 180976 h 671513"/>
              <a:gd name="connsiteX11" fmla="*/ 347662 w 559593"/>
              <a:gd name="connsiteY11" fmla="*/ 169071 h 671513"/>
              <a:gd name="connsiteX12" fmla="*/ 185737 w 559593"/>
              <a:gd name="connsiteY12" fmla="*/ 9525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1468 w 559593"/>
              <a:gd name="connsiteY10" fmla="*/ 207170 h 671513"/>
              <a:gd name="connsiteX11" fmla="*/ 347662 w 559593"/>
              <a:gd name="connsiteY11" fmla="*/ 169071 h 671513"/>
              <a:gd name="connsiteX12" fmla="*/ 185737 w 559593"/>
              <a:gd name="connsiteY12" fmla="*/ 9525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1468 w 559593"/>
              <a:gd name="connsiteY10" fmla="*/ 207170 h 671513"/>
              <a:gd name="connsiteX11" fmla="*/ 347662 w 559593"/>
              <a:gd name="connsiteY11" fmla="*/ 169071 h 671513"/>
              <a:gd name="connsiteX12" fmla="*/ 211931 w 559593"/>
              <a:gd name="connsiteY12" fmla="*/ 19050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1468 w 559593"/>
              <a:gd name="connsiteY10" fmla="*/ 207170 h 671513"/>
              <a:gd name="connsiteX11" fmla="*/ 342900 w 559593"/>
              <a:gd name="connsiteY11" fmla="*/ 178596 h 671513"/>
              <a:gd name="connsiteX12" fmla="*/ 211931 w 559593"/>
              <a:gd name="connsiteY12" fmla="*/ 19050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1468 w 559593"/>
              <a:gd name="connsiteY10" fmla="*/ 207170 h 671513"/>
              <a:gd name="connsiteX11" fmla="*/ 345281 w 559593"/>
              <a:gd name="connsiteY11" fmla="*/ 161928 h 671513"/>
              <a:gd name="connsiteX12" fmla="*/ 211931 w 559593"/>
              <a:gd name="connsiteY12" fmla="*/ 19050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1468 w 559593"/>
              <a:gd name="connsiteY10" fmla="*/ 207170 h 671513"/>
              <a:gd name="connsiteX11" fmla="*/ 340518 w 559593"/>
              <a:gd name="connsiteY11" fmla="*/ 164310 h 671513"/>
              <a:gd name="connsiteX12" fmla="*/ 211931 w 559593"/>
              <a:gd name="connsiteY12" fmla="*/ 19050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8612 w 559593"/>
              <a:gd name="connsiteY10" fmla="*/ 195263 h 671513"/>
              <a:gd name="connsiteX11" fmla="*/ 340518 w 559593"/>
              <a:gd name="connsiteY11" fmla="*/ 164310 h 671513"/>
              <a:gd name="connsiteX12" fmla="*/ 211931 w 559593"/>
              <a:gd name="connsiteY12" fmla="*/ 19050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247649 w 559593"/>
              <a:gd name="connsiteY10" fmla="*/ 159544 h 671513"/>
              <a:gd name="connsiteX11" fmla="*/ 340518 w 559593"/>
              <a:gd name="connsiteY11" fmla="*/ 164310 h 671513"/>
              <a:gd name="connsiteX12" fmla="*/ 211931 w 559593"/>
              <a:gd name="connsiteY12" fmla="*/ 19050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247649 w 559593"/>
              <a:gd name="connsiteY10" fmla="*/ 159544 h 671513"/>
              <a:gd name="connsiteX11" fmla="*/ 247650 w 559593"/>
              <a:gd name="connsiteY11" fmla="*/ 92872 h 671513"/>
              <a:gd name="connsiteX12" fmla="*/ 211931 w 559593"/>
              <a:gd name="connsiteY12" fmla="*/ 19050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250030 w 559593"/>
              <a:gd name="connsiteY10" fmla="*/ 85725 h 671513"/>
              <a:gd name="connsiteX11" fmla="*/ 247650 w 559593"/>
              <a:gd name="connsiteY11" fmla="*/ 92872 h 671513"/>
              <a:gd name="connsiteX12" fmla="*/ 211931 w 559593"/>
              <a:gd name="connsiteY12" fmla="*/ 19050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250030 w 559593"/>
              <a:gd name="connsiteY10" fmla="*/ 85725 h 671513"/>
              <a:gd name="connsiteX11" fmla="*/ 235744 w 559593"/>
              <a:gd name="connsiteY11" fmla="*/ 42866 h 671513"/>
              <a:gd name="connsiteX12" fmla="*/ 211931 w 559593"/>
              <a:gd name="connsiteY12" fmla="*/ 19050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52388 h 676276"/>
              <a:gd name="connsiteX1" fmla="*/ 0 w 559593"/>
              <a:gd name="connsiteY1" fmla="*/ 107157 h 676276"/>
              <a:gd name="connsiteX2" fmla="*/ 9525 w 559593"/>
              <a:gd name="connsiteY2" fmla="*/ 190501 h 676276"/>
              <a:gd name="connsiteX3" fmla="*/ 57150 w 559593"/>
              <a:gd name="connsiteY3" fmla="*/ 245270 h 676276"/>
              <a:gd name="connsiteX4" fmla="*/ 57150 w 559593"/>
              <a:gd name="connsiteY4" fmla="*/ 292895 h 676276"/>
              <a:gd name="connsiteX5" fmla="*/ 114300 w 559593"/>
              <a:gd name="connsiteY5" fmla="*/ 302420 h 676276"/>
              <a:gd name="connsiteX6" fmla="*/ 40481 w 559593"/>
              <a:gd name="connsiteY6" fmla="*/ 381001 h 676276"/>
              <a:gd name="connsiteX7" fmla="*/ 404812 w 559593"/>
              <a:gd name="connsiteY7" fmla="*/ 676276 h 676276"/>
              <a:gd name="connsiteX8" fmla="*/ 414337 w 559593"/>
              <a:gd name="connsiteY8" fmla="*/ 402432 h 676276"/>
              <a:gd name="connsiteX9" fmla="*/ 559593 w 559593"/>
              <a:gd name="connsiteY9" fmla="*/ 407195 h 676276"/>
              <a:gd name="connsiteX10" fmla="*/ 250030 w 559593"/>
              <a:gd name="connsiteY10" fmla="*/ 90488 h 676276"/>
              <a:gd name="connsiteX11" fmla="*/ 235744 w 559593"/>
              <a:gd name="connsiteY11" fmla="*/ 47629 h 676276"/>
              <a:gd name="connsiteX12" fmla="*/ 159543 w 559593"/>
              <a:gd name="connsiteY12" fmla="*/ 0 h 676276"/>
              <a:gd name="connsiteX13" fmla="*/ 114300 w 559593"/>
              <a:gd name="connsiteY13" fmla="*/ 4763 h 676276"/>
              <a:gd name="connsiteX14" fmla="*/ 21431 w 559593"/>
              <a:gd name="connsiteY14" fmla="*/ 52388 h 676276"/>
              <a:gd name="connsiteX0" fmla="*/ 21431 w 585787"/>
              <a:gd name="connsiteY0" fmla="*/ 52388 h 676276"/>
              <a:gd name="connsiteX1" fmla="*/ 0 w 585787"/>
              <a:gd name="connsiteY1" fmla="*/ 107157 h 676276"/>
              <a:gd name="connsiteX2" fmla="*/ 9525 w 585787"/>
              <a:gd name="connsiteY2" fmla="*/ 190501 h 676276"/>
              <a:gd name="connsiteX3" fmla="*/ 57150 w 585787"/>
              <a:gd name="connsiteY3" fmla="*/ 245270 h 676276"/>
              <a:gd name="connsiteX4" fmla="*/ 57150 w 585787"/>
              <a:gd name="connsiteY4" fmla="*/ 292895 h 676276"/>
              <a:gd name="connsiteX5" fmla="*/ 114300 w 585787"/>
              <a:gd name="connsiteY5" fmla="*/ 302420 h 676276"/>
              <a:gd name="connsiteX6" fmla="*/ 40481 w 585787"/>
              <a:gd name="connsiteY6" fmla="*/ 381001 h 676276"/>
              <a:gd name="connsiteX7" fmla="*/ 404812 w 585787"/>
              <a:gd name="connsiteY7" fmla="*/ 676276 h 676276"/>
              <a:gd name="connsiteX8" fmla="*/ 414337 w 585787"/>
              <a:gd name="connsiteY8" fmla="*/ 402432 h 676276"/>
              <a:gd name="connsiteX9" fmla="*/ 585787 w 585787"/>
              <a:gd name="connsiteY9" fmla="*/ 383382 h 676276"/>
              <a:gd name="connsiteX10" fmla="*/ 250030 w 585787"/>
              <a:gd name="connsiteY10" fmla="*/ 90488 h 676276"/>
              <a:gd name="connsiteX11" fmla="*/ 235744 w 585787"/>
              <a:gd name="connsiteY11" fmla="*/ 47629 h 676276"/>
              <a:gd name="connsiteX12" fmla="*/ 159543 w 585787"/>
              <a:gd name="connsiteY12" fmla="*/ 0 h 676276"/>
              <a:gd name="connsiteX13" fmla="*/ 114300 w 585787"/>
              <a:gd name="connsiteY13" fmla="*/ 4763 h 676276"/>
              <a:gd name="connsiteX14" fmla="*/ 21431 w 585787"/>
              <a:gd name="connsiteY14" fmla="*/ 52388 h 676276"/>
              <a:gd name="connsiteX0" fmla="*/ 21431 w 466725"/>
              <a:gd name="connsiteY0" fmla="*/ 52388 h 676276"/>
              <a:gd name="connsiteX1" fmla="*/ 0 w 466725"/>
              <a:gd name="connsiteY1" fmla="*/ 107157 h 676276"/>
              <a:gd name="connsiteX2" fmla="*/ 9525 w 466725"/>
              <a:gd name="connsiteY2" fmla="*/ 190501 h 676276"/>
              <a:gd name="connsiteX3" fmla="*/ 57150 w 466725"/>
              <a:gd name="connsiteY3" fmla="*/ 245270 h 676276"/>
              <a:gd name="connsiteX4" fmla="*/ 57150 w 466725"/>
              <a:gd name="connsiteY4" fmla="*/ 292895 h 676276"/>
              <a:gd name="connsiteX5" fmla="*/ 114300 w 466725"/>
              <a:gd name="connsiteY5" fmla="*/ 302420 h 676276"/>
              <a:gd name="connsiteX6" fmla="*/ 40481 w 466725"/>
              <a:gd name="connsiteY6" fmla="*/ 381001 h 676276"/>
              <a:gd name="connsiteX7" fmla="*/ 404812 w 466725"/>
              <a:gd name="connsiteY7" fmla="*/ 676276 h 676276"/>
              <a:gd name="connsiteX8" fmla="*/ 414337 w 466725"/>
              <a:gd name="connsiteY8" fmla="*/ 402432 h 676276"/>
              <a:gd name="connsiteX9" fmla="*/ 466725 w 466725"/>
              <a:gd name="connsiteY9" fmla="*/ 385763 h 676276"/>
              <a:gd name="connsiteX10" fmla="*/ 250030 w 466725"/>
              <a:gd name="connsiteY10" fmla="*/ 90488 h 676276"/>
              <a:gd name="connsiteX11" fmla="*/ 235744 w 466725"/>
              <a:gd name="connsiteY11" fmla="*/ 47629 h 676276"/>
              <a:gd name="connsiteX12" fmla="*/ 159543 w 466725"/>
              <a:gd name="connsiteY12" fmla="*/ 0 h 676276"/>
              <a:gd name="connsiteX13" fmla="*/ 114300 w 466725"/>
              <a:gd name="connsiteY13" fmla="*/ 4763 h 676276"/>
              <a:gd name="connsiteX14" fmla="*/ 21431 w 466725"/>
              <a:gd name="connsiteY14" fmla="*/ 52388 h 676276"/>
              <a:gd name="connsiteX0" fmla="*/ 21431 w 466725"/>
              <a:gd name="connsiteY0" fmla="*/ 52388 h 769145"/>
              <a:gd name="connsiteX1" fmla="*/ 0 w 466725"/>
              <a:gd name="connsiteY1" fmla="*/ 107157 h 769145"/>
              <a:gd name="connsiteX2" fmla="*/ 9525 w 466725"/>
              <a:gd name="connsiteY2" fmla="*/ 190501 h 769145"/>
              <a:gd name="connsiteX3" fmla="*/ 57150 w 466725"/>
              <a:gd name="connsiteY3" fmla="*/ 245270 h 769145"/>
              <a:gd name="connsiteX4" fmla="*/ 57150 w 466725"/>
              <a:gd name="connsiteY4" fmla="*/ 292895 h 769145"/>
              <a:gd name="connsiteX5" fmla="*/ 114300 w 466725"/>
              <a:gd name="connsiteY5" fmla="*/ 302420 h 769145"/>
              <a:gd name="connsiteX6" fmla="*/ 40481 w 466725"/>
              <a:gd name="connsiteY6" fmla="*/ 381001 h 769145"/>
              <a:gd name="connsiteX7" fmla="*/ 407194 w 466725"/>
              <a:gd name="connsiteY7" fmla="*/ 769145 h 769145"/>
              <a:gd name="connsiteX8" fmla="*/ 414337 w 466725"/>
              <a:gd name="connsiteY8" fmla="*/ 402432 h 769145"/>
              <a:gd name="connsiteX9" fmla="*/ 466725 w 466725"/>
              <a:gd name="connsiteY9" fmla="*/ 385763 h 769145"/>
              <a:gd name="connsiteX10" fmla="*/ 250030 w 466725"/>
              <a:gd name="connsiteY10" fmla="*/ 90488 h 769145"/>
              <a:gd name="connsiteX11" fmla="*/ 235744 w 466725"/>
              <a:gd name="connsiteY11" fmla="*/ 47629 h 769145"/>
              <a:gd name="connsiteX12" fmla="*/ 159543 w 466725"/>
              <a:gd name="connsiteY12" fmla="*/ 0 h 769145"/>
              <a:gd name="connsiteX13" fmla="*/ 114300 w 466725"/>
              <a:gd name="connsiteY13" fmla="*/ 4763 h 769145"/>
              <a:gd name="connsiteX14" fmla="*/ 21431 w 466725"/>
              <a:gd name="connsiteY14" fmla="*/ 52388 h 769145"/>
              <a:gd name="connsiteX0" fmla="*/ 21431 w 466725"/>
              <a:gd name="connsiteY0" fmla="*/ 52388 h 769145"/>
              <a:gd name="connsiteX1" fmla="*/ 0 w 466725"/>
              <a:gd name="connsiteY1" fmla="*/ 107157 h 769145"/>
              <a:gd name="connsiteX2" fmla="*/ 9525 w 466725"/>
              <a:gd name="connsiteY2" fmla="*/ 190501 h 769145"/>
              <a:gd name="connsiteX3" fmla="*/ 57150 w 466725"/>
              <a:gd name="connsiteY3" fmla="*/ 245270 h 769145"/>
              <a:gd name="connsiteX4" fmla="*/ 114300 w 466725"/>
              <a:gd name="connsiteY4" fmla="*/ 302420 h 769145"/>
              <a:gd name="connsiteX5" fmla="*/ 40481 w 466725"/>
              <a:gd name="connsiteY5" fmla="*/ 381001 h 769145"/>
              <a:gd name="connsiteX6" fmla="*/ 407194 w 466725"/>
              <a:gd name="connsiteY6" fmla="*/ 769145 h 769145"/>
              <a:gd name="connsiteX7" fmla="*/ 414337 w 466725"/>
              <a:gd name="connsiteY7" fmla="*/ 402432 h 769145"/>
              <a:gd name="connsiteX8" fmla="*/ 466725 w 466725"/>
              <a:gd name="connsiteY8" fmla="*/ 385763 h 769145"/>
              <a:gd name="connsiteX9" fmla="*/ 250030 w 466725"/>
              <a:gd name="connsiteY9" fmla="*/ 90488 h 769145"/>
              <a:gd name="connsiteX10" fmla="*/ 235744 w 466725"/>
              <a:gd name="connsiteY10" fmla="*/ 47629 h 769145"/>
              <a:gd name="connsiteX11" fmla="*/ 159543 w 466725"/>
              <a:gd name="connsiteY11" fmla="*/ 0 h 769145"/>
              <a:gd name="connsiteX12" fmla="*/ 114300 w 466725"/>
              <a:gd name="connsiteY12" fmla="*/ 4763 h 769145"/>
              <a:gd name="connsiteX13" fmla="*/ 21431 w 466725"/>
              <a:gd name="connsiteY13" fmla="*/ 52388 h 769145"/>
              <a:gd name="connsiteX0" fmla="*/ 21431 w 466725"/>
              <a:gd name="connsiteY0" fmla="*/ 52388 h 769145"/>
              <a:gd name="connsiteX1" fmla="*/ 0 w 466725"/>
              <a:gd name="connsiteY1" fmla="*/ 107157 h 769145"/>
              <a:gd name="connsiteX2" fmla="*/ 9525 w 466725"/>
              <a:gd name="connsiteY2" fmla="*/ 190501 h 769145"/>
              <a:gd name="connsiteX3" fmla="*/ 114300 w 466725"/>
              <a:gd name="connsiteY3" fmla="*/ 302420 h 769145"/>
              <a:gd name="connsiteX4" fmla="*/ 40481 w 466725"/>
              <a:gd name="connsiteY4" fmla="*/ 381001 h 769145"/>
              <a:gd name="connsiteX5" fmla="*/ 407194 w 466725"/>
              <a:gd name="connsiteY5" fmla="*/ 769145 h 769145"/>
              <a:gd name="connsiteX6" fmla="*/ 414337 w 466725"/>
              <a:gd name="connsiteY6" fmla="*/ 402432 h 769145"/>
              <a:gd name="connsiteX7" fmla="*/ 466725 w 466725"/>
              <a:gd name="connsiteY7" fmla="*/ 385763 h 769145"/>
              <a:gd name="connsiteX8" fmla="*/ 250030 w 466725"/>
              <a:gd name="connsiteY8" fmla="*/ 90488 h 769145"/>
              <a:gd name="connsiteX9" fmla="*/ 235744 w 466725"/>
              <a:gd name="connsiteY9" fmla="*/ 47629 h 769145"/>
              <a:gd name="connsiteX10" fmla="*/ 159543 w 466725"/>
              <a:gd name="connsiteY10" fmla="*/ 0 h 769145"/>
              <a:gd name="connsiteX11" fmla="*/ 114300 w 466725"/>
              <a:gd name="connsiteY11" fmla="*/ 4763 h 769145"/>
              <a:gd name="connsiteX12" fmla="*/ 21431 w 466725"/>
              <a:gd name="connsiteY12" fmla="*/ 52388 h 769145"/>
              <a:gd name="connsiteX0" fmla="*/ 21431 w 466725"/>
              <a:gd name="connsiteY0" fmla="*/ 52388 h 769145"/>
              <a:gd name="connsiteX1" fmla="*/ 0 w 466725"/>
              <a:gd name="connsiteY1" fmla="*/ 107157 h 769145"/>
              <a:gd name="connsiteX2" fmla="*/ 114300 w 466725"/>
              <a:gd name="connsiteY2" fmla="*/ 302420 h 769145"/>
              <a:gd name="connsiteX3" fmla="*/ 40481 w 466725"/>
              <a:gd name="connsiteY3" fmla="*/ 381001 h 769145"/>
              <a:gd name="connsiteX4" fmla="*/ 407194 w 466725"/>
              <a:gd name="connsiteY4" fmla="*/ 769145 h 769145"/>
              <a:gd name="connsiteX5" fmla="*/ 414337 w 466725"/>
              <a:gd name="connsiteY5" fmla="*/ 402432 h 769145"/>
              <a:gd name="connsiteX6" fmla="*/ 466725 w 466725"/>
              <a:gd name="connsiteY6" fmla="*/ 385763 h 769145"/>
              <a:gd name="connsiteX7" fmla="*/ 250030 w 466725"/>
              <a:gd name="connsiteY7" fmla="*/ 90488 h 769145"/>
              <a:gd name="connsiteX8" fmla="*/ 235744 w 466725"/>
              <a:gd name="connsiteY8" fmla="*/ 47629 h 769145"/>
              <a:gd name="connsiteX9" fmla="*/ 159543 w 466725"/>
              <a:gd name="connsiteY9" fmla="*/ 0 h 769145"/>
              <a:gd name="connsiteX10" fmla="*/ 114300 w 466725"/>
              <a:gd name="connsiteY10" fmla="*/ 4763 h 769145"/>
              <a:gd name="connsiteX11" fmla="*/ 21431 w 466725"/>
              <a:gd name="connsiteY11" fmla="*/ 52388 h 769145"/>
              <a:gd name="connsiteX0" fmla="*/ 0 w 445294"/>
              <a:gd name="connsiteY0" fmla="*/ 52388 h 769145"/>
              <a:gd name="connsiteX1" fmla="*/ 92869 w 445294"/>
              <a:gd name="connsiteY1" fmla="*/ 302420 h 769145"/>
              <a:gd name="connsiteX2" fmla="*/ 19050 w 445294"/>
              <a:gd name="connsiteY2" fmla="*/ 381001 h 769145"/>
              <a:gd name="connsiteX3" fmla="*/ 385763 w 445294"/>
              <a:gd name="connsiteY3" fmla="*/ 769145 h 769145"/>
              <a:gd name="connsiteX4" fmla="*/ 392906 w 445294"/>
              <a:gd name="connsiteY4" fmla="*/ 402432 h 769145"/>
              <a:gd name="connsiteX5" fmla="*/ 445294 w 445294"/>
              <a:gd name="connsiteY5" fmla="*/ 385763 h 769145"/>
              <a:gd name="connsiteX6" fmla="*/ 228599 w 445294"/>
              <a:gd name="connsiteY6" fmla="*/ 90488 h 769145"/>
              <a:gd name="connsiteX7" fmla="*/ 214313 w 445294"/>
              <a:gd name="connsiteY7" fmla="*/ 47629 h 769145"/>
              <a:gd name="connsiteX8" fmla="*/ 138112 w 445294"/>
              <a:gd name="connsiteY8" fmla="*/ 0 h 769145"/>
              <a:gd name="connsiteX9" fmla="*/ 92869 w 445294"/>
              <a:gd name="connsiteY9" fmla="*/ 4763 h 769145"/>
              <a:gd name="connsiteX10" fmla="*/ 0 w 445294"/>
              <a:gd name="connsiteY10" fmla="*/ 52388 h 769145"/>
              <a:gd name="connsiteX0" fmla="*/ 73819 w 426244"/>
              <a:gd name="connsiteY0" fmla="*/ 4763 h 769145"/>
              <a:gd name="connsiteX1" fmla="*/ 73819 w 426244"/>
              <a:gd name="connsiteY1" fmla="*/ 302420 h 769145"/>
              <a:gd name="connsiteX2" fmla="*/ 0 w 426244"/>
              <a:gd name="connsiteY2" fmla="*/ 381001 h 769145"/>
              <a:gd name="connsiteX3" fmla="*/ 366713 w 426244"/>
              <a:gd name="connsiteY3" fmla="*/ 769145 h 769145"/>
              <a:gd name="connsiteX4" fmla="*/ 373856 w 426244"/>
              <a:gd name="connsiteY4" fmla="*/ 402432 h 769145"/>
              <a:gd name="connsiteX5" fmla="*/ 426244 w 426244"/>
              <a:gd name="connsiteY5" fmla="*/ 385763 h 769145"/>
              <a:gd name="connsiteX6" fmla="*/ 209549 w 426244"/>
              <a:gd name="connsiteY6" fmla="*/ 90488 h 769145"/>
              <a:gd name="connsiteX7" fmla="*/ 195263 w 426244"/>
              <a:gd name="connsiteY7" fmla="*/ 47629 h 769145"/>
              <a:gd name="connsiteX8" fmla="*/ 119062 w 426244"/>
              <a:gd name="connsiteY8" fmla="*/ 0 h 769145"/>
              <a:gd name="connsiteX9" fmla="*/ 73819 w 426244"/>
              <a:gd name="connsiteY9" fmla="*/ 4763 h 769145"/>
              <a:gd name="connsiteX0" fmla="*/ 119062 w 426244"/>
              <a:gd name="connsiteY0" fmla="*/ 0 h 769145"/>
              <a:gd name="connsiteX1" fmla="*/ 73819 w 426244"/>
              <a:gd name="connsiteY1" fmla="*/ 302420 h 769145"/>
              <a:gd name="connsiteX2" fmla="*/ 0 w 426244"/>
              <a:gd name="connsiteY2" fmla="*/ 381001 h 769145"/>
              <a:gd name="connsiteX3" fmla="*/ 366713 w 426244"/>
              <a:gd name="connsiteY3" fmla="*/ 769145 h 769145"/>
              <a:gd name="connsiteX4" fmla="*/ 373856 w 426244"/>
              <a:gd name="connsiteY4" fmla="*/ 402432 h 769145"/>
              <a:gd name="connsiteX5" fmla="*/ 426244 w 426244"/>
              <a:gd name="connsiteY5" fmla="*/ 385763 h 769145"/>
              <a:gd name="connsiteX6" fmla="*/ 209549 w 426244"/>
              <a:gd name="connsiteY6" fmla="*/ 90488 h 769145"/>
              <a:gd name="connsiteX7" fmla="*/ 195263 w 426244"/>
              <a:gd name="connsiteY7" fmla="*/ 47629 h 769145"/>
              <a:gd name="connsiteX8" fmla="*/ 119062 w 426244"/>
              <a:gd name="connsiteY8" fmla="*/ 0 h 769145"/>
              <a:gd name="connsiteX0" fmla="*/ 195263 w 426244"/>
              <a:gd name="connsiteY0" fmla="*/ 0 h 721516"/>
              <a:gd name="connsiteX1" fmla="*/ 73819 w 426244"/>
              <a:gd name="connsiteY1" fmla="*/ 254791 h 721516"/>
              <a:gd name="connsiteX2" fmla="*/ 0 w 426244"/>
              <a:gd name="connsiteY2" fmla="*/ 333372 h 721516"/>
              <a:gd name="connsiteX3" fmla="*/ 366713 w 426244"/>
              <a:gd name="connsiteY3" fmla="*/ 721516 h 721516"/>
              <a:gd name="connsiteX4" fmla="*/ 373856 w 426244"/>
              <a:gd name="connsiteY4" fmla="*/ 354803 h 721516"/>
              <a:gd name="connsiteX5" fmla="*/ 426244 w 426244"/>
              <a:gd name="connsiteY5" fmla="*/ 338134 h 721516"/>
              <a:gd name="connsiteX6" fmla="*/ 209549 w 426244"/>
              <a:gd name="connsiteY6" fmla="*/ 42859 h 721516"/>
              <a:gd name="connsiteX7" fmla="*/ 195263 w 426244"/>
              <a:gd name="connsiteY7" fmla="*/ 0 h 721516"/>
              <a:gd name="connsiteX0" fmla="*/ 209549 w 426244"/>
              <a:gd name="connsiteY0" fmla="*/ 773 h 679430"/>
              <a:gd name="connsiteX1" fmla="*/ 73819 w 426244"/>
              <a:gd name="connsiteY1" fmla="*/ 212705 h 679430"/>
              <a:gd name="connsiteX2" fmla="*/ 0 w 426244"/>
              <a:gd name="connsiteY2" fmla="*/ 291286 h 679430"/>
              <a:gd name="connsiteX3" fmla="*/ 366713 w 426244"/>
              <a:gd name="connsiteY3" fmla="*/ 679430 h 679430"/>
              <a:gd name="connsiteX4" fmla="*/ 373856 w 426244"/>
              <a:gd name="connsiteY4" fmla="*/ 312717 h 679430"/>
              <a:gd name="connsiteX5" fmla="*/ 426244 w 426244"/>
              <a:gd name="connsiteY5" fmla="*/ 296048 h 679430"/>
              <a:gd name="connsiteX6" fmla="*/ 209549 w 426244"/>
              <a:gd name="connsiteY6" fmla="*/ 773 h 679430"/>
              <a:gd name="connsiteX0" fmla="*/ 426244 w 426244"/>
              <a:gd name="connsiteY0" fmla="*/ 83343 h 466725"/>
              <a:gd name="connsiteX1" fmla="*/ 73819 w 426244"/>
              <a:gd name="connsiteY1" fmla="*/ 0 h 466725"/>
              <a:gd name="connsiteX2" fmla="*/ 0 w 426244"/>
              <a:gd name="connsiteY2" fmla="*/ 78581 h 466725"/>
              <a:gd name="connsiteX3" fmla="*/ 366713 w 426244"/>
              <a:gd name="connsiteY3" fmla="*/ 466725 h 466725"/>
              <a:gd name="connsiteX4" fmla="*/ 373856 w 426244"/>
              <a:gd name="connsiteY4" fmla="*/ 100012 h 466725"/>
              <a:gd name="connsiteX5" fmla="*/ 426244 w 426244"/>
              <a:gd name="connsiteY5" fmla="*/ 83343 h 466725"/>
              <a:gd name="connsiteX0" fmla="*/ 373856 w 373856"/>
              <a:gd name="connsiteY0" fmla="*/ 100012 h 466725"/>
              <a:gd name="connsiteX1" fmla="*/ 73819 w 373856"/>
              <a:gd name="connsiteY1" fmla="*/ 0 h 466725"/>
              <a:gd name="connsiteX2" fmla="*/ 0 w 373856"/>
              <a:gd name="connsiteY2" fmla="*/ 78581 h 466725"/>
              <a:gd name="connsiteX3" fmla="*/ 366713 w 373856"/>
              <a:gd name="connsiteY3" fmla="*/ 466725 h 466725"/>
              <a:gd name="connsiteX4" fmla="*/ 373856 w 373856"/>
              <a:gd name="connsiteY4" fmla="*/ 100012 h 466725"/>
              <a:gd name="connsiteX0" fmla="*/ 411956 w 411956"/>
              <a:gd name="connsiteY0" fmla="*/ 383381 h 466725"/>
              <a:gd name="connsiteX1" fmla="*/ 73819 w 411956"/>
              <a:gd name="connsiteY1" fmla="*/ 0 h 466725"/>
              <a:gd name="connsiteX2" fmla="*/ 0 w 411956"/>
              <a:gd name="connsiteY2" fmla="*/ 78581 h 466725"/>
              <a:gd name="connsiteX3" fmla="*/ 366713 w 411956"/>
              <a:gd name="connsiteY3" fmla="*/ 466725 h 466725"/>
              <a:gd name="connsiteX4" fmla="*/ 411956 w 411956"/>
              <a:gd name="connsiteY4" fmla="*/ 383381 h 466725"/>
              <a:gd name="connsiteX0" fmla="*/ 411956 w 411956"/>
              <a:gd name="connsiteY0" fmla="*/ 345281 h 428625"/>
              <a:gd name="connsiteX1" fmla="*/ 45244 w 411956"/>
              <a:gd name="connsiteY1" fmla="*/ 0 h 428625"/>
              <a:gd name="connsiteX2" fmla="*/ 0 w 411956"/>
              <a:gd name="connsiteY2" fmla="*/ 40481 h 428625"/>
              <a:gd name="connsiteX3" fmla="*/ 366713 w 411956"/>
              <a:gd name="connsiteY3" fmla="*/ 428625 h 428625"/>
              <a:gd name="connsiteX4" fmla="*/ 411956 w 411956"/>
              <a:gd name="connsiteY4" fmla="*/ 345281 h 428625"/>
              <a:gd name="connsiteX0" fmla="*/ 411956 w 411956"/>
              <a:gd name="connsiteY0" fmla="*/ 354806 h 438150"/>
              <a:gd name="connsiteX1" fmla="*/ 40481 w 411956"/>
              <a:gd name="connsiteY1" fmla="*/ 0 h 438150"/>
              <a:gd name="connsiteX2" fmla="*/ 0 w 411956"/>
              <a:gd name="connsiteY2" fmla="*/ 50006 h 438150"/>
              <a:gd name="connsiteX3" fmla="*/ 366713 w 411956"/>
              <a:gd name="connsiteY3" fmla="*/ 438150 h 438150"/>
              <a:gd name="connsiteX4" fmla="*/ 411956 w 411956"/>
              <a:gd name="connsiteY4" fmla="*/ 354806 h 438150"/>
              <a:gd name="connsiteX0" fmla="*/ 402431 w 402431"/>
              <a:gd name="connsiteY0" fmla="*/ 378618 h 438150"/>
              <a:gd name="connsiteX1" fmla="*/ 40481 w 402431"/>
              <a:gd name="connsiteY1" fmla="*/ 0 h 438150"/>
              <a:gd name="connsiteX2" fmla="*/ 0 w 402431"/>
              <a:gd name="connsiteY2" fmla="*/ 50006 h 438150"/>
              <a:gd name="connsiteX3" fmla="*/ 366713 w 402431"/>
              <a:gd name="connsiteY3" fmla="*/ 438150 h 438150"/>
              <a:gd name="connsiteX4" fmla="*/ 402431 w 402431"/>
              <a:gd name="connsiteY4" fmla="*/ 378618 h 438150"/>
              <a:gd name="connsiteX0" fmla="*/ 402431 w 402431"/>
              <a:gd name="connsiteY0" fmla="*/ 361949 h 421481"/>
              <a:gd name="connsiteX1" fmla="*/ 40481 w 402431"/>
              <a:gd name="connsiteY1" fmla="*/ 0 h 421481"/>
              <a:gd name="connsiteX2" fmla="*/ 0 w 402431"/>
              <a:gd name="connsiteY2" fmla="*/ 33337 h 421481"/>
              <a:gd name="connsiteX3" fmla="*/ 366713 w 402431"/>
              <a:gd name="connsiteY3" fmla="*/ 421481 h 421481"/>
              <a:gd name="connsiteX4" fmla="*/ 402431 w 402431"/>
              <a:gd name="connsiteY4" fmla="*/ 361949 h 421481"/>
              <a:gd name="connsiteX0" fmla="*/ 392906 w 392906"/>
              <a:gd name="connsiteY0" fmla="*/ 376236 h 421481"/>
              <a:gd name="connsiteX1" fmla="*/ 40481 w 392906"/>
              <a:gd name="connsiteY1" fmla="*/ 0 h 421481"/>
              <a:gd name="connsiteX2" fmla="*/ 0 w 392906"/>
              <a:gd name="connsiteY2" fmla="*/ 33337 h 421481"/>
              <a:gd name="connsiteX3" fmla="*/ 366713 w 392906"/>
              <a:gd name="connsiteY3" fmla="*/ 421481 h 421481"/>
              <a:gd name="connsiteX4" fmla="*/ 392906 w 392906"/>
              <a:gd name="connsiteY4" fmla="*/ 376236 h 421481"/>
              <a:gd name="connsiteX0" fmla="*/ 392906 w 392906"/>
              <a:gd name="connsiteY0" fmla="*/ 383380 h 428625"/>
              <a:gd name="connsiteX1" fmla="*/ 40481 w 392906"/>
              <a:gd name="connsiteY1" fmla="*/ 0 h 428625"/>
              <a:gd name="connsiteX2" fmla="*/ 0 w 392906"/>
              <a:gd name="connsiteY2" fmla="*/ 40481 h 428625"/>
              <a:gd name="connsiteX3" fmla="*/ 366713 w 392906"/>
              <a:gd name="connsiteY3" fmla="*/ 428625 h 428625"/>
              <a:gd name="connsiteX4" fmla="*/ 392906 w 392906"/>
              <a:gd name="connsiteY4" fmla="*/ 383380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906" h="428625">
                <a:moveTo>
                  <a:pt x="392906" y="383380"/>
                </a:moveTo>
                <a:lnTo>
                  <a:pt x="40481" y="0"/>
                </a:lnTo>
                <a:lnTo>
                  <a:pt x="0" y="40481"/>
                </a:lnTo>
                <a:lnTo>
                  <a:pt x="366713" y="428625"/>
                </a:lnTo>
                <a:lnTo>
                  <a:pt x="392906" y="383380"/>
                </a:lnTo>
                <a:close/>
              </a:path>
            </a:pathLst>
          </a:custGeom>
          <a:solidFill>
            <a:srgbClr val="2F3BA2"/>
          </a:solidFill>
          <a:ln w="12700">
            <a:noFill/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1008000" rIns="0" bIns="45720" numCol="1" rtlCol="0" anchor="t" anchorCtr="0" compatLnSpc="1">
            <a:prstTxWarp prst="textNoShape">
              <a:avLst/>
            </a:prstTxWarp>
          </a:bodyPr>
          <a:lstStyle/>
          <a:p>
            <a:pPr lvl="0" algn="ctr" eaLnBrk="0" hangingPunct="0"/>
            <a:endParaRPr lang="ko-KR" altLang="en-US" sz="1600" spc="-100" baseline="0" dirty="0"/>
          </a:p>
        </p:txBody>
      </p:sp>
      <p:sp>
        <p:nvSpPr>
          <p:cNvPr id="54" name="자유형 53"/>
          <p:cNvSpPr/>
          <p:nvPr userDrawn="1"/>
        </p:nvSpPr>
        <p:spPr>
          <a:xfrm rot="187138">
            <a:off x="3703839" y="1892326"/>
            <a:ext cx="392906" cy="401434"/>
          </a:xfrm>
          <a:custGeom>
            <a:avLst/>
            <a:gdLst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6231 w 559593"/>
              <a:gd name="connsiteY10" fmla="*/ 176213 h 671513"/>
              <a:gd name="connsiteX11" fmla="*/ 288131 w 559593"/>
              <a:gd name="connsiteY11" fmla="*/ 173832 h 671513"/>
              <a:gd name="connsiteX12" fmla="*/ 233362 w 559593"/>
              <a:gd name="connsiteY12" fmla="*/ 45244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6231 w 559593"/>
              <a:gd name="connsiteY10" fmla="*/ 176213 h 671513"/>
              <a:gd name="connsiteX11" fmla="*/ 288131 w 559593"/>
              <a:gd name="connsiteY11" fmla="*/ 173832 h 671513"/>
              <a:gd name="connsiteX12" fmla="*/ 185737 w 559593"/>
              <a:gd name="connsiteY12" fmla="*/ 9525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6231 w 559593"/>
              <a:gd name="connsiteY10" fmla="*/ 176213 h 671513"/>
              <a:gd name="connsiteX11" fmla="*/ 247650 w 559593"/>
              <a:gd name="connsiteY11" fmla="*/ 71439 h 671513"/>
              <a:gd name="connsiteX12" fmla="*/ 185737 w 559593"/>
              <a:gd name="connsiteY12" fmla="*/ 9525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45281 w 559593"/>
              <a:gd name="connsiteY10" fmla="*/ 176213 h 671513"/>
              <a:gd name="connsiteX11" fmla="*/ 247650 w 559593"/>
              <a:gd name="connsiteY11" fmla="*/ 71439 h 671513"/>
              <a:gd name="connsiteX12" fmla="*/ 185737 w 559593"/>
              <a:gd name="connsiteY12" fmla="*/ 9525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6231 w 559593"/>
              <a:gd name="connsiteY10" fmla="*/ 188119 h 671513"/>
              <a:gd name="connsiteX11" fmla="*/ 247650 w 559593"/>
              <a:gd name="connsiteY11" fmla="*/ 71439 h 671513"/>
              <a:gd name="connsiteX12" fmla="*/ 185737 w 559593"/>
              <a:gd name="connsiteY12" fmla="*/ 9525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6231 w 559593"/>
              <a:gd name="connsiteY10" fmla="*/ 188119 h 671513"/>
              <a:gd name="connsiteX11" fmla="*/ 292894 w 559593"/>
              <a:gd name="connsiteY11" fmla="*/ 97633 h 671513"/>
              <a:gd name="connsiteX12" fmla="*/ 185737 w 559593"/>
              <a:gd name="connsiteY12" fmla="*/ 9525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288131 w 559593"/>
              <a:gd name="connsiteY10" fmla="*/ 180976 h 671513"/>
              <a:gd name="connsiteX11" fmla="*/ 292894 w 559593"/>
              <a:gd name="connsiteY11" fmla="*/ 97633 h 671513"/>
              <a:gd name="connsiteX12" fmla="*/ 185737 w 559593"/>
              <a:gd name="connsiteY12" fmla="*/ 9525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288131 w 559593"/>
              <a:gd name="connsiteY10" fmla="*/ 180976 h 671513"/>
              <a:gd name="connsiteX11" fmla="*/ 330994 w 559593"/>
              <a:gd name="connsiteY11" fmla="*/ 150021 h 671513"/>
              <a:gd name="connsiteX12" fmla="*/ 185737 w 559593"/>
              <a:gd name="connsiteY12" fmla="*/ 9525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288131 w 559593"/>
              <a:gd name="connsiteY10" fmla="*/ 180976 h 671513"/>
              <a:gd name="connsiteX11" fmla="*/ 347662 w 559593"/>
              <a:gd name="connsiteY11" fmla="*/ 169071 h 671513"/>
              <a:gd name="connsiteX12" fmla="*/ 185737 w 559593"/>
              <a:gd name="connsiteY12" fmla="*/ 9525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1468 w 559593"/>
              <a:gd name="connsiteY10" fmla="*/ 207170 h 671513"/>
              <a:gd name="connsiteX11" fmla="*/ 347662 w 559593"/>
              <a:gd name="connsiteY11" fmla="*/ 169071 h 671513"/>
              <a:gd name="connsiteX12" fmla="*/ 185737 w 559593"/>
              <a:gd name="connsiteY12" fmla="*/ 9525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1468 w 559593"/>
              <a:gd name="connsiteY10" fmla="*/ 207170 h 671513"/>
              <a:gd name="connsiteX11" fmla="*/ 347662 w 559593"/>
              <a:gd name="connsiteY11" fmla="*/ 169071 h 671513"/>
              <a:gd name="connsiteX12" fmla="*/ 211931 w 559593"/>
              <a:gd name="connsiteY12" fmla="*/ 19050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1468 w 559593"/>
              <a:gd name="connsiteY10" fmla="*/ 207170 h 671513"/>
              <a:gd name="connsiteX11" fmla="*/ 342900 w 559593"/>
              <a:gd name="connsiteY11" fmla="*/ 178596 h 671513"/>
              <a:gd name="connsiteX12" fmla="*/ 211931 w 559593"/>
              <a:gd name="connsiteY12" fmla="*/ 19050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1468 w 559593"/>
              <a:gd name="connsiteY10" fmla="*/ 207170 h 671513"/>
              <a:gd name="connsiteX11" fmla="*/ 345281 w 559593"/>
              <a:gd name="connsiteY11" fmla="*/ 161928 h 671513"/>
              <a:gd name="connsiteX12" fmla="*/ 211931 w 559593"/>
              <a:gd name="connsiteY12" fmla="*/ 19050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1468 w 559593"/>
              <a:gd name="connsiteY10" fmla="*/ 207170 h 671513"/>
              <a:gd name="connsiteX11" fmla="*/ 340518 w 559593"/>
              <a:gd name="connsiteY11" fmla="*/ 164310 h 671513"/>
              <a:gd name="connsiteX12" fmla="*/ 211931 w 559593"/>
              <a:gd name="connsiteY12" fmla="*/ 19050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8612 w 559593"/>
              <a:gd name="connsiteY10" fmla="*/ 195263 h 671513"/>
              <a:gd name="connsiteX11" fmla="*/ 340518 w 559593"/>
              <a:gd name="connsiteY11" fmla="*/ 164310 h 671513"/>
              <a:gd name="connsiteX12" fmla="*/ 211931 w 559593"/>
              <a:gd name="connsiteY12" fmla="*/ 19050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247649 w 559593"/>
              <a:gd name="connsiteY10" fmla="*/ 159544 h 671513"/>
              <a:gd name="connsiteX11" fmla="*/ 340518 w 559593"/>
              <a:gd name="connsiteY11" fmla="*/ 164310 h 671513"/>
              <a:gd name="connsiteX12" fmla="*/ 211931 w 559593"/>
              <a:gd name="connsiteY12" fmla="*/ 19050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247649 w 559593"/>
              <a:gd name="connsiteY10" fmla="*/ 159544 h 671513"/>
              <a:gd name="connsiteX11" fmla="*/ 247650 w 559593"/>
              <a:gd name="connsiteY11" fmla="*/ 92872 h 671513"/>
              <a:gd name="connsiteX12" fmla="*/ 211931 w 559593"/>
              <a:gd name="connsiteY12" fmla="*/ 19050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250030 w 559593"/>
              <a:gd name="connsiteY10" fmla="*/ 85725 h 671513"/>
              <a:gd name="connsiteX11" fmla="*/ 247650 w 559593"/>
              <a:gd name="connsiteY11" fmla="*/ 92872 h 671513"/>
              <a:gd name="connsiteX12" fmla="*/ 211931 w 559593"/>
              <a:gd name="connsiteY12" fmla="*/ 19050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250030 w 559593"/>
              <a:gd name="connsiteY10" fmla="*/ 85725 h 671513"/>
              <a:gd name="connsiteX11" fmla="*/ 235744 w 559593"/>
              <a:gd name="connsiteY11" fmla="*/ 42866 h 671513"/>
              <a:gd name="connsiteX12" fmla="*/ 211931 w 559593"/>
              <a:gd name="connsiteY12" fmla="*/ 19050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52388 h 676276"/>
              <a:gd name="connsiteX1" fmla="*/ 0 w 559593"/>
              <a:gd name="connsiteY1" fmla="*/ 107157 h 676276"/>
              <a:gd name="connsiteX2" fmla="*/ 9525 w 559593"/>
              <a:gd name="connsiteY2" fmla="*/ 190501 h 676276"/>
              <a:gd name="connsiteX3" fmla="*/ 57150 w 559593"/>
              <a:gd name="connsiteY3" fmla="*/ 245270 h 676276"/>
              <a:gd name="connsiteX4" fmla="*/ 57150 w 559593"/>
              <a:gd name="connsiteY4" fmla="*/ 292895 h 676276"/>
              <a:gd name="connsiteX5" fmla="*/ 114300 w 559593"/>
              <a:gd name="connsiteY5" fmla="*/ 302420 h 676276"/>
              <a:gd name="connsiteX6" fmla="*/ 40481 w 559593"/>
              <a:gd name="connsiteY6" fmla="*/ 381001 h 676276"/>
              <a:gd name="connsiteX7" fmla="*/ 404812 w 559593"/>
              <a:gd name="connsiteY7" fmla="*/ 676276 h 676276"/>
              <a:gd name="connsiteX8" fmla="*/ 414337 w 559593"/>
              <a:gd name="connsiteY8" fmla="*/ 402432 h 676276"/>
              <a:gd name="connsiteX9" fmla="*/ 559593 w 559593"/>
              <a:gd name="connsiteY9" fmla="*/ 407195 h 676276"/>
              <a:gd name="connsiteX10" fmla="*/ 250030 w 559593"/>
              <a:gd name="connsiteY10" fmla="*/ 90488 h 676276"/>
              <a:gd name="connsiteX11" fmla="*/ 235744 w 559593"/>
              <a:gd name="connsiteY11" fmla="*/ 47629 h 676276"/>
              <a:gd name="connsiteX12" fmla="*/ 159543 w 559593"/>
              <a:gd name="connsiteY12" fmla="*/ 0 h 676276"/>
              <a:gd name="connsiteX13" fmla="*/ 114300 w 559593"/>
              <a:gd name="connsiteY13" fmla="*/ 4763 h 676276"/>
              <a:gd name="connsiteX14" fmla="*/ 21431 w 559593"/>
              <a:gd name="connsiteY14" fmla="*/ 52388 h 676276"/>
              <a:gd name="connsiteX0" fmla="*/ 21431 w 585787"/>
              <a:gd name="connsiteY0" fmla="*/ 52388 h 676276"/>
              <a:gd name="connsiteX1" fmla="*/ 0 w 585787"/>
              <a:gd name="connsiteY1" fmla="*/ 107157 h 676276"/>
              <a:gd name="connsiteX2" fmla="*/ 9525 w 585787"/>
              <a:gd name="connsiteY2" fmla="*/ 190501 h 676276"/>
              <a:gd name="connsiteX3" fmla="*/ 57150 w 585787"/>
              <a:gd name="connsiteY3" fmla="*/ 245270 h 676276"/>
              <a:gd name="connsiteX4" fmla="*/ 57150 w 585787"/>
              <a:gd name="connsiteY4" fmla="*/ 292895 h 676276"/>
              <a:gd name="connsiteX5" fmla="*/ 114300 w 585787"/>
              <a:gd name="connsiteY5" fmla="*/ 302420 h 676276"/>
              <a:gd name="connsiteX6" fmla="*/ 40481 w 585787"/>
              <a:gd name="connsiteY6" fmla="*/ 381001 h 676276"/>
              <a:gd name="connsiteX7" fmla="*/ 404812 w 585787"/>
              <a:gd name="connsiteY7" fmla="*/ 676276 h 676276"/>
              <a:gd name="connsiteX8" fmla="*/ 414337 w 585787"/>
              <a:gd name="connsiteY8" fmla="*/ 402432 h 676276"/>
              <a:gd name="connsiteX9" fmla="*/ 585787 w 585787"/>
              <a:gd name="connsiteY9" fmla="*/ 383382 h 676276"/>
              <a:gd name="connsiteX10" fmla="*/ 250030 w 585787"/>
              <a:gd name="connsiteY10" fmla="*/ 90488 h 676276"/>
              <a:gd name="connsiteX11" fmla="*/ 235744 w 585787"/>
              <a:gd name="connsiteY11" fmla="*/ 47629 h 676276"/>
              <a:gd name="connsiteX12" fmla="*/ 159543 w 585787"/>
              <a:gd name="connsiteY12" fmla="*/ 0 h 676276"/>
              <a:gd name="connsiteX13" fmla="*/ 114300 w 585787"/>
              <a:gd name="connsiteY13" fmla="*/ 4763 h 676276"/>
              <a:gd name="connsiteX14" fmla="*/ 21431 w 585787"/>
              <a:gd name="connsiteY14" fmla="*/ 52388 h 676276"/>
              <a:gd name="connsiteX0" fmla="*/ 21431 w 466725"/>
              <a:gd name="connsiteY0" fmla="*/ 52388 h 676276"/>
              <a:gd name="connsiteX1" fmla="*/ 0 w 466725"/>
              <a:gd name="connsiteY1" fmla="*/ 107157 h 676276"/>
              <a:gd name="connsiteX2" fmla="*/ 9525 w 466725"/>
              <a:gd name="connsiteY2" fmla="*/ 190501 h 676276"/>
              <a:gd name="connsiteX3" fmla="*/ 57150 w 466725"/>
              <a:gd name="connsiteY3" fmla="*/ 245270 h 676276"/>
              <a:gd name="connsiteX4" fmla="*/ 57150 w 466725"/>
              <a:gd name="connsiteY4" fmla="*/ 292895 h 676276"/>
              <a:gd name="connsiteX5" fmla="*/ 114300 w 466725"/>
              <a:gd name="connsiteY5" fmla="*/ 302420 h 676276"/>
              <a:gd name="connsiteX6" fmla="*/ 40481 w 466725"/>
              <a:gd name="connsiteY6" fmla="*/ 381001 h 676276"/>
              <a:gd name="connsiteX7" fmla="*/ 404812 w 466725"/>
              <a:gd name="connsiteY7" fmla="*/ 676276 h 676276"/>
              <a:gd name="connsiteX8" fmla="*/ 414337 w 466725"/>
              <a:gd name="connsiteY8" fmla="*/ 402432 h 676276"/>
              <a:gd name="connsiteX9" fmla="*/ 466725 w 466725"/>
              <a:gd name="connsiteY9" fmla="*/ 385763 h 676276"/>
              <a:gd name="connsiteX10" fmla="*/ 250030 w 466725"/>
              <a:gd name="connsiteY10" fmla="*/ 90488 h 676276"/>
              <a:gd name="connsiteX11" fmla="*/ 235744 w 466725"/>
              <a:gd name="connsiteY11" fmla="*/ 47629 h 676276"/>
              <a:gd name="connsiteX12" fmla="*/ 159543 w 466725"/>
              <a:gd name="connsiteY12" fmla="*/ 0 h 676276"/>
              <a:gd name="connsiteX13" fmla="*/ 114300 w 466725"/>
              <a:gd name="connsiteY13" fmla="*/ 4763 h 676276"/>
              <a:gd name="connsiteX14" fmla="*/ 21431 w 466725"/>
              <a:gd name="connsiteY14" fmla="*/ 52388 h 676276"/>
              <a:gd name="connsiteX0" fmla="*/ 21431 w 466725"/>
              <a:gd name="connsiteY0" fmla="*/ 52388 h 769145"/>
              <a:gd name="connsiteX1" fmla="*/ 0 w 466725"/>
              <a:gd name="connsiteY1" fmla="*/ 107157 h 769145"/>
              <a:gd name="connsiteX2" fmla="*/ 9525 w 466725"/>
              <a:gd name="connsiteY2" fmla="*/ 190501 h 769145"/>
              <a:gd name="connsiteX3" fmla="*/ 57150 w 466725"/>
              <a:gd name="connsiteY3" fmla="*/ 245270 h 769145"/>
              <a:gd name="connsiteX4" fmla="*/ 57150 w 466725"/>
              <a:gd name="connsiteY4" fmla="*/ 292895 h 769145"/>
              <a:gd name="connsiteX5" fmla="*/ 114300 w 466725"/>
              <a:gd name="connsiteY5" fmla="*/ 302420 h 769145"/>
              <a:gd name="connsiteX6" fmla="*/ 40481 w 466725"/>
              <a:gd name="connsiteY6" fmla="*/ 381001 h 769145"/>
              <a:gd name="connsiteX7" fmla="*/ 407194 w 466725"/>
              <a:gd name="connsiteY7" fmla="*/ 769145 h 769145"/>
              <a:gd name="connsiteX8" fmla="*/ 414337 w 466725"/>
              <a:gd name="connsiteY8" fmla="*/ 402432 h 769145"/>
              <a:gd name="connsiteX9" fmla="*/ 466725 w 466725"/>
              <a:gd name="connsiteY9" fmla="*/ 385763 h 769145"/>
              <a:gd name="connsiteX10" fmla="*/ 250030 w 466725"/>
              <a:gd name="connsiteY10" fmla="*/ 90488 h 769145"/>
              <a:gd name="connsiteX11" fmla="*/ 235744 w 466725"/>
              <a:gd name="connsiteY11" fmla="*/ 47629 h 769145"/>
              <a:gd name="connsiteX12" fmla="*/ 159543 w 466725"/>
              <a:gd name="connsiteY12" fmla="*/ 0 h 769145"/>
              <a:gd name="connsiteX13" fmla="*/ 114300 w 466725"/>
              <a:gd name="connsiteY13" fmla="*/ 4763 h 769145"/>
              <a:gd name="connsiteX14" fmla="*/ 21431 w 466725"/>
              <a:gd name="connsiteY14" fmla="*/ 52388 h 769145"/>
              <a:gd name="connsiteX0" fmla="*/ 21431 w 466725"/>
              <a:gd name="connsiteY0" fmla="*/ 52388 h 769145"/>
              <a:gd name="connsiteX1" fmla="*/ 0 w 466725"/>
              <a:gd name="connsiteY1" fmla="*/ 107157 h 769145"/>
              <a:gd name="connsiteX2" fmla="*/ 9525 w 466725"/>
              <a:gd name="connsiteY2" fmla="*/ 190501 h 769145"/>
              <a:gd name="connsiteX3" fmla="*/ 57150 w 466725"/>
              <a:gd name="connsiteY3" fmla="*/ 245270 h 769145"/>
              <a:gd name="connsiteX4" fmla="*/ 114300 w 466725"/>
              <a:gd name="connsiteY4" fmla="*/ 302420 h 769145"/>
              <a:gd name="connsiteX5" fmla="*/ 40481 w 466725"/>
              <a:gd name="connsiteY5" fmla="*/ 381001 h 769145"/>
              <a:gd name="connsiteX6" fmla="*/ 407194 w 466725"/>
              <a:gd name="connsiteY6" fmla="*/ 769145 h 769145"/>
              <a:gd name="connsiteX7" fmla="*/ 414337 w 466725"/>
              <a:gd name="connsiteY7" fmla="*/ 402432 h 769145"/>
              <a:gd name="connsiteX8" fmla="*/ 466725 w 466725"/>
              <a:gd name="connsiteY8" fmla="*/ 385763 h 769145"/>
              <a:gd name="connsiteX9" fmla="*/ 250030 w 466725"/>
              <a:gd name="connsiteY9" fmla="*/ 90488 h 769145"/>
              <a:gd name="connsiteX10" fmla="*/ 235744 w 466725"/>
              <a:gd name="connsiteY10" fmla="*/ 47629 h 769145"/>
              <a:gd name="connsiteX11" fmla="*/ 159543 w 466725"/>
              <a:gd name="connsiteY11" fmla="*/ 0 h 769145"/>
              <a:gd name="connsiteX12" fmla="*/ 114300 w 466725"/>
              <a:gd name="connsiteY12" fmla="*/ 4763 h 769145"/>
              <a:gd name="connsiteX13" fmla="*/ 21431 w 466725"/>
              <a:gd name="connsiteY13" fmla="*/ 52388 h 769145"/>
              <a:gd name="connsiteX0" fmla="*/ 21431 w 466725"/>
              <a:gd name="connsiteY0" fmla="*/ 52388 h 769145"/>
              <a:gd name="connsiteX1" fmla="*/ 0 w 466725"/>
              <a:gd name="connsiteY1" fmla="*/ 107157 h 769145"/>
              <a:gd name="connsiteX2" fmla="*/ 9525 w 466725"/>
              <a:gd name="connsiteY2" fmla="*/ 190501 h 769145"/>
              <a:gd name="connsiteX3" fmla="*/ 114300 w 466725"/>
              <a:gd name="connsiteY3" fmla="*/ 302420 h 769145"/>
              <a:gd name="connsiteX4" fmla="*/ 40481 w 466725"/>
              <a:gd name="connsiteY4" fmla="*/ 381001 h 769145"/>
              <a:gd name="connsiteX5" fmla="*/ 407194 w 466725"/>
              <a:gd name="connsiteY5" fmla="*/ 769145 h 769145"/>
              <a:gd name="connsiteX6" fmla="*/ 414337 w 466725"/>
              <a:gd name="connsiteY6" fmla="*/ 402432 h 769145"/>
              <a:gd name="connsiteX7" fmla="*/ 466725 w 466725"/>
              <a:gd name="connsiteY7" fmla="*/ 385763 h 769145"/>
              <a:gd name="connsiteX8" fmla="*/ 250030 w 466725"/>
              <a:gd name="connsiteY8" fmla="*/ 90488 h 769145"/>
              <a:gd name="connsiteX9" fmla="*/ 235744 w 466725"/>
              <a:gd name="connsiteY9" fmla="*/ 47629 h 769145"/>
              <a:gd name="connsiteX10" fmla="*/ 159543 w 466725"/>
              <a:gd name="connsiteY10" fmla="*/ 0 h 769145"/>
              <a:gd name="connsiteX11" fmla="*/ 114300 w 466725"/>
              <a:gd name="connsiteY11" fmla="*/ 4763 h 769145"/>
              <a:gd name="connsiteX12" fmla="*/ 21431 w 466725"/>
              <a:gd name="connsiteY12" fmla="*/ 52388 h 769145"/>
              <a:gd name="connsiteX0" fmla="*/ 21431 w 466725"/>
              <a:gd name="connsiteY0" fmla="*/ 52388 h 769145"/>
              <a:gd name="connsiteX1" fmla="*/ 0 w 466725"/>
              <a:gd name="connsiteY1" fmla="*/ 107157 h 769145"/>
              <a:gd name="connsiteX2" fmla="*/ 114300 w 466725"/>
              <a:gd name="connsiteY2" fmla="*/ 302420 h 769145"/>
              <a:gd name="connsiteX3" fmla="*/ 40481 w 466725"/>
              <a:gd name="connsiteY3" fmla="*/ 381001 h 769145"/>
              <a:gd name="connsiteX4" fmla="*/ 407194 w 466725"/>
              <a:gd name="connsiteY4" fmla="*/ 769145 h 769145"/>
              <a:gd name="connsiteX5" fmla="*/ 414337 w 466725"/>
              <a:gd name="connsiteY5" fmla="*/ 402432 h 769145"/>
              <a:gd name="connsiteX6" fmla="*/ 466725 w 466725"/>
              <a:gd name="connsiteY6" fmla="*/ 385763 h 769145"/>
              <a:gd name="connsiteX7" fmla="*/ 250030 w 466725"/>
              <a:gd name="connsiteY7" fmla="*/ 90488 h 769145"/>
              <a:gd name="connsiteX8" fmla="*/ 235744 w 466725"/>
              <a:gd name="connsiteY8" fmla="*/ 47629 h 769145"/>
              <a:gd name="connsiteX9" fmla="*/ 159543 w 466725"/>
              <a:gd name="connsiteY9" fmla="*/ 0 h 769145"/>
              <a:gd name="connsiteX10" fmla="*/ 114300 w 466725"/>
              <a:gd name="connsiteY10" fmla="*/ 4763 h 769145"/>
              <a:gd name="connsiteX11" fmla="*/ 21431 w 466725"/>
              <a:gd name="connsiteY11" fmla="*/ 52388 h 769145"/>
              <a:gd name="connsiteX0" fmla="*/ 0 w 445294"/>
              <a:gd name="connsiteY0" fmla="*/ 52388 h 769145"/>
              <a:gd name="connsiteX1" fmla="*/ 92869 w 445294"/>
              <a:gd name="connsiteY1" fmla="*/ 302420 h 769145"/>
              <a:gd name="connsiteX2" fmla="*/ 19050 w 445294"/>
              <a:gd name="connsiteY2" fmla="*/ 381001 h 769145"/>
              <a:gd name="connsiteX3" fmla="*/ 385763 w 445294"/>
              <a:gd name="connsiteY3" fmla="*/ 769145 h 769145"/>
              <a:gd name="connsiteX4" fmla="*/ 392906 w 445294"/>
              <a:gd name="connsiteY4" fmla="*/ 402432 h 769145"/>
              <a:gd name="connsiteX5" fmla="*/ 445294 w 445294"/>
              <a:gd name="connsiteY5" fmla="*/ 385763 h 769145"/>
              <a:gd name="connsiteX6" fmla="*/ 228599 w 445294"/>
              <a:gd name="connsiteY6" fmla="*/ 90488 h 769145"/>
              <a:gd name="connsiteX7" fmla="*/ 214313 w 445294"/>
              <a:gd name="connsiteY7" fmla="*/ 47629 h 769145"/>
              <a:gd name="connsiteX8" fmla="*/ 138112 w 445294"/>
              <a:gd name="connsiteY8" fmla="*/ 0 h 769145"/>
              <a:gd name="connsiteX9" fmla="*/ 92869 w 445294"/>
              <a:gd name="connsiteY9" fmla="*/ 4763 h 769145"/>
              <a:gd name="connsiteX10" fmla="*/ 0 w 445294"/>
              <a:gd name="connsiteY10" fmla="*/ 52388 h 769145"/>
              <a:gd name="connsiteX0" fmla="*/ 73819 w 426244"/>
              <a:gd name="connsiteY0" fmla="*/ 4763 h 769145"/>
              <a:gd name="connsiteX1" fmla="*/ 73819 w 426244"/>
              <a:gd name="connsiteY1" fmla="*/ 302420 h 769145"/>
              <a:gd name="connsiteX2" fmla="*/ 0 w 426244"/>
              <a:gd name="connsiteY2" fmla="*/ 381001 h 769145"/>
              <a:gd name="connsiteX3" fmla="*/ 366713 w 426244"/>
              <a:gd name="connsiteY3" fmla="*/ 769145 h 769145"/>
              <a:gd name="connsiteX4" fmla="*/ 373856 w 426244"/>
              <a:gd name="connsiteY4" fmla="*/ 402432 h 769145"/>
              <a:gd name="connsiteX5" fmla="*/ 426244 w 426244"/>
              <a:gd name="connsiteY5" fmla="*/ 385763 h 769145"/>
              <a:gd name="connsiteX6" fmla="*/ 209549 w 426244"/>
              <a:gd name="connsiteY6" fmla="*/ 90488 h 769145"/>
              <a:gd name="connsiteX7" fmla="*/ 195263 w 426244"/>
              <a:gd name="connsiteY7" fmla="*/ 47629 h 769145"/>
              <a:gd name="connsiteX8" fmla="*/ 119062 w 426244"/>
              <a:gd name="connsiteY8" fmla="*/ 0 h 769145"/>
              <a:gd name="connsiteX9" fmla="*/ 73819 w 426244"/>
              <a:gd name="connsiteY9" fmla="*/ 4763 h 769145"/>
              <a:gd name="connsiteX0" fmla="*/ 119062 w 426244"/>
              <a:gd name="connsiteY0" fmla="*/ 0 h 769145"/>
              <a:gd name="connsiteX1" fmla="*/ 73819 w 426244"/>
              <a:gd name="connsiteY1" fmla="*/ 302420 h 769145"/>
              <a:gd name="connsiteX2" fmla="*/ 0 w 426244"/>
              <a:gd name="connsiteY2" fmla="*/ 381001 h 769145"/>
              <a:gd name="connsiteX3" fmla="*/ 366713 w 426244"/>
              <a:gd name="connsiteY3" fmla="*/ 769145 h 769145"/>
              <a:gd name="connsiteX4" fmla="*/ 373856 w 426244"/>
              <a:gd name="connsiteY4" fmla="*/ 402432 h 769145"/>
              <a:gd name="connsiteX5" fmla="*/ 426244 w 426244"/>
              <a:gd name="connsiteY5" fmla="*/ 385763 h 769145"/>
              <a:gd name="connsiteX6" fmla="*/ 209549 w 426244"/>
              <a:gd name="connsiteY6" fmla="*/ 90488 h 769145"/>
              <a:gd name="connsiteX7" fmla="*/ 195263 w 426244"/>
              <a:gd name="connsiteY7" fmla="*/ 47629 h 769145"/>
              <a:gd name="connsiteX8" fmla="*/ 119062 w 426244"/>
              <a:gd name="connsiteY8" fmla="*/ 0 h 769145"/>
              <a:gd name="connsiteX0" fmla="*/ 195263 w 426244"/>
              <a:gd name="connsiteY0" fmla="*/ 0 h 721516"/>
              <a:gd name="connsiteX1" fmla="*/ 73819 w 426244"/>
              <a:gd name="connsiteY1" fmla="*/ 254791 h 721516"/>
              <a:gd name="connsiteX2" fmla="*/ 0 w 426244"/>
              <a:gd name="connsiteY2" fmla="*/ 333372 h 721516"/>
              <a:gd name="connsiteX3" fmla="*/ 366713 w 426244"/>
              <a:gd name="connsiteY3" fmla="*/ 721516 h 721516"/>
              <a:gd name="connsiteX4" fmla="*/ 373856 w 426244"/>
              <a:gd name="connsiteY4" fmla="*/ 354803 h 721516"/>
              <a:gd name="connsiteX5" fmla="*/ 426244 w 426244"/>
              <a:gd name="connsiteY5" fmla="*/ 338134 h 721516"/>
              <a:gd name="connsiteX6" fmla="*/ 209549 w 426244"/>
              <a:gd name="connsiteY6" fmla="*/ 42859 h 721516"/>
              <a:gd name="connsiteX7" fmla="*/ 195263 w 426244"/>
              <a:gd name="connsiteY7" fmla="*/ 0 h 721516"/>
              <a:gd name="connsiteX0" fmla="*/ 209549 w 426244"/>
              <a:gd name="connsiteY0" fmla="*/ 773 h 679430"/>
              <a:gd name="connsiteX1" fmla="*/ 73819 w 426244"/>
              <a:gd name="connsiteY1" fmla="*/ 212705 h 679430"/>
              <a:gd name="connsiteX2" fmla="*/ 0 w 426244"/>
              <a:gd name="connsiteY2" fmla="*/ 291286 h 679430"/>
              <a:gd name="connsiteX3" fmla="*/ 366713 w 426244"/>
              <a:gd name="connsiteY3" fmla="*/ 679430 h 679430"/>
              <a:gd name="connsiteX4" fmla="*/ 373856 w 426244"/>
              <a:gd name="connsiteY4" fmla="*/ 312717 h 679430"/>
              <a:gd name="connsiteX5" fmla="*/ 426244 w 426244"/>
              <a:gd name="connsiteY5" fmla="*/ 296048 h 679430"/>
              <a:gd name="connsiteX6" fmla="*/ 209549 w 426244"/>
              <a:gd name="connsiteY6" fmla="*/ 773 h 679430"/>
              <a:gd name="connsiteX0" fmla="*/ 426244 w 426244"/>
              <a:gd name="connsiteY0" fmla="*/ 83343 h 466725"/>
              <a:gd name="connsiteX1" fmla="*/ 73819 w 426244"/>
              <a:gd name="connsiteY1" fmla="*/ 0 h 466725"/>
              <a:gd name="connsiteX2" fmla="*/ 0 w 426244"/>
              <a:gd name="connsiteY2" fmla="*/ 78581 h 466725"/>
              <a:gd name="connsiteX3" fmla="*/ 366713 w 426244"/>
              <a:gd name="connsiteY3" fmla="*/ 466725 h 466725"/>
              <a:gd name="connsiteX4" fmla="*/ 373856 w 426244"/>
              <a:gd name="connsiteY4" fmla="*/ 100012 h 466725"/>
              <a:gd name="connsiteX5" fmla="*/ 426244 w 426244"/>
              <a:gd name="connsiteY5" fmla="*/ 83343 h 466725"/>
              <a:gd name="connsiteX0" fmla="*/ 373856 w 373856"/>
              <a:gd name="connsiteY0" fmla="*/ 100012 h 466725"/>
              <a:gd name="connsiteX1" fmla="*/ 73819 w 373856"/>
              <a:gd name="connsiteY1" fmla="*/ 0 h 466725"/>
              <a:gd name="connsiteX2" fmla="*/ 0 w 373856"/>
              <a:gd name="connsiteY2" fmla="*/ 78581 h 466725"/>
              <a:gd name="connsiteX3" fmla="*/ 366713 w 373856"/>
              <a:gd name="connsiteY3" fmla="*/ 466725 h 466725"/>
              <a:gd name="connsiteX4" fmla="*/ 373856 w 373856"/>
              <a:gd name="connsiteY4" fmla="*/ 100012 h 466725"/>
              <a:gd name="connsiteX0" fmla="*/ 411956 w 411956"/>
              <a:gd name="connsiteY0" fmla="*/ 383381 h 466725"/>
              <a:gd name="connsiteX1" fmla="*/ 73819 w 411956"/>
              <a:gd name="connsiteY1" fmla="*/ 0 h 466725"/>
              <a:gd name="connsiteX2" fmla="*/ 0 w 411956"/>
              <a:gd name="connsiteY2" fmla="*/ 78581 h 466725"/>
              <a:gd name="connsiteX3" fmla="*/ 366713 w 411956"/>
              <a:gd name="connsiteY3" fmla="*/ 466725 h 466725"/>
              <a:gd name="connsiteX4" fmla="*/ 411956 w 411956"/>
              <a:gd name="connsiteY4" fmla="*/ 383381 h 466725"/>
              <a:gd name="connsiteX0" fmla="*/ 411956 w 411956"/>
              <a:gd name="connsiteY0" fmla="*/ 345281 h 428625"/>
              <a:gd name="connsiteX1" fmla="*/ 45244 w 411956"/>
              <a:gd name="connsiteY1" fmla="*/ 0 h 428625"/>
              <a:gd name="connsiteX2" fmla="*/ 0 w 411956"/>
              <a:gd name="connsiteY2" fmla="*/ 40481 h 428625"/>
              <a:gd name="connsiteX3" fmla="*/ 366713 w 411956"/>
              <a:gd name="connsiteY3" fmla="*/ 428625 h 428625"/>
              <a:gd name="connsiteX4" fmla="*/ 411956 w 411956"/>
              <a:gd name="connsiteY4" fmla="*/ 345281 h 428625"/>
              <a:gd name="connsiteX0" fmla="*/ 411956 w 411956"/>
              <a:gd name="connsiteY0" fmla="*/ 354806 h 438150"/>
              <a:gd name="connsiteX1" fmla="*/ 40481 w 411956"/>
              <a:gd name="connsiteY1" fmla="*/ 0 h 438150"/>
              <a:gd name="connsiteX2" fmla="*/ 0 w 411956"/>
              <a:gd name="connsiteY2" fmla="*/ 50006 h 438150"/>
              <a:gd name="connsiteX3" fmla="*/ 366713 w 411956"/>
              <a:gd name="connsiteY3" fmla="*/ 438150 h 438150"/>
              <a:gd name="connsiteX4" fmla="*/ 411956 w 411956"/>
              <a:gd name="connsiteY4" fmla="*/ 354806 h 438150"/>
              <a:gd name="connsiteX0" fmla="*/ 402431 w 402431"/>
              <a:gd name="connsiteY0" fmla="*/ 378618 h 438150"/>
              <a:gd name="connsiteX1" fmla="*/ 40481 w 402431"/>
              <a:gd name="connsiteY1" fmla="*/ 0 h 438150"/>
              <a:gd name="connsiteX2" fmla="*/ 0 w 402431"/>
              <a:gd name="connsiteY2" fmla="*/ 50006 h 438150"/>
              <a:gd name="connsiteX3" fmla="*/ 366713 w 402431"/>
              <a:gd name="connsiteY3" fmla="*/ 438150 h 438150"/>
              <a:gd name="connsiteX4" fmla="*/ 402431 w 402431"/>
              <a:gd name="connsiteY4" fmla="*/ 378618 h 438150"/>
              <a:gd name="connsiteX0" fmla="*/ 402431 w 402431"/>
              <a:gd name="connsiteY0" fmla="*/ 361949 h 421481"/>
              <a:gd name="connsiteX1" fmla="*/ 40481 w 402431"/>
              <a:gd name="connsiteY1" fmla="*/ 0 h 421481"/>
              <a:gd name="connsiteX2" fmla="*/ 0 w 402431"/>
              <a:gd name="connsiteY2" fmla="*/ 33337 h 421481"/>
              <a:gd name="connsiteX3" fmla="*/ 366713 w 402431"/>
              <a:gd name="connsiteY3" fmla="*/ 421481 h 421481"/>
              <a:gd name="connsiteX4" fmla="*/ 402431 w 402431"/>
              <a:gd name="connsiteY4" fmla="*/ 361949 h 421481"/>
              <a:gd name="connsiteX0" fmla="*/ 392906 w 392906"/>
              <a:gd name="connsiteY0" fmla="*/ 376236 h 421481"/>
              <a:gd name="connsiteX1" fmla="*/ 40481 w 392906"/>
              <a:gd name="connsiteY1" fmla="*/ 0 h 421481"/>
              <a:gd name="connsiteX2" fmla="*/ 0 w 392906"/>
              <a:gd name="connsiteY2" fmla="*/ 33337 h 421481"/>
              <a:gd name="connsiteX3" fmla="*/ 366713 w 392906"/>
              <a:gd name="connsiteY3" fmla="*/ 421481 h 421481"/>
              <a:gd name="connsiteX4" fmla="*/ 392906 w 392906"/>
              <a:gd name="connsiteY4" fmla="*/ 376236 h 421481"/>
              <a:gd name="connsiteX0" fmla="*/ 392906 w 392906"/>
              <a:gd name="connsiteY0" fmla="*/ 383380 h 428625"/>
              <a:gd name="connsiteX1" fmla="*/ 40481 w 392906"/>
              <a:gd name="connsiteY1" fmla="*/ 0 h 428625"/>
              <a:gd name="connsiteX2" fmla="*/ 0 w 392906"/>
              <a:gd name="connsiteY2" fmla="*/ 40481 h 428625"/>
              <a:gd name="connsiteX3" fmla="*/ 366713 w 392906"/>
              <a:gd name="connsiteY3" fmla="*/ 428625 h 428625"/>
              <a:gd name="connsiteX4" fmla="*/ 392906 w 392906"/>
              <a:gd name="connsiteY4" fmla="*/ 383380 h 428625"/>
              <a:gd name="connsiteX0" fmla="*/ 392906 w 392906"/>
              <a:gd name="connsiteY0" fmla="*/ 383380 h 401434"/>
              <a:gd name="connsiteX1" fmla="*/ 40481 w 392906"/>
              <a:gd name="connsiteY1" fmla="*/ 0 h 401434"/>
              <a:gd name="connsiteX2" fmla="*/ 0 w 392906"/>
              <a:gd name="connsiteY2" fmla="*/ 40481 h 401434"/>
              <a:gd name="connsiteX3" fmla="*/ 384310 w 392906"/>
              <a:gd name="connsiteY3" fmla="*/ 401434 h 401434"/>
              <a:gd name="connsiteX4" fmla="*/ 392906 w 392906"/>
              <a:gd name="connsiteY4" fmla="*/ 383380 h 401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906" h="401434">
                <a:moveTo>
                  <a:pt x="392906" y="383380"/>
                </a:moveTo>
                <a:lnTo>
                  <a:pt x="40481" y="0"/>
                </a:lnTo>
                <a:lnTo>
                  <a:pt x="0" y="40481"/>
                </a:lnTo>
                <a:lnTo>
                  <a:pt x="384310" y="401434"/>
                </a:lnTo>
                <a:lnTo>
                  <a:pt x="392906" y="383380"/>
                </a:lnTo>
                <a:close/>
              </a:path>
            </a:pathLst>
          </a:custGeom>
          <a:solidFill>
            <a:srgbClr val="2F3BA2"/>
          </a:solidFill>
          <a:ln w="12700">
            <a:noFill/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1008000" rIns="0" bIns="45720" numCol="1" rtlCol="0" anchor="t" anchorCtr="0" compatLnSpc="1">
            <a:prstTxWarp prst="textNoShape">
              <a:avLst/>
            </a:prstTxWarp>
          </a:bodyPr>
          <a:lstStyle/>
          <a:p>
            <a:pPr lvl="0" algn="ctr" eaLnBrk="0" hangingPunct="0"/>
            <a:endParaRPr lang="ko-KR" altLang="en-US" sz="1600" spc="-100" baseline="0" dirty="0"/>
          </a:p>
        </p:txBody>
      </p:sp>
      <p:sp>
        <p:nvSpPr>
          <p:cNvPr id="53" name="자유형 52"/>
          <p:cNvSpPr/>
          <p:nvPr userDrawn="1"/>
        </p:nvSpPr>
        <p:spPr>
          <a:xfrm rot="187138">
            <a:off x="4051146" y="1716074"/>
            <a:ext cx="414958" cy="452682"/>
          </a:xfrm>
          <a:custGeom>
            <a:avLst/>
            <a:gdLst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6231 w 559593"/>
              <a:gd name="connsiteY10" fmla="*/ 176213 h 671513"/>
              <a:gd name="connsiteX11" fmla="*/ 288131 w 559593"/>
              <a:gd name="connsiteY11" fmla="*/ 173832 h 671513"/>
              <a:gd name="connsiteX12" fmla="*/ 233362 w 559593"/>
              <a:gd name="connsiteY12" fmla="*/ 45244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6231 w 559593"/>
              <a:gd name="connsiteY10" fmla="*/ 176213 h 671513"/>
              <a:gd name="connsiteX11" fmla="*/ 288131 w 559593"/>
              <a:gd name="connsiteY11" fmla="*/ 173832 h 671513"/>
              <a:gd name="connsiteX12" fmla="*/ 185737 w 559593"/>
              <a:gd name="connsiteY12" fmla="*/ 9525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6231 w 559593"/>
              <a:gd name="connsiteY10" fmla="*/ 176213 h 671513"/>
              <a:gd name="connsiteX11" fmla="*/ 247650 w 559593"/>
              <a:gd name="connsiteY11" fmla="*/ 71439 h 671513"/>
              <a:gd name="connsiteX12" fmla="*/ 185737 w 559593"/>
              <a:gd name="connsiteY12" fmla="*/ 9525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45281 w 559593"/>
              <a:gd name="connsiteY10" fmla="*/ 176213 h 671513"/>
              <a:gd name="connsiteX11" fmla="*/ 247650 w 559593"/>
              <a:gd name="connsiteY11" fmla="*/ 71439 h 671513"/>
              <a:gd name="connsiteX12" fmla="*/ 185737 w 559593"/>
              <a:gd name="connsiteY12" fmla="*/ 9525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6231 w 559593"/>
              <a:gd name="connsiteY10" fmla="*/ 188119 h 671513"/>
              <a:gd name="connsiteX11" fmla="*/ 247650 w 559593"/>
              <a:gd name="connsiteY11" fmla="*/ 71439 h 671513"/>
              <a:gd name="connsiteX12" fmla="*/ 185737 w 559593"/>
              <a:gd name="connsiteY12" fmla="*/ 9525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6231 w 559593"/>
              <a:gd name="connsiteY10" fmla="*/ 188119 h 671513"/>
              <a:gd name="connsiteX11" fmla="*/ 292894 w 559593"/>
              <a:gd name="connsiteY11" fmla="*/ 97633 h 671513"/>
              <a:gd name="connsiteX12" fmla="*/ 185737 w 559593"/>
              <a:gd name="connsiteY12" fmla="*/ 9525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288131 w 559593"/>
              <a:gd name="connsiteY10" fmla="*/ 180976 h 671513"/>
              <a:gd name="connsiteX11" fmla="*/ 292894 w 559593"/>
              <a:gd name="connsiteY11" fmla="*/ 97633 h 671513"/>
              <a:gd name="connsiteX12" fmla="*/ 185737 w 559593"/>
              <a:gd name="connsiteY12" fmla="*/ 9525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288131 w 559593"/>
              <a:gd name="connsiteY10" fmla="*/ 180976 h 671513"/>
              <a:gd name="connsiteX11" fmla="*/ 330994 w 559593"/>
              <a:gd name="connsiteY11" fmla="*/ 150021 h 671513"/>
              <a:gd name="connsiteX12" fmla="*/ 185737 w 559593"/>
              <a:gd name="connsiteY12" fmla="*/ 9525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288131 w 559593"/>
              <a:gd name="connsiteY10" fmla="*/ 180976 h 671513"/>
              <a:gd name="connsiteX11" fmla="*/ 347662 w 559593"/>
              <a:gd name="connsiteY11" fmla="*/ 169071 h 671513"/>
              <a:gd name="connsiteX12" fmla="*/ 185737 w 559593"/>
              <a:gd name="connsiteY12" fmla="*/ 9525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1468 w 559593"/>
              <a:gd name="connsiteY10" fmla="*/ 207170 h 671513"/>
              <a:gd name="connsiteX11" fmla="*/ 347662 w 559593"/>
              <a:gd name="connsiteY11" fmla="*/ 169071 h 671513"/>
              <a:gd name="connsiteX12" fmla="*/ 185737 w 559593"/>
              <a:gd name="connsiteY12" fmla="*/ 9525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1468 w 559593"/>
              <a:gd name="connsiteY10" fmla="*/ 207170 h 671513"/>
              <a:gd name="connsiteX11" fmla="*/ 347662 w 559593"/>
              <a:gd name="connsiteY11" fmla="*/ 169071 h 671513"/>
              <a:gd name="connsiteX12" fmla="*/ 211931 w 559593"/>
              <a:gd name="connsiteY12" fmla="*/ 19050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1468 w 559593"/>
              <a:gd name="connsiteY10" fmla="*/ 207170 h 671513"/>
              <a:gd name="connsiteX11" fmla="*/ 342900 w 559593"/>
              <a:gd name="connsiteY11" fmla="*/ 178596 h 671513"/>
              <a:gd name="connsiteX12" fmla="*/ 211931 w 559593"/>
              <a:gd name="connsiteY12" fmla="*/ 19050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1468 w 559593"/>
              <a:gd name="connsiteY10" fmla="*/ 207170 h 671513"/>
              <a:gd name="connsiteX11" fmla="*/ 345281 w 559593"/>
              <a:gd name="connsiteY11" fmla="*/ 161928 h 671513"/>
              <a:gd name="connsiteX12" fmla="*/ 211931 w 559593"/>
              <a:gd name="connsiteY12" fmla="*/ 19050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1468 w 559593"/>
              <a:gd name="connsiteY10" fmla="*/ 207170 h 671513"/>
              <a:gd name="connsiteX11" fmla="*/ 340518 w 559593"/>
              <a:gd name="connsiteY11" fmla="*/ 164310 h 671513"/>
              <a:gd name="connsiteX12" fmla="*/ 211931 w 559593"/>
              <a:gd name="connsiteY12" fmla="*/ 19050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8612 w 559593"/>
              <a:gd name="connsiteY10" fmla="*/ 195263 h 671513"/>
              <a:gd name="connsiteX11" fmla="*/ 340518 w 559593"/>
              <a:gd name="connsiteY11" fmla="*/ 164310 h 671513"/>
              <a:gd name="connsiteX12" fmla="*/ 211931 w 559593"/>
              <a:gd name="connsiteY12" fmla="*/ 19050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247649 w 559593"/>
              <a:gd name="connsiteY10" fmla="*/ 159544 h 671513"/>
              <a:gd name="connsiteX11" fmla="*/ 340518 w 559593"/>
              <a:gd name="connsiteY11" fmla="*/ 164310 h 671513"/>
              <a:gd name="connsiteX12" fmla="*/ 211931 w 559593"/>
              <a:gd name="connsiteY12" fmla="*/ 19050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247649 w 559593"/>
              <a:gd name="connsiteY10" fmla="*/ 159544 h 671513"/>
              <a:gd name="connsiteX11" fmla="*/ 247650 w 559593"/>
              <a:gd name="connsiteY11" fmla="*/ 92872 h 671513"/>
              <a:gd name="connsiteX12" fmla="*/ 211931 w 559593"/>
              <a:gd name="connsiteY12" fmla="*/ 19050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250030 w 559593"/>
              <a:gd name="connsiteY10" fmla="*/ 85725 h 671513"/>
              <a:gd name="connsiteX11" fmla="*/ 247650 w 559593"/>
              <a:gd name="connsiteY11" fmla="*/ 92872 h 671513"/>
              <a:gd name="connsiteX12" fmla="*/ 211931 w 559593"/>
              <a:gd name="connsiteY12" fmla="*/ 19050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250030 w 559593"/>
              <a:gd name="connsiteY10" fmla="*/ 85725 h 671513"/>
              <a:gd name="connsiteX11" fmla="*/ 235744 w 559593"/>
              <a:gd name="connsiteY11" fmla="*/ 42866 h 671513"/>
              <a:gd name="connsiteX12" fmla="*/ 211931 w 559593"/>
              <a:gd name="connsiteY12" fmla="*/ 19050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52388 h 676276"/>
              <a:gd name="connsiteX1" fmla="*/ 0 w 559593"/>
              <a:gd name="connsiteY1" fmla="*/ 107157 h 676276"/>
              <a:gd name="connsiteX2" fmla="*/ 9525 w 559593"/>
              <a:gd name="connsiteY2" fmla="*/ 190501 h 676276"/>
              <a:gd name="connsiteX3" fmla="*/ 57150 w 559593"/>
              <a:gd name="connsiteY3" fmla="*/ 245270 h 676276"/>
              <a:gd name="connsiteX4" fmla="*/ 57150 w 559593"/>
              <a:gd name="connsiteY4" fmla="*/ 292895 h 676276"/>
              <a:gd name="connsiteX5" fmla="*/ 114300 w 559593"/>
              <a:gd name="connsiteY5" fmla="*/ 302420 h 676276"/>
              <a:gd name="connsiteX6" fmla="*/ 40481 w 559593"/>
              <a:gd name="connsiteY6" fmla="*/ 381001 h 676276"/>
              <a:gd name="connsiteX7" fmla="*/ 404812 w 559593"/>
              <a:gd name="connsiteY7" fmla="*/ 676276 h 676276"/>
              <a:gd name="connsiteX8" fmla="*/ 414337 w 559593"/>
              <a:gd name="connsiteY8" fmla="*/ 402432 h 676276"/>
              <a:gd name="connsiteX9" fmla="*/ 559593 w 559593"/>
              <a:gd name="connsiteY9" fmla="*/ 407195 h 676276"/>
              <a:gd name="connsiteX10" fmla="*/ 250030 w 559593"/>
              <a:gd name="connsiteY10" fmla="*/ 90488 h 676276"/>
              <a:gd name="connsiteX11" fmla="*/ 235744 w 559593"/>
              <a:gd name="connsiteY11" fmla="*/ 47629 h 676276"/>
              <a:gd name="connsiteX12" fmla="*/ 159543 w 559593"/>
              <a:gd name="connsiteY12" fmla="*/ 0 h 676276"/>
              <a:gd name="connsiteX13" fmla="*/ 114300 w 559593"/>
              <a:gd name="connsiteY13" fmla="*/ 4763 h 676276"/>
              <a:gd name="connsiteX14" fmla="*/ 21431 w 559593"/>
              <a:gd name="connsiteY14" fmla="*/ 52388 h 676276"/>
              <a:gd name="connsiteX0" fmla="*/ 21431 w 585787"/>
              <a:gd name="connsiteY0" fmla="*/ 52388 h 676276"/>
              <a:gd name="connsiteX1" fmla="*/ 0 w 585787"/>
              <a:gd name="connsiteY1" fmla="*/ 107157 h 676276"/>
              <a:gd name="connsiteX2" fmla="*/ 9525 w 585787"/>
              <a:gd name="connsiteY2" fmla="*/ 190501 h 676276"/>
              <a:gd name="connsiteX3" fmla="*/ 57150 w 585787"/>
              <a:gd name="connsiteY3" fmla="*/ 245270 h 676276"/>
              <a:gd name="connsiteX4" fmla="*/ 57150 w 585787"/>
              <a:gd name="connsiteY4" fmla="*/ 292895 h 676276"/>
              <a:gd name="connsiteX5" fmla="*/ 114300 w 585787"/>
              <a:gd name="connsiteY5" fmla="*/ 302420 h 676276"/>
              <a:gd name="connsiteX6" fmla="*/ 40481 w 585787"/>
              <a:gd name="connsiteY6" fmla="*/ 381001 h 676276"/>
              <a:gd name="connsiteX7" fmla="*/ 404812 w 585787"/>
              <a:gd name="connsiteY7" fmla="*/ 676276 h 676276"/>
              <a:gd name="connsiteX8" fmla="*/ 414337 w 585787"/>
              <a:gd name="connsiteY8" fmla="*/ 402432 h 676276"/>
              <a:gd name="connsiteX9" fmla="*/ 585787 w 585787"/>
              <a:gd name="connsiteY9" fmla="*/ 383382 h 676276"/>
              <a:gd name="connsiteX10" fmla="*/ 250030 w 585787"/>
              <a:gd name="connsiteY10" fmla="*/ 90488 h 676276"/>
              <a:gd name="connsiteX11" fmla="*/ 235744 w 585787"/>
              <a:gd name="connsiteY11" fmla="*/ 47629 h 676276"/>
              <a:gd name="connsiteX12" fmla="*/ 159543 w 585787"/>
              <a:gd name="connsiteY12" fmla="*/ 0 h 676276"/>
              <a:gd name="connsiteX13" fmla="*/ 114300 w 585787"/>
              <a:gd name="connsiteY13" fmla="*/ 4763 h 676276"/>
              <a:gd name="connsiteX14" fmla="*/ 21431 w 585787"/>
              <a:gd name="connsiteY14" fmla="*/ 52388 h 676276"/>
              <a:gd name="connsiteX0" fmla="*/ 21431 w 466725"/>
              <a:gd name="connsiteY0" fmla="*/ 52388 h 676276"/>
              <a:gd name="connsiteX1" fmla="*/ 0 w 466725"/>
              <a:gd name="connsiteY1" fmla="*/ 107157 h 676276"/>
              <a:gd name="connsiteX2" fmla="*/ 9525 w 466725"/>
              <a:gd name="connsiteY2" fmla="*/ 190501 h 676276"/>
              <a:gd name="connsiteX3" fmla="*/ 57150 w 466725"/>
              <a:gd name="connsiteY3" fmla="*/ 245270 h 676276"/>
              <a:gd name="connsiteX4" fmla="*/ 57150 w 466725"/>
              <a:gd name="connsiteY4" fmla="*/ 292895 h 676276"/>
              <a:gd name="connsiteX5" fmla="*/ 114300 w 466725"/>
              <a:gd name="connsiteY5" fmla="*/ 302420 h 676276"/>
              <a:gd name="connsiteX6" fmla="*/ 40481 w 466725"/>
              <a:gd name="connsiteY6" fmla="*/ 381001 h 676276"/>
              <a:gd name="connsiteX7" fmla="*/ 404812 w 466725"/>
              <a:gd name="connsiteY7" fmla="*/ 676276 h 676276"/>
              <a:gd name="connsiteX8" fmla="*/ 414337 w 466725"/>
              <a:gd name="connsiteY8" fmla="*/ 402432 h 676276"/>
              <a:gd name="connsiteX9" fmla="*/ 466725 w 466725"/>
              <a:gd name="connsiteY9" fmla="*/ 385763 h 676276"/>
              <a:gd name="connsiteX10" fmla="*/ 250030 w 466725"/>
              <a:gd name="connsiteY10" fmla="*/ 90488 h 676276"/>
              <a:gd name="connsiteX11" fmla="*/ 235744 w 466725"/>
              <a:gd name="connsiteY11" fmla="*/ 47629 h 676276"/>
              <a:gd name="connsiteX12" fmla="*/ 159543 w 466725"/>
              <a:gd name="connsiteY12" fmla="*/ 0 h 676276"/>
              <a:gd name="connsiteX13" fmla="*/ 114300 w 466725"/>
              <a:gd name="connsiteY13" fmla="*/ 4763 h 676276"/>
              <a:gd name="connsiteX14" fmla="*/ 21431 w 466725"/>
              <a:gd name="connsiteY14" fmla="*/ 52388 h 676276"/>
              <a:gd name="connsiteX0" fmla="*/ 21431 w 466725"/>
              <a:gd name="connsiteY0" fmla="*/ 52388 h 769145"/>
              <a:gd name="connsiteX1" fmla="*/ 0 w 466725"/>
              <a:gd name="connsiteY1" fmla="*/ 107157 h 769145"/>
              <a:gd name="connsiteX2" fmla="*/ 9525 w 466725"/>
              <a:gd name="connsiteY2" fmla="*/ 190501 h 769145"/>
              <a:gd name="connsiteX3" fmla="*/ 57150 w 466725"/>
              <a:gd name="connsiteY3" fmla="*/ 245270 h 769145"/>
              <a:gd name="connsiteX4" fmla="*/ 57150 w 466725"/>
              <a:gd name="connsiteY4" fmla="*/ 292895 h 769145"/>
              <a:gd name="connsiteX5" fmla="*/ 114300 w 466725"/>
              <a:gd name="connsiteY5" fmla="*/ 302420 h 769145"/>
              <a:gd name="connsiteX6" fmla="*/ 40481 w 466725"/>
              <a:gd name="connsiteY6" fmla="*/ 381001 h 769145"/>
              <a:gd name="connsiteX7" fmla="*/ 407194 w 466725"/>
              <a:gd name="connsiteY7" fmla="*/ 769145 h 769145"/>
              <a:gd name="connsiteX8" fmla="*/ 414337 w 466725"/>
              <a:gd name="connsiteY8" fmla="*/ 402432 h 769145"/>
              <a:gd name="connsiteX9" fmla="*/ 466725 w 466725"/>
              <a:gd name="connsiteY9" fmla="*/ 385763 h 769145"/>
              <a:gd name="connsiteX10" fmla="*/ 250030 w 466725"/>
              <a:gd name="connsiteY10" fmla="*/ 90488 h 769145"/>
              <a:gd name="connsiteX11" fmla="*/ 235744 w 466725"/>
              <a:gd name="connsiteY11" fmla="*/ 47629 h 769145"/>
              <a:gd name="connsiteX12" fmla="*/ 159543 w 466725"/>
              <a:gd name="connsiteY12" fmla="*/ 0 h 769145"/>
              <a:gd name="connsiteX13" fmla="*/ 114300 w 466725"/>
              <a:gd name="connsiteY13" fmla="*/ 4763 h 769145"/>
              <a:gd name="connsiteX14" fmla="*/ 21431 w 466725"/>
              <a:gd name="connsiteY14" fmla="*/ 52388 h 769145"/>
              <a:gd name="connsiteX0" fmla="*/ 21431 w 466725"/>
              <a:gd name="connsiteY0" fmla="*/ 52388 h 769145"/>
              <a:gd name="connsiteX1" fmla="*/ 0 w 466725"/>
              <a:gd name="connsiteY1" fmla="*/ 107157 h 769145"/>
              <a:gd name="connsiteX2" fmla="*/ 9525 w 466725"/>
              <a:gd name="connsiteY2" fmla="*/ 190501 h 769145"/>
              <a:gd name="connsiteX3" fmla="*/ 57150 w 466725"/>
              <a:gd name="connsiteY3" fmla="*/ 245270 h 769145"/>
              <a:gd name="connsiteX4" fmla="*/ 114300 w 466725"/>
              <a:gd name="connsiteY4" fmla="*/ 302420 h 769145"/>
              <a:gd name="connsiteX5" fmla="*/ 40481 w 466725"/>
              <a:gd name="connsiteY5" fmla="*/ 381001 h 769145"/>
              <a:gd name="connsiteX6" fmla="*/ 407194 w 466725"/>
              <a:gd name="connsiteY6" fmla="*/ 769145 h 769145"/>
              <a:gd name="connsiteX7" fmla="*/ 414337 w 466725"/>
              <a:gd name="connsiteY7" fmla="*/ 402432 h 769145"/>
              <a:gd name="connsiteX8" fmla="*/ 466725 w 466725"/>
              <a:gd name="connsiteY8" fmla="*/ 385763 h 769145"/>
              <a:gd name="connsiteX9" fmla="*/ 250030 w 466725"/>
              <a:gd name="connsiteY9" fmla="*/ 90488 h 769145"/>
              <a:gd name="connsiteX10" fmla="*/ 235744 w 466725"/>
              <a:gd name="connsiteY10" fmla="*/ 47629 h 769145"/>
              <a:gd name="connsiteX11" fmla="*/ 159543 w 466725"/>
              <a:gd name="connsiteY11" fmla="*/ 0 h 769145"/>
              <a:gd name="connsiteX12" fmla="*/ 114300 w 466725"/>
              <a:gd name="connsiteY12" fmla="*/ 4763 h 769145"/>
              <a:gd name="connsiteX13" fmla="*/ 21431 w 466725"/>
              <a:gd name="connsiteY13" fmla="*/ 52388 h 769145"/>
              <a:gd name="connsiteX0" fmla="*/ 21431 w 466725"/>
              <a:gd name="connsiteY0" fmla="*/ 52388 h 769145"/>
              <a:gd name="connsiteX1" fmla="*/ 0 w 466725"/>
              <a:gd name="connsiteY1" fmla="*/ 107157 h 769145"/>
              <a:gd name="connsiteX2" fmla="*/ 9525 w 466725"/>
              <a:gd name="connsiteY2" fmla="*/ 190501 h 769145"/>
              <a:gd name="connsiteX3" fmla="*/ 114300 w 466725"/>
              <a:gd name="connsiteY3" fmla="*/ 302420 h 769145"/>
              <a:gd name="connsiteX4" fmla="*/ 40481 w 466725"/>
              <a:gd name="connsiteY4" fmla="*/ 381001 h 769145"/>
              <a:gd name="connsiteX5" fmla="*/ 407194 w 466725"/>
              <a:gd name="connsiteY5" fmla="*/ 769145 h 769145"/>
              <a:gd name="connsiteX6" fmla="*/ 414337 w 466725"/>
              <a:gd name="connsiteY6" fmla="*/ 402432 h 769145"/>
              <a:gd name="connsiteX7" fmla="*/ 466725 w 466725"/>
              <a:gd name="connsiteY7" fmla="*/ 385763 h 769145"/>
              <a:gd name="connsiteX8" fmla="*/ 250030 w 466725"/>
              <a:gd name="connsiteY8" fmla="*/ 90488 h 769145"/>
              <a:gd name="connsiteX9" fmla="*/ 235744 w 466725"/>
              <a:gd name="connsiteY9" fmla="*/ 47629 h 769145"/>
              <a:gd name="connsiteX10" fmla="*/ 159543 w 466725"/>
              <a:gd name="connsiteY10" fmla="*/ 0 h 769145"/>
              <a:gd name="connsiteX11" fmla="*/ 114300 w 466725"/>
              <a:gd name="connsiteY11" fmla="*/ 4763 h 769145"/>
              <a:gd name="connsiteX12" fmla="*/ 21431 w 466725"/>
              <a:gd name="connsiteY12" fmla="*/ 52388 h 769145"/>
              <a:gd name="connsiteX0" fmla="*/ 21431 w 466725"/>
              <a:gd name="connsiteY0" fmla="*/ 52388 h 769145"/>
              <a:gd name="connsiteX1" fmla="*/ 0 w 466725"/>
              <a:gd name="connsiteY1" fmla="*/ 107157 h 769145"/>
              <a:gd name="connsiteX2" fmla="*/ 114300 w 466725"/>
              <a:gd name="connsiteY2" fmla="*/ 302420 h 769145"/>
              <a:gd name="connsiteX3" fmla="*/ 40481 w 466725"/>
              <a:gd name="connsiteY3" fmla="*/ 381001 h 769145"/>
              <a:gd name="connsiteX4" fmla="*/ 407194 w 466725"/>
              <a:gd name="connsiteY4" fmla="*/ 769145 h 769145"/>
              <a:gd name="connsiteX5" fmla="*/ 414337 w 466725"/>
              <a:gd name="connsiteY5" fmla="*/ 402432 h 769145"/>
              <a:gd name="connsiteX6" fmla="*/ 466725 w 466725"/>
              <a:gd name="connsiteY6" fmla="*/ 385763 h 769145"/>
              <a:gd name="connsiteX7" fmla="*/ 250030 w 466725"/>
              <a:gd name="connsiteY7" fmla="*/ 90488 h 769145"/>
              <a:gd name="connsiteX8" fmla="*/ 235744 w 466725"/>
              <a:gd name="connsiteY8" fmla="*/ 47629 h 769145"/>
              <a:gd name="connsiteX9" fmla="*/ 159543 w 466725"/>
              <a:gd name="connsiteY9" fmla="*/ 0 h 769145"/>
              <a:gd name="connsiteX10" fmla="*/ 114300 w 466725"/>
              <a:gd name="connsiteY10" fmla="*/ 4763 h 769145"/>
              <a:gd name="connsiteX11" fmla="*/ 21431 w 466725"/>
              <a:gd name="connsiteY11" fmla="*/ 52388 h 769145"/>
              <a:gd name="connsiteX0" fmla="*/ 0 w 445294"/>
              <a:gd name="connsiteY0" fmla="*/ 52388 h 769145"/>
              <a:gd name="connsiteX1" fmla="*/ 92869 w 445294"/>
              <a:gd name="connsiteY1" fmla="*/ 302420 h 769145"/>
              <a:gd name="connsiteX2" fmla="*/ 19050 w 445294"/>
              <a:gd name="connsiteY2" fmla="*/ 381001 h 769145"/>
              <a:gd name="connsiteX3" fmla="*/ 385763 w 445294"/>
              <a:gd name="connsiteY3" fmla="*/ 769145 h 769145"/>
              <a:gd name="connsiteX4" fmla="*/ 392906 w 445294"/>
              <a:gd name="connsiteY4" fmla="*/ 402432 h 769145"/>
              <a:gd name="connsiteX5" fmla="*/ 445294 w 445294"/>
              <a:gd name="connsiteY5" fmla="*/ 385763 h 769145"/>
              <a:gd name="connsiteX6" fmla="*/ 228599 w 445294"/>
              <a:gd name="connsiteY6" fmla="*/ 90488 h 769145"/>
              <a:gd name="connsiteX7" fmla="*/ 214313 w 445294"/>
              <a:gd name="connsiteY7" fmla="*/ 47629 h 769145"/>
              <a:gd name="connsiteX8" fmla="*/ 138112 w 445294"/>
              <a:gd name="connsiteY8" fmla="*/ 0 h 769145"/>
              <a:gd name="connsiteX9" fmla="*/ 92869 w 445294"/>
              <a:gd name="connsiteY9" fmla="*/ 4763 h 769145"/>
              <a:gd name="connsiteX10" fmla="*/ 0 w 445294"/>
              <a:gd name="connsiteY10" fmla="*/ 52388 h 769145"/>
              <a:gd name="connsiteX0" fmla="*/ 73819 w 426244"/>
              <a:gd name="connsiteY0" fmla="*/ 4763 h 769145"/>
              <a:gd name="connsiteX1" fmla="*/ 73819 w 426244"/>
              <a:gd name="connsiteY1" fmla="*/ 302420 h 769145"/>
              <a:gd name="connsiteX2" fmla="*/ 0 w 426244"/>
              <a:gd name="connsiteY2" fmla="*/ 381001 h 769145"/>
              <a:gd name="connsiteX3" fmla="*/ 366713 w 426244"/>
              <a:gd name="connsiteY3" fmla="*/ 769145 h 769145"/>
              <a:gd name="connsiteX4" fmla="*/ 373856 w 426244"/>
              <a:gd name="connsiteY4" fmla="*/ 402432 h 769145"/>
              <a:gd name="connsiteX5" fmla="*/ 426244 w 426244"/>
              <a:gd name="connsiteY5" fmla="*/ 385763 h 769145"/>
              <a:gd name="connsiteX6" fmla="*/ 209549 w 426244"/>
              <a:gd name="connsiteY6" fmla="*/ 90488 h 769145"/>
              <a:gd name="connsiteX7" fmla="*/ 195263 w 426244"/>
              <a:gd name="connsiteY7" fmla="*/ 47629 h 769145"/>
              <a:gd name="connsiteX8" fmla="*/ 119062 w 426244"/>
              <a:gd name="connsiteY8" fmla="*/ 0 h 769145"/>
              <a:gd name="connsiteX9" fmla="*/ 73819 w 426244"/>
              <a:gd name="connsiteY9" fmla="*/ 4763 h 769145"/>
              <a:gd name="connsiteX0" fmla="*/ 119062 w 426244"/>
              <a:gd name="connsiteY0" fmla="*/ 0 h 769145"/>
              <a:gd name="connsiteX1" fmla="*/ 73819 w 426244"/>
              <a:gd name="connsiteY1" fmla="*/ 302420 h 769145"/>
              <a:gd name="connsiteX2" fmla="*/ 0 w 426244"/>
              <a:gd name="connsiteY2" fmla="*/ 381001 h 769145"/>
              <a:gd name="connsiteX3" fmla="*/ 366713 w 426244"/>
              <a:gd name="connsiteY3" fmla="*/ 769145 h 769145"/>
              <a:gd name="connsiteX4" fmla="*/ 373856 w 426244"/>
              <a:gd name="connsiteY4" fmla="*/ 402432 h 769145"/>
              <a:gd name="connsiteX5" fmla="*/ 426244 w 426244"/>
              <a:gd name="connsiteY5" fmla="*/ 385763 h 769145"/>
              <a:gd name="connsiteX6" fmla="*/ 209549 w 426244"/>
              <a:gd name="connsiteY6" fmla="*/ 90488 h 769145"/>
              <a:gd name="connsiteX7" fmla="*/ 195263 w 426244"/>
              <a:gd name="connsiteY7" fmla="*/ 47629 h 769145"/>
              <a:gd name="connsiteX8" fmla="*/ 119062 w 426244"/>
              <a:gd name="connsiteY8" fmla="*/ 0 h 769145"/>
              <a:gd name="connsiteX0" fmla="*/ 195263 w 426244"/>
              <a:gd name="connsiteY0" fmla="*/ 0 h 721516"/>
              <a:gd name="connsiteX1" fmla="*/ 73819 w 426244"/>
              <a:gd name="connsiteY1" fmla="*/ 254791 h 721516"/>
              <a:gd name="connsiteX2" fmla="*/ 0 w 426244"/>
              <a:gd name="connsiteY2" fmla="*/ 333372 h 721516"/>
              <a:gd name="connsiteX3" fmla="*/ 366713 w 426244"/>
              <a:gd name="connsiteY3" fmla="*/ 721516 h 721516"/>
              <a:gd name="connsiteX4" fmla="*/ 373856 w 426244"/>
              <a:gd name="connsiteY4" fmla="*/ 354803 h 721516"/>
              <a:gd name="connsiteX5" fmla="*/ 426244 w 426244"/>
              <a:gd name="connsiteY5" fmla="*/ 338134 h 721516"/>
              <a:gd name="connsiteX6" fmla="*/ 209549 w 426244"/>
              <a:gd name="connsiteY6" fmla="*/ 42859 h 721516"/>
              <a:gd name="connsiteX7" fmla="*/ 195263 w 426244"/>
              <a:gd name="connsiteY7" fmla="*/ 0 h 721516"/>
              <a:gd name="connsiteX0" fmla="*/ 209549 w 426244"/>
              <a:gd name="connsiteY0" fmla="*/ 773 h 679430"/>
              <a:gd name="connsiteX1" fmla="*/ 73819 w 426244"/>
              <a:gd name="connsiteY1" fmla="*/ 212705 h 679430"/>
              <a:gd name="connsiteX2" fmla="*/ 0 w 426244"/>
              <a:gd name="connsiteY2" fmla="*/ 291286 h 679430"/>
              <a:gd name="connsiteX3" fmla="*/ 366713 w 426244"/>
              <a:gd name="connsiteY3" fmla="*/ 679430 h 679430"/>
              <a:gd name="connsiteX4" fmla="*/ 373856 w 426244"/>
              <a:gd name="connsiteY4" fmla="*/ 312717 h 679430"/>
              <a:gd name="connsiteX5" fmla="*/ 426244 w 426244"/>
              <a:gd name="connsiteY5" fmla="*/ 296048 h 679430"/>
              <a:gd name="connsiteX6" fmla="*/ 209549 w 426244"/>
              <a:gd name="connsiteY6" fmla="*/ 773 h 679430"/>
              <a:gd name="connsiteX0" fmla="*/ 426244 w 426244"/>
              <a:gd name="connsiteY0" fmla="*/ 83343 h 466725"/>
              <a:gd name="connsiteX1" fmla="*/ 73819 w 426244"/>
              <a:gd name="connsiteY1" fmla="*/ 0 h 466725"/>
              <a:gd name="connsiteX2" fmla="*/ 0 w 426244"/>
              <a:gd name="connsiteY2" fmla="*/ 78581 h 466725"/>
              <a:gd name="connsiteX3" fmla="*/ 366713 w 426244"/>
              <a:gd name="connsiteY3" fmla="*/ 466725 h 466725"/>
              <a:gd name="connsiteX4" fmla="*/ 373856 w 426244"/>
              <a:gd name="connsiteY4" fmla="*/ 100012 h 466725"/>
              <a:gd name="connsiteX5" fmla="*/ 426244 w 426244"/>
              <a:gd name="connsiteY5" fmla="*/ 83343 h 466725"/>
              <a:gd name="connsiteX0" fmla="*/ 373856 w 373856"/>
              <a:gd name="connsiteY0" fmla="*/ 100012 h 466725"/>
              <a:gd name="connsiteX1" fmla="*/ 73819 w 373856"/>
              <a:gd name="connsiteY1" fmla="*/ 0 h 466725"/>
              <a:gd name="connsiteX2" fmla="*/ 0 w 373856"/>
              <a:gd name="connsiteY2" fmla="*/ 78581 h 466725"/>
              <a:gd name="connsiteX3" fmla="*/ 366713 w 373856"/>
              <a:gd name="connsiteY3" fmla="*/ 466725 h 466725"/>
              <a:gd name="connsiteX4" fmla="*/ 373856 w 373856"/>
              <a:gd name="connsiteY4" fmla="*/ 100012 h 466725"/>
              <a:gd name="connsiteX0" fmla="*/ 411956 w 411956"/>
              <a:gd name="connsiteY0" fmla="*/ 383381 h 466725"/>
              <a:gd name="connsiteX1" fmla="*/ 73819 w 411956"/>
              <a:gd name="connsiteY1" fmla="*/ 0 h 466725"/>
              <a:gd name="connsiteX2" fmla="*/ 0 w 411956"/>
              <a:gd name="connsiteY2" fmla="*/ 78581 h 466725"/>
              <a:gd name="connsiteX3" fmla="*/ 366713 w 411956"/>
              <a:gd name="connsiteY3" fmla="*/ 466725 h 466725"/>
              <a:gd name="connsiteX4" fmla="*/ 411956 w 411956"/>
              <a:gd name="connsiteY4" fmla="*/ 383381 h 466725"/>
              <a:gd name="connsiteX0" fmla="*/ 411956 w 411956"/>
              <a:gd name="connsiteY0" fmla="*/ 345281 h 428625"/>
              <a:gd name="connsiteX1" fmla="*/ 45244 w 411956"/>
              <a:gd name="connsiteY1" fmla="*/ 0 h 428625"/>
              <a:gd name="connsiteX2" fmla="*/ 0 w 411956"/>
              <a:gd name="connsiteY2" fmla="*/ 40481 h 428625"/>
              <a:gd name="connsiteX3" fmla="*/ 366713 w 411956"/>
              <a:gd name="connsiteY3" fmla="*/ 428625 h 428625"/>
              <a:gd name="connsiteX4" fmla="*/ 411956 w 411956"/>
              <a:gd name="connsiteY4" fmla="*/ 345281 h 428625"/>
              <a:gd name="connsiteX0" fmla="*/ 411956 w 411956"/>
              <a:gd name="connsiteY0" fmla="*/ 354806 h 438150"/>
              <a:gd name="connsiteX1" fmla="*/ 40481 w 411956"/>
              <a:gd name="connsiteY1" fmla="*/ 0 h 438150"/>
              <a:gd name="connsiteX2" fmla="*/ 0 w 411956"/>
              <a:gd name="connsiteY2" fmla="*/ 50006 h 438150"/>
              <a:gd name="connsiteX3" fmla="*/ 366713 w 411956"/>
              <a:gd name="connsiteY3" fmla="*/ 438150 h 438150"/>
              <a:gd name="connsiteX4" fmla="*/ 411956 w 411956"/>
              <a:gd name="connsiteY4" fmla="*/ 354806 h 438150"/>
              <a:gd name="connsiteX0" fmla="*/ 402431 w 402431"/>
              <a:gd name="connsiteY0" fmla="*/ 378618 h 438150"/>
              <a:gd name="connsiteX1" fmla="*/ 40481 w 402431"/>
              <a:gd name="connsiteY1" fmla="*/ 0 h 438150"/>
              <a:gd name="connsiteX2" fmla="*/ 0 w 402431"/>
              <a:gd name="connsiteY2" fmla="*/ 50006 h 438150"/>
              <a:gd name="connsiteX3" fmla="*/ 366713 w 402431"/>
              <a:gd name="connsiteY3" fmla="*/ 438150 h 438150"/>
              <a:gd name="connsiteX4" fmla="*/ 402431 w 402431"/>
              <a:gd name="connsiteY4" fmla="*/ 378618 h 438150"/>
              <a:gd name="connsiteX0" fmla="*/ 402431 w 402431"/>
              <a:gd name="connsiteY0" fmla="*/ 361949 h 421481"/>
              <a:gd name="connsiteX1" fmla="*/ 40481 w 402431"/>
              <a:gd name="connsiteY1" fmla="*/ 0 h 421481"/>
              <a:gd name="connsiteX2" fmla="*/ 0 w 402431"/>
              <a:gd name="connsiteY2" fmla="*/ 33337 h 421481"/>
              <a:gd name="connsiteX3" fmla="*/ 366713 w 402431"/>
              <a:gd name="connsiteY3" fmla="*/ 421481 h 421481"/>
              <a:gd name="connsiteX4" fmla="*/ 402431 w 402431"/>
              <a:gd name="connsiteY4" fmla="*/ 361949 h 421481"/>
              <a:gd name="connsiteX0" fmla="*/ 392906 w 392906"/>
              <a:gd name="connsiteY0" fmla="*/ 376236 h 421481"/>
              <a:gd name="connsiteX1" fmla="*/ 40481 w 392906"/>
              <a:gd name="connsiteY1" fmla="*/ 0 h 421481"/>
              <a:gd name="connsiteX2" fmla="*/ 0 w 392906"/>
              <a:gd name="connsiteY2" fmla="*/ 33337 h 421481"/>
              <a:gd name="connsiteX3" fmla="*/ 366713 w 392906"/>
              <a:gd name="connsiteY3" fmla="*/ 421481 h 421481"/>
              <a:gd name="connsiteX4" fmla="*/ 392906 w 392906"/>
              <a:gd name="connsiteY4" fmla="*/ 376236 h 421481"/>
              <a:gd name="connsiteX0" fmla="*/ 392906 w 392906"/>
              <a:gd name="connsiteY0" fmla="*/ 383380 h 428625"/>
              <a:gd name="connsiteX1" fmla="*/ 40481 w 392906"/>
              <a:gd name="connsiteY1" fmla="*/ 0 h 428625"/>
              <a:gd name="connsiteX2" fmla="*/ 0 w 392906"/>
              <a:gd name="connsiteY2" fmla="*/ 40481 h 428625"/>
              <a:gd name="connsiteX3" fmla="*/ 366713 w 392906"/>
              <a:gd name="connsiteY3" fmla="*/ 428625 h 428625"/>
              <a:gd name="connsiteX4" fmla="*/ 392906 w 392906"/>
              <a:gd name="connsiteY4" fmla="*/ 383380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906" h="428625">
                <a:moveTo>
                  <a:pt x="392906" y="383380"/>
                </a:moveTo>
                <a:lnTo>
                  <a:pt x="40481" y="0"/>
                </a:lnTo>
                <a:lnTo>
                  <a:pt x="0" y="40481"/>
                </a:lnTo>
                <a:lnTo>
                  <a:pt x="366713" y="428625"/>
                </a:lnTo>
                <a:lnTo>
                  <a:pt x="392906" y="383380"/>
                </a:lnTo>
                <a:close/>
              </a:path>
            </a:pathLst>
          </a:custGeom>
          <a:solidFill>
            <a:srgbClr val="2F3BA2"/>
          </a:solidFill>
          <a:ln w="12700">
            <a:noFill/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1008000" rIns="0" bIns="45720" numCol="1" rtlCol="0" anchor="t" anchorCtr="0" compatLnSpc="1">
            <a:prstTxWarp prst="textNoShape">
              <a:avLst/>
            </a:prstTxWarp>
          </a:bodyPr>
          <a:lstStyle/>
          <a:p>
            <a:pPr lvl="0" algn="ctr" eaLnBrk="0" hangingPunct="0"/>
            <a:endParaRPr lang="ko-KR" altLang="en-US" sz="1600" spc="-100" baseline="0" dirty="0"/>
          </a:p>
        </p:txBody>
      </p:sp>
      <p:sp>
        <p:nvSpPr>
          <p:cNvPr id="52" name="자유형 51"/>
          <p:cNvSpPr/>
          <p:nvPr userDrawn="1"/>
        </p:nvSpPr>
        <p:spPr>
          <a:xfrm>
            <a:off x="4107394" y="1880823"/>
            <a:ext cx="206376" cy="197372"/>
          </a:xfrm>
          <a:custGeom>
            <a:avLst/>
            <a:gdLst>
              <a:gd name="connsiteX0" fmla="*/ 7144 w 142875"/>
              <a:gd name="connsiteY0" fmla="*/ 0 h 188119"/>
              <a:gd name="connsiteX1" fmla="*/ 142875 w 142875"/>
              <a:gd name="connsiteY1" fmla="*/ 188119 h 188119"/>
              <a:gd name="connsiteX2" fmla="*/ 0 w 142875"/>
              <a:gd name="connsiteY2" fmla="*/ 169069 h 188119"/>
              <a:gd name="connsiteX3" fmla="*/ 7144 w 142875"/>
              <a:gd name="connsiteY3" fmla="*/ 0 h 188119"/>
              <a:gd name="connsiteX0" fmla="*/ 7144 w 142875"/>
              <a:gd name="connsiteY0" fmla="*/ 0 h 188119"/>
              <a:gd name="connsiteX1" fmla="*/ 142875 w 142875"/>
              <a:gd name="connsiteY1" fmla="*/ 188119 h 188119"/>
              <a:gd name="connsiteX2" fmla="*/ 0 w 142875"/>
              <a:gd name="connsiteY2" fmla="*/ 169069 h 188119"/>
              <a:gd name="connsiteX3" fmla="*/ 4059 w 142875"/>
              <a:gd name="connsiteY3" fmla="*/ 108500 h 188119"/>
              <a:gd name="connsiteX4" fmla="*/ 7144 w 142875"/>
              <a:gd name="connsiteY4" fmla="*/ 0 h 188119"/>
              <a:gd name="connsiteX0" fmla="*/ 42062 w 177793"/>
              <a:gd name="connsiteY0" fmla="*/ 9253 h 197372"/>
              <a:gd name="connsiteX1" fmla="*/ 177793 w 177793"/>
              <a:gd name="connsiteY1" fmla="*/ 197372 h 197372"/>
              <a:gd name="connsiteX2" fmla="*/ 34918 w 177793"/>
              <a:gd name="connsiteY2" fmla="*/ 178322 h 197372"/>
              <a:gd name="connsiteX3" fmla="*/ 0 w 177793"/>
              <a:gd name="connsiteY3" fmla="*/ 10597 h 197372"/>
              <a:gd name="connsiteX4" fmla="*/ 42062 w 177793"/>
              <a:gd name="connsiteY4" fmla="*/ 9253 h 19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793" h="197372">
                <a:moveTo>
                  <a:pt x="42062" y="9253"/>
                </a:moveTo>
                <a:lnTo>
                  <a:pt x="177793" y="197372"/>
                </a:lnTo>
                <a:lnTo>
                  <a:pt x="34918" y="178322"/>
                </a:lnTo>
                <a:lnTo>
                  <a:pt x="0" y="10597"/>
                </a:lnTo>
                <a:cubicBezTo>
                  <a:pt x="1028" y="-25570"/>
                  <a:pt x="41034" y="45420"/>
                  <a:pt x="42062" y="9253"/>
                </a:cubicBezTo>
                <a:close/>
              </a:path>
            </a:pathLst>
          </a:custGeom>
          <a:solidFill>
            <a:srgbClr val="2F3BA2"/>
          </a:solidFill>
          <a:ln w="12700">
            <a:noFill/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1008000" rIns="0" bIns="45720" numCol="1" rtlCol="0" anchor="t" anchorCtr="0" compatLnSpc="1">
            <a:prstTxWarp prst="textNoShape">
              <a:avLst/>
            </a:prstTxWarp>
          </a:bodyPr>
          <a:lstStyle/>
          <a:p>
            <a:pPr lvl="0" algn="ctr" eaLnBrk="0" hangingPunct="0"/>
            <a:endParaRPr lang="ko-KR" altLang="en-US" sz="1600" spc="-100" baseline="0" dirty="0"/>
          </a:p>
        </p:txBody>
      </p:sp>
      <p:sp>
        <p:nvSpPr>
          <p:cNvPr id="51" name="자유형 50"/>
          <p:cNvSpPr/>
          <p:nvPr userDrawn="1"/>
        </p:nvSpPr>
        <p:spPr>
          <a:xfrm>
            <a:off x="3814763" y="1722046"/>
            <a:ext cx="466725" cy="769145"/>
          </a:xfrm>
          <a:custGeom>
            <a:avLst/>
            <a:gdLst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6231 w 559593"/>
              <a:gd name="connsiteY10" fmla="*/ 176213 h 671513"/>
              <a:gd name="connsiteX11" fmla="*/ 288131 w 559593"/>
              <a:gd name="connsiteY11" fmla="*/ 173832 h 671513"/>
              <a:gd name="connsiteX12" fmla="*/ 233362 w 559593"/>
              <a:gd name="connsiteY12" fmla="*/ 45244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6231 w 559593"/>
              <a:gd name="connsiteY10" fmla="*/ 176213 h 671513"/>
              <a:gd name="connsiteX11" fmla="*/ 288131 w 559593"/>
              <a:gd name="connsiteY11" fmla="*/ 173832 h 671513"/>
              <a:gd name="connsiteX12" fmla="*/ 185737 w 559593"/>
              <a:gd name="connsiteY12" fmla="*/ 9525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6231 w 559593"/>
              <a:gd name="connsiteY10" fmla="*/ 176213 h 671513"/>
              <a:gd name="connsiteX11" fmla="*/ 247650 w 559593"/>
              <a:gd name="connsiteY11" fmla="*/ 71439 h 671513"/>
              <a:gd name="connsiteX12" fmla="*/ 185737 w 559593"/>
              <a:gd name="connsiteY12" fmla="*/ 9525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45281 w 559593"/>
              <a:gd name="connsiteY10" fmla="*/ 176213 h 671513"/>
              <a:gd name="connsiteX11" fmla="*/ 247650 w 559593"/>
              <a:gd name="connsiteY11" fmla="*/ 71439 h 671513"/>
              <a:gd name="connsiteX12" fmla="*/ 185737 w 559593"/>
              <a:gd name="connsiteY12" fmla="*/ 9525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6231 w 559593"/>
              <a:gd name="connsiteY10" fmla="*/ 188119 h 671513"/>
              <a:gd name="connsiteX11" fmla="*/ 247650 w 559593"/>
              <a:gd name="connsiteY11" fmla="*/ 71439 h 671513"/>
              <a:gd name="connsiteX12" fmla="*/ 185737 w 559593"/>
              <a:gd name="connsiteY12" fmla="*/ 9525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6231 w 559593"/>
              <a:gd name="connsiteY10" fmla="*/ 188119 h 671513"/>
              <a:gd name="connsiteX11" fmla="*/ 292894 w 559593"/>
              <a:gd name="connsiteY11" fmla="*/ 97633 h 671513"/>
              <a:gd name="connsiteX12" fmla="*/ 185737 w 559593"/>
              <a:gd name="connsiteY12" fmla="*/ 9525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288131 w 559593"/>
              <a:gd name="connsiteY10" fmla="*/ 180976 h 671513"/>
              <a:gd name="connsiteX11" fmla="*/ 292894 w 559593"/>
              <a:gd name="connsiteY11" fmla="*/ 97633 h 671513"/>
              <a:gd name="connsiteX12" fmla="*/ 185737 w 559593"/>
              <a:gd name="connsiteY12" fmla="*/ 9525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288131 w 559593"/>
              <a:gd name="connsiteY10" fmla="*/ 180976 h 671513"/>
              <a:gd name="connsiteX11" fmla="*/ 330994 w 559593"/>
              <a:gd name="connsiteY11" fmla="*/ 150021 h 671513"/>
              <a:gd name="connsiteX12" fmla="*/ 185737 w 559593"/>
              <a:gd name="connsiteY12" fmla="*/ 9525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288131 w 559593"/>
              <a:gd name="connsiteY10" fmla="*/ 180976 h 671513"/>
              <a:gd name="connsiteX11" fmla="*/ 347662 w 559593"/>
              <a:gd name="connsiteY11" fmla="*/ 169071 h 671513"/>
              <a:gd name="connsiteX12" fmla="*/ 185737 w 559593"/>
              <a:gd name="connsiteY12" fmla="*/ 9525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1468 w 559593"/>
              <a:gd name="connsiteY10" fmla="*/ 207170 h 671513"/>
              <a:gd name="connsiteX11" fmla="*/ 347662 w 559593"/>
              <a:gd name="connsiteY11" fmla="*/ 169071 h 671513"/>
              <a:gd name="connsiteX12" fmla="*/ 185737 w 559593"/>
              <a:gd name="connsiteY12" fmla="*/ 9525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1468 w 559593"/>
              <a:gd name="connsiteY10" fmla="*/ 207170 h 671513"/>
              <a:gd name="connsiteX11" fmla="*/ 347662 w 559593"/>
              <a:gd name="connsiteY11" fmla="*/ 169071 h 671513"/>
              <a:gd name="connsiteX12" fmla="*/ 211931 w 559593"/>
              <a:gd name="connsiteY12" fmla="*/ 19050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1468 w 559593"/>
              <a:gd name="connsiteY10" fmla="*/ 207170 h 671513"/>
              <a:gd name="connsiteX11" fmla="*/ 342900 w 559593"/>
              <a:gd name="connsiteY11" fmla="*/ 178596 h 671513"/>
              <a:gd name="connsiteX12" fmla="*/ 211931 w 559593"/>
              <a:gd name="connsiteY12" fmla="*/ 19050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1468 w 559593"/>
              <a:gd name="connsiteY10" fmla="*/ 207170 h 671513"/>
              <a:gd name="connsiteX11" fmla="*/ 345281 w 559593"/>
              <a:gd name="connsiteY11" fmla="*/ 161928 h 671513"/>
              <a:gd name="connsiteX12" fmla="*/ 211931 w 559593"/>
              <a:gd name="connsiteY12" fmla="*/ 19050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1468 w 559593"/>
              <a:gd name="connsiteY10" fmla="*/ 207170 h 671513"/>
              <a:gd name="connsiteX11" fmla="*/ 340518 w 559593"/>
              <a:gd name="connsiteY11" fmla="*/ 164310 h 671513"/>
              <a:gd name="connsiteX12" fmla="*/ 211931 w 559593"/>
              <a:gd name="connsiteY12" fmla="*/ 19050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328612 w 559593"/>
              <a:gd name="connsiteY10" fmla="*/ 195263 h 671513"/>
              <a:gd name="connsiteX11" fmla="*/ 340518 w 559593"/>
              <a:gd name="connsiteY11" fmla="*/ 164310 h 671513"/>
              <a:gd name="connsiteX12" fmla="*/ 211931 w 559593"/>
              <a:gd name="connsiteY12" fmla="*/ 19050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247649 w 559593"/>
              <a:gd name="connsiteY10" fmla="*/ 159544 h 671513"/>
              <a:gd name="connsiteX11" fmla="*/ 340518 w 559593"/>
              <a:gd name="connsiteY11" fmla="*/ 164310 h 671513"/>
              <a:gd name="connsiteX12" fmla="*/ 211931 w 559593"/>
              <a:gd name="connsiteY12" fmla="*/ 19050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247649 w 559593"/>
              <a:gd name="connsiteY10" fmla="*/ 159544 h 671513"/>
              <a:gd name="connsiteX11" fmla="*/ 247650 w 559593"/>
              <a:gd name="connsiteY11" fmla="*/ 92872 h 671513"/>
              <a:gd name="connsiteX12" fmla="*/ 211931 w 559593"/>
              <a:gd name="connsiteY12" fmla="*/ 19050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250030 w 559593"/>
              <a:gd name="connsiteY10" fmla="*/ 85725 h 671513"/>
              <a:gd name="connsiteX11" fmla="*/ 247650 w 559593"/>
              <a:gd name="connsiteY11" fmla="*/ 92872 h 671513"/>
              <a:gd name="connsiteX12" fmla="*/ 211931 w 559593"/>
              <a:gd name="connsiteY12" fmla="*/ 19050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47625 h 671513"/>
              <a:gd name="connsiteX1" fmla="*/ 0 w 559593"/>
              <a:gd name="connsiteY1" fmla="*/ 102394 h 671513"/>
              <a:gd name="connsiteX2" fmla="*/ 9525 w 559593"/>
              <a:gd name="connsiteY2" fmla="*/ 185738 h 671513"/>
              <a:gd name="connsiteX3" fmla="*/ 57150 w 559593"/>
              <a:gd name="connsiteY3" fmla="*/ 240507 h 671513"/>
              <a:gd name="connsiteX4" fmla="*/ 57150 w 559593"/>
              <a:gd name="connsiteY4" fmla="*/ 288132 h 671513"/>
              <a:gd name="connsiteX5" fmla="*/ 114300 w 559593"/>
              <a:gd name="connsiteY5" fmla="*/ 297657 h 671513"/>
              <a:gd name="connsiteX6" fmla="*/ 40481 w 559593"/>
              <a:gd name="connsiteY6" fmla="*/ 376238 h 671513"/>
              <a:gd name="connsiteX7" fmla="*/ 404812 w 559593"/>
              <a:gd name="connsiteY7" fmla="*/ 671513 h 671513"/>
              <a:gd name="connsiteX8" fmla="*/ 414337 w 559593"/>
              <a:gd name="connsiteY8" fmla="*/ 397669 h 671513"/>
              <a:gd name="connsiteX9" fmla="*/ 559593 w 559593"/>
              <a:gd name="connsiteY9" fmla="*/ 402432 h 671513"/>
              <a:gd name="connsiteX10" fmla="*/ 250030 w 559593"/>
              <a:gd name="connsiteY10" fmla="*/ 85725 h 671513"/>
              <a:gd name="connsiteX11" fmla="*/ 235744 w 559593"/>
              <a:gd name="connsiteY11" fmla="*/ 42866 h 671513"/>
              <a:gd name="connsiteX12" fmla="*/ 211931 w 559593"/>
              <a:gd name="connsiteY12" fmla="*/ 19050 h 671513"/>
              <a:gd name="connsiteX13" fmla="*/ 114300 w 559593"/>
              <a:gd name="connsiteY13" fmla="*/ 0 h 671513"/>
              <a:gd name="connsiteX14" fmla="*/ 21431 w 559593"/>
              <a:gd name="connsiteY14" fmla="*/ 47625 h 671513"/>
              <a:gd name="connsiteX0" fmla="*/ 21431 w 559593"/>
              <a:gd name="connsiteY0" fmla="*/ 52388 h 676276"/>
              <a:gd name="connsiteX1" fmla="*/ 0 w 559593"/>
              <a:gd name="connsiteY1" fmla="*/ 107157 h 676276"/>
              <a:gd name="connsiteX2" fmla="*/ 9525 w 559593"/>
              <a:gd name="connsiteY2" fmla="*/ 190501 h 676276"/>
              <a:gd name="connsiteX3" fmla="*/ 57150 w 559593"/>
              <a:gd name="connsiteY3" fmla="*/ 245270 h 676276"/>
              <a:gd name="connsiteX4" fmla="*/ 57150 w 559593"/>
              <a:gd name="connsiteY4" fmla="*/ 292895 h 676276"/>
              <a:gd name="connsiteX5" fmla="*/ 114300 w 559593"/>
              <a:gd name="connsiteY5" fmla="*/ 302420 h 676276"/>
              <a:gd name="connsiteX6" fmla="*/ 40481 w 559593"/>
              <a:gd name="connsiteY6" fmla="*/ 381001 h 676276"/>
              <a:gd name="connsiteX7" fmla="*/ 404812 w 559593"/>
              <a:gd name="connsiteY7" fmla="*/ 676276 h 676276"/>
              <a:gd name="connsiteX8" fmla="*/ 414337 w 559593"/>
              <a:gd name="connsiteY8" fmla="*/ 402432 h 676276"/>
              <a:gd name="connsiteX9" fmla="*/ 559593 w 559593"/>
              <a:gd name="connsiteY9" fmla="*/ 407195 h 676276"/>
              <a:gd name="connsiteX10" fmla="*/ 250030 w 559593"/>
              <a:gd name="connsiteY10" fmla="*/ 90488 h 676276"/>
              <a:gd name="connsiteX11" fmla="*/ 235744 w 559593"/>
              <a:gd name="connsiteY11" fmla="*/ 47629 h 676276"/>
              <a:gd name="connsiteX12" fmla="*/ 159543 w 559593"/>
              <a:gd name="connsiteY12" fmla="*/ 0 h 676276"/>
              <a:gd name="connsiteX13" fmla="*/ 114300 w 559593"/>
              <a:gd name="connsiteY13" fmla="*/ 4763 h 676276"/>
              <a:gd name="connsiteX14" fmla="*/ 21431 w 559593"/>
              <a:gd name="connsiteY14" fmla="*/ 52388 h 676276"/>
              <a:gd name="connsiteX0" fmla="*/ 21431 w 585787"/>
              <a:gd name="connsiteY0" fmla="*/ 52388 h 676276"/>
              <a:gd name="connsiteX1" fmla="*/ 0 w 585787"/>
              <a:gd name="connsiteY1" fmla="*/ 107157 h 676276"/>
              <a:gd name="connsiteX2" fmla="*/ 9525 w 585787"/>
              <a:gd name="connsiteY2" fmla="*/ 190501 h 676276"/>
              <a:gd name="connsiteX3" fmla="*/ 57150 w 585787"/>
              <a:gd name="connsiteY3" fmla="*/ 245270 h 676276"/>
              <a:gd name="connsiteX4" fmla="*/ 57150 w 585787"/>
              <a:gd name="connsiteY4" fmla="*/ 292895 h 676276"/>
              <a:gd name="connsiteX5" fmla="*/ 114300 w 585787"/>
              <a:gd name="connsiteY5" fmla="*/ 302420 h 676276"/>
              <a:gd name="connsiteX6" fmla="*/ 40481 w 585787"/>
              <a:gd name="connsiteY6" fmla="*/ 381001 h 676276"/>
              <a:gd name="connsiteX7" fmla="*/ 404812 w 585787"/>
              <a:gd name="connsiteY7" fmla="*/ 676276 h 676276"/>
              <a:gd name="connsiteX8" fmla="*/ 414337 w 585787"/>
              <a:gd name="connsiteY8" fmla="*/ 402432 h 676276"/>
              <a:gd name="connsiteX9" fmla="*/ 585787 w 585787"/>
              <a:gd name="connsiteY9" fmla="*/ 383382 h 676276"/>
              <a:gd name="connsiteX10" fmla="*/ 250030 w 585787"/>
              <a:gd name="connsiteY10" fmla="*/ 90488 h 676276"/>
              <a:gd name="connsiteX11" fmla="*/ 235744 w 585787"/>
              <a:gd name="connsiteY11" fmla="*/ 47629 h 676276"/>
              <a:gd name="connsiteX12" fmla="*/ 159543 w 585787"/>
              <a:gd name="connsiteY12" fmla="*/ 0 h 676276"/>
              <a:gd name="connsiteX13" fmla="*/ 114300 w 585787"/>
              <a:gd name="connsiteY13" fmla="*/ 4763 h 676276"/>
              <a:gd name="connsiteX14" fmla="*/ 21431 w 585787"/>
              <a:gd name="connsiteY14" fmla="*/ 52388 h 676276"/>
              <a:gd name="connsiteX0" fmla="*/ 21431 w 466725"/>
              <a:gd name="connsiteY0" fmla="*/ 52388 h 676276"/>
              <a:gd name="connsiteX1" fmla="*/ 0 w 466725"/>
              <a:gd name="connsiteY1" fmla="*/ 107157 h 676276"/>
              <a:gd name="connsiteX2" fmla="*/ 9525 w 466725"/>
              <a:gd name="connsiteY2" fmla="*/ 190501 h 676276"/>
              <a:gd name="connsiteX3" fmla="*/ 57150 w 466725"/>
              <a:gd name="connsiteY3" fmla="*/ 245270 h 676276"/>
              <a:gd name="connsiteX4" fmla="*/ 57150 w 466725"/>
              <a:gd name="connsiteY4" fmla="*/ 292895 h 676276"/>
              <a:gd name="connsiteX5" fmla="*/ 114300 w 466725"/>
              <a:gd name="connsiteY5" fmla="*/ 302420 h 676276"/>
              <a:gd name="connsiteX6" fmla="*/ 40481 w 466725"/>
              <a:gd name="connsiteY6" fmla="*/ 381001 h 676276"/>
              <a:gd name="connsiteX7" fmla="*/ 404812 w 466725"/>
              <a:gd name="connsiteY7" fmla="*/ 676276 h 676276"/>
              <a:gd name="connsiteX8" fmla="*/ 414337 w 466725"/>
              <a:gd name="connsiteY8" fmla="*/ 402432 h 676276"/>
              <a:gd name="connsiteX9" fmla="*/ 466725 w 466725"/>
              <a:gd name="connsiteY9" fmla="*/ 385763 h 676276"/>
              <a:gd name="connsiteX10" fmla="*/ 250030 w 466725"/>
              <a:gd name="connsiteY10" fmla="*/ 90488 h 676276"/>
              <a:gd name="connsiteX11" fmla="*/ 235744 w 466725"/>
              <a:gd name="connsiteY11" fmla="*/ 47629 h 676276"/>
              <a:gd name="connsiteX12" fmla="*/ 159543 w 466725"/>
              <a:gd name="connsiteY12" fmla="*/ 0 h 676276"/>
              <a:gd name="connsiteX13" fmla="*/ 114300 w 466725"/>
              <a:gd name="connsiteY13" fmla="*/ 4763 h 676276"/>
              <a:gd name="connsiteX14" fmla="*/ 21431 w 466725"/>
              <a:gd name="connsiteY14" fmla="*/ 52388 h 676276"/>
              <a:gd name="connsiteX0" fmla="*/ 21431 w 466725"/>
              <a:gd name="connsiteY0" fmla="*/ 52388 h 769145"/>
              <a:gd name="connsiteX1" fmla="*/ 0 w 466725"/>
              <a:gd name="connsiteY1" fmla="*/ 107157 h 769145"/>
              <a:gd name="connsiteX2" fmla="*/ 9525 w 466725"/>
              <a:gd name="connsiteY2" fmla="*/ 190501 h 769145"/>
              <a:gd name="connsiteX3" fmla="*/ 57150 w 466725"/>
              <a:gd name="connsiteY3" fmla="*/ 245270 h 769145"/>
              <a:gd name="connsiteX4" fmla="*/ 57150 w 466725"/>
              <a:gd name="connsiteY4" fmla="*/ 292895 h 769145"/>
              <a:gd name="connsiteX5" fmla="*/ 114300 w 466725"/>
              <a:gd name="connsiteY5" fmla="*/ 302420 h 769145"/>
              <a:gd name="connsiteX6" fmla="*/ 40481 w 466725"/>
              <a:gd name="connsiteY6" fmla="*/ 381001 h 769145"/>
              <a:gd name="connsiteX7" fmla="*/ 407194 w 466725"/>
              <a:gd name="connsiteY7" fmla="*/ 769145 h 769145"/>
              <a:gd name="connsiteX8" fmla="*/ 414337 w 466725"/>
              <a:gd name="connsiteY8" fmla="*/ 402432 h 769145"/>
              <a:gd name="connsiteX9" fmla="*/ 466725 w 466725"/>
              <a:gd name="connsiteY9" fmla="*/ 385763 h 769145"/>
              <a:gd name="connsiteX10" fmla="*/ 250030 w 466725"/>
              <a:gd name="connsiteY10" fmla="*/ 90488 h 769145"/>
              <a:gd name="connsiteX11" fmla="*/ 235744 w 466725"/>
              <a:gd name="connsiteY11" fmla="*/ 47629 h 769145"/>
              <a:gd name="connsiteX12" fmla="*/ 159543 w 466725"/>
              <a:gd name="connsiteY12" fmla="*/ 0 h 769145"/>
              <a:gd name="connsiteX13" fmla="*/ 114300 w 466725"/>
              <a:gd name="connsiteY13" fmla="*/ 4763 h 769145"/>
              <a:gd name="connsiteX14" fmla="*/ 21431 w 466725"/>
              <a:gd name="connsiteY14" fmla="*/ 52388 h 769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6725" h="769145">
                <a:moveTo>
                  <a:pt x="21431" y="52388"/>
                </a:moveTo>
                <a:lnTo>
                  <a:pt x="0" y="107157"/>
                </a:lnTo>
                <a:lnTo>
                  <a:pt x="9525" y="190501"/>
                </a:lnTo>
                <a:lnTo>
                  <a:pt x="57150" y="245270"/>
                </a:lnTo>
                <a:lnTo>
                  <a:pt x="57150" y="292895"/>
                </a:lnTo>
                <a:lnTo>
                  <a:pt x="114300" y="302420"/>
                </a:lnTo>
                <a:lnTo>
                  <a:pt x="40481" y="381001"/>
                </a:lnTo>
                <a:lnTo>
                  <a:pt x="407194" y="769145"/>
                </a:lnTo>
                <a:lnTo>
                  <a:pt x="414337" y="402432"/>
                </a:lnTo>
                <a:lnTo>
                  <a:pt x="466725" y="385763"/>
                </a:lnTo>
                <a:lnTo>
                  <a:pt x="250030" y="90488"/>
                </a:lnTo>
                <a:cubicBezTo>
                  <a:pt x="250030" y="68264"/>
                  <a:pt x="235744" y="69853"/>
                  <a:pt x="235744" y="47629"/>
                </a:cubicBezTo>
                <a:lnTo>
                  <a:pt x="159543" y="0"/>
                </a:lnTo>
                <a:lnTo>
                  <a:pt x="114300" y="4763"/>
                </a:lnTo>
                <a:lnTo>
                  <a:pt x="21431" y="52388"/>
                </a:lnTo>
                <a:close/>
              </a:path>
            </a:pathLst>
          </a:custGeom>
          <a:solidFill>
            <a:srgbClr val="2F3BA2"/>
          </a:solidFill>
          <a:ln w="12700">
            <a:noFill/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1008000" rIns="0" bIns="45720" numCol="1" rtlCol="0" anchor="t" anchorCtr="0" compatLnSpc="1">
            <a:prstTxWarp prst="textNoShape">
              <a:avLst/>
            </a:prstTxWarp>
          </a:bodyPr>
          <a:lstStyle/>
          <a:p>
            <a:pPr lvl="0" algn="ctr" eaLnBrk="0" hangingPunct="0"/>
            <a:endParaRPr lang="ko-KR" altLang="en-US" sz="1600" spc="-100" baseline="0" dirty="0"/>
          </a:p>
        </p:txBody>
      </p:sp>
      <p:grpSp>
        <p:nvGrpSpPr>
          <p:cNvPr id="50" name="그룹 49"/>
          <p:cNvGrpSpPr/>
          <p:nvPr userDrawn="1"/>
        </p:nvGrpSpPr>
        <p:grpSpPr>
          <a:xfrm>
            <a:off x="4203028" y="2125688"/>
            <a:ext cx="6720560" cy="7643937"/>
            <a:chOff x="4203028" y="2268160"/>
            <a:chExt cx="6720560" cy="7503881"/>
          </a:xfrm>
        </p:grpSpPr>
        <p:sp>
          <p:nvSpPr>
            <p:cNvPr id="46" name="모서리가 둥근 직사각형 38"/>
            <p:cNvSpPr/>
            <p:nvPr userDrawn="1"/>
          </p:nvSpPr>
          <p:spPr>
            <a:xfrm flipV="1">
              <a:off x="6656102" y="2268160"/>
              <a:ext cx="4267486" cy="4656513"/>
            </a:xfrm>
            <a:custGeom>
              <a:avLst/>
              <a:gdLst>
                <a:gd name="connsiteX0" fmla="*/ 0 w 2468319"/>
                <a:gd name="connsiteY0" fmla="*/ 0 h 1680165"/>
                <a:gd name="connsiteX1" fmla="*/ 0 w 2468319"/>
                <a:gd name="connsiteY1" fmla="*/ 0 h 1680165"/>
                <a:gd name="connsiteX2" fmla="*/ 2468319 w 2468319"/>
                <a:gd name="connsiteY2" fmla="*/ 0 h 1680165"/>
                <a:gd name="connsiteX3" fmla="*/ 2468319 w 2468319"/>
                <a:gd name="connsiteY3" fmla="*/ 0 h 1680165"/>
                <a:gd name="connsiteX4" fmla="*/ 2468319 w 2468319"/>
                <a:gd name="connsiteY4" fmla="*/ 1680165 h 1680165"/>
                <a:gd name="connsiteX5" fmla="*/ 2468319 w 2468319"/>
                <a:gd name="connsiteY5" fmla="*/ 1680165 h 1680165"/>
                <a:gd name="connsiteX6" fmla="*/ 0 w 2468319"/>
                <a:gd name="connsiteY6" fmla="*/ 1680165 h 1680165"/>
                <a:gd name="connsiteX7" fmla="*/ 0 w 2468319"/>
                <a:gd name="connsiteY7" fmla="*/ 1680165 h 1680165"/>
                <a:gd name="connsiteX8" fmla="*/ 0 w 2468319"/>
                <a:gd name="connsiteY8" fmla="*/ 0 h 1680165"/>
                <a:gd name="connsiteX0" fmla="*/ 0 w 2468319"/>
                <a:gd name="connsiteY0" fmla="*/ 0 h 1680165"/>
                <a:gd name="connsiteX1" fmla="*/ 0 w 2468319"/>
                <a:gd name="connsiteY1" fmla="*/ 0 h 1680165"/>
                <a:gd name="connsiteX2" fmla="*/ 2468319 w 2468319"/>
                <a:gd name="connsiteY2" fmla="*/ 0 h 1680165"/>
                <a:gd name="connsiteX3" fmla="*/ 2468319 w 2468319"/>
                <a:gd name="connsiteY3" fmla="*/ 0 h 1680165"/>
                <a:gd name="connsiteX4" fmla="*/ 2468319 w 2468319"/>
                <a:gd name="connsiteY4" fmla="*/ 1680165 h 1680165"/>
                <a:gd name="connsiteX5" fmla="*/ 0 w 2468319"/>
                <a:gd name="connsiteY5" fmla="*/ 1680165 h 1680165"/>
                <a:gd name="connsiteX6" fmla="*/ 0 w 2468319"/>
                <a:gd name="connsiteY6" fmla="*/ 1680165 h 1680165"/>
                <a:gd name="connsiteX7" fmla="*/ 0 w 2468319"/>
                <a:gd name="connsiteY7" fmla="*/ 0 h 1680165"/>
                <a:gd name="connsiteX0" fmla="*/ 0 w 2468319"/>
                <a:gd name="connsiteY0" fmla="*/ 0 h 1680165"/>
                <a:gd name="connsiteX1" fmla="*/ 0 w 2468319"/>
                <a:gd name="connsiteY1" fmla="*/ 0 h 1680165"/>
                <a:gd name="connsiteX2" fmla="*/ 2468319 w 2468319"/>
                <a:gd name="connsiteY2" fmla="*/ 0 h 1680165"/>
                <a:gd name="connsiteX3" fmla="*/ 2468319 w 2468319"/>
                <a:gd name="connsiteY3" fmla="*/ 0 h 1680165"/>
                <a:gd name="connsiteX4" fmla="*/ 0 w 2468319"/>
                <a:gd name="connsiteY4" fmla="*/ 1680165 h 1680165"/>
                <a:gd name="connsiteX5" fmla="*/ 0 w 2468319"/>
                <a:gd name="connsiteY5" fmla="*/ 1680165 h 1680165"/>
                <a:gd name="connsiteX6" fmla="*/ 0 w 2468319"/>
                <a:gd name="connsiteY6" fmla="*/ 0 h 1680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8319" h="1680165">
                  <a:moveTo>
                    <a:pt x="0" y="0"/>
                  </a:moveTo>
                  <a:lnTo>
                    <a:pt x="0" y="0"/>
                  </a:lnTo>
                  <a:lnTo>
                    <a:pt x="2468319" y="0"/>
                  </a:lnTo>
                  <a:lnTo>
                    <a:pt x="2468319" y="0"/>
                  </a:lnTo>
                  <a:lnTo>
                    <a:pt x="0" y="1680165"/>
                  </a:lnTo>
                  <a:lnTo>
                    <a:pt x="0" y="1680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3BA2"/>
            </a:solidFill>
            <a:ln w="12700">
              <a:noFill/>
              <a:miter lim="800000"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100800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algn="ctr" eaLnBrk="0" hangingPunct="0"/>
              <a:endParaRPr lang="ko-KR" altLang="en-US" sz="1600" spc="-100" baseline="0" dirty="0"/>
            </a:p>
          </p:txBody>
        </p:sp>
        <p:sp>
          <p:nvSpPr>
            <p:cNvPr id="48" name="모서리가 둥근 직사각형 38"/>
            <p:cNvSpPr/>
            <p:nvPr userDrawn="1"/>
          </p:nvSpPr>
          <p:spPr>
            <a:xfrm rot="10800000" flipV="1">
              <a:off x="4203028" y="5115528"/>
              <a:ext cx="4267486" cy="4656513"/>
            </a:xfrm>
            <a:custGeom>
              <a:avLst/>
              <a:gdLst>
                <a:gd name="connsiteX0" fmla="*/ 0 w 2468319"/>
                <a:gd name="connsiteY0" fmla="*/ 0 h 1680165"/>
                <a:gd name="connsiteX1" fmla="*/ 0 w 2468319"/>
                <a:gd name="connsiteY1" fmla="*/ 0 h 1680165"/>
                <a:gd name="connsiteX2" fmla="*/ 2468319 w 2468319"/>
                <a:gd name="connsiteY2" fmla="*/ 0 h 1680165"/>
                <a:gd name="connsiteX3" fmla="*/ 2468319 w 2468319"/>
                <a:gd name="connsiteY3" fmla="*/ 0 h 1680165"/>
                <a:gd name="connsiteX4" fmla="*/ 2468319 w 2468319"/>
                <a:gd name="connsiteY4" fmla="*/ 1680165 h 1680165"/>
                <a:gd name="connsiteX5" fmla="*/ 2468319 w 2468319"/>
                <a:gd name="connsiteY5" fmla="*/ 1680165 h 1680165"/>
                <a:gd name="connsiteX6" fmla="*/ 0 w 2468319"/>
                <a:gd name="connsiteY6" fmla="*/ 1680165 h 1680165"/>
                <a:gd name="connsiteX7" fmla="*/ 0 w 2468319"/>
                <a:gd name="connsiteY7" fmla="*/ 1680165 h 1680165"/>
                <a:gd name="connsiteX8" fmla="*/ 0 w 2468319"/>
                <a:gd name="connsiteY8" fmla="*/ 0 h 1680165"/>
                <a:gd name="connsiteX0" fmla="*/ 0 w 2468319"/>
                <a:gd name="connsiteY0" fmla="*/ 0 h 1680165"/>
                <a:gd name="connsiteX1" fmla="*/ 0 w 2468319"/>
                <a:gd name="connsiteY1" fmla="*/ 0 h 1680165"/>
                <a:gd name="connsiteX2" fmla="*/ 2468319 w 2468319"/>
                <a:gd name="connsiteY2" fmla="*/ 0 h 1680165"/>
                <a:gd name="connsiteX3" fmla="*/ 2468319 w 2468319"/>
                <a:gd name="connsiteY3" fmla="*/ 0 h 1680165"/>
                <a:gd name="connsiteX4" fmla="*/ 2468319 w 2468319"/>
                <a:gd name="connsiteY4" fmla="*/ 1680165 h 1680165"/>
                <a:gd name="connsiteX5" fmla="*/ 0 w 2468319"/>
                <a:gd name="connsiteY5" fmla="*/ 1680165 h 1680165"/>
                <a:gd name="connsiteX6" fmla="*/ 0 w 2468319"/>
                <a:gd name="connsiteY6" fmla="*/ 1680165 h 1680165"/>
                <a:gd name="connsiteX7" fmla="*/ 0 w 2468319"/>
                <a:gd name="connsiteY7" fmla="*/ 0 h 1680165"/>
                <a:gd name="connsiteX0" fmla="*/ 0 w 2468319"/>
                <a:gd name="connsiteY0" fmla="*/ 0 h 1680165"/>
                <a:gd name="connsiteX1" fmla="*/ 0 w 2468319"/>
                <a:gd name="connsiteY1" fmla="*/ 0 h 1680165"/>
                <a:gd name="connsiteX2" fmla="*/ 2468319 w 2468319"/>
                <a:gd name="connsiteY2" fmla="*/ 0 h 1680165"/>
                <a:gd name="connsiteX3" fmla="*/ 2468319 w 2468319"/>
                <a:gd name="connsiteY3" fmla="*/ 0 h 1680165"/>
                <a:gd name="connsiteX4" fmla="*/ 0 w 2468319"/>
                <a:gd name="connsiteY4" fmla="*/ 1680165 h 1680165"/>
                <a:gd name="connsiteX5" fmla="*/ 0 w 2468319"/>
                <a:gd name="connsiteY5" fmla="*/ 1680165 h 1680165"/>
                <a:gd name="connsiteX6" fmla="*/ 0 w 2468319"/>
                <a:gd name="connsiteY6" fmla="*/ 0 h 1680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8319" h="1680165">
                  <a:moveTo>
                    <a:pt x="0" y="0"/>
                  </a:moveTo>
                  <a:lnTo>
                    <a:pt x="0" y="0"/>
                  </a:lnTo>
                  <a:lnTo>
                    <a:pt x="2468319" y="0"/>
                  </a:lnTo>
                  <a:lnTo>
                    <a:pt x="2468319" y="0"/>
                  </a:lnTo>
                  <a:lnTo>
                    <a:pt x="0" y="1680165"/>
                  </a:lnTo>
                  <a:lnTo>
                    <a:pt x="0" y="1680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3BA2"/>
            </a:solidFill>
            <a:ln w="12700">
              <a:noFill/>
              <a:miter lim="800000"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100800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algn="ctr" eaLnBrk="0" hangingPunct="0"/>
              <a:endParaRPr lang="ko-KR" altLang="en-US" sz="1600" spc="-100" baseline="0" dirty="0"/>
            </a:p>
          </p:txBody>
        </p:sp>
        <p:sp>
          <p:nvSpPr>
            <p:cNvPr id="49" name="모서리가 둥근 직사각형 38"/>
            <p:cNvSpPr/>
            <p:nvPr userDrawn="1"/>
          </p:nvSpPr>
          <p:spPr>
            <a:xfrm rot="17100000" flipV="1">
              <a:off x="5790184" y="4233246"/>
              <a:ext cx="1257733" cy="1372389"/>
            </a:xfrm>
            <a:custGeom>
              <a:avLst/>
              <a:gdLst>
                <a:gd name="connsiteX0" fmla="*/ 0 w 2468319"/>
                <a:gd name="connsiteY0" fmla="*/ 0 h 1680165"/>
                <a:gd name="connsiteX1" fmla="*/ 0 w 2468319"/>
                <a:gd name="connsiteY1" fmla="*/ 0 h 1680165"/>
                <a:gd name="connsiteX2" fmla="*/ 2468319 w 2468319"/>
                <a:gd name="connsiteY2" fmla="*/ 0 h 1680165"/>
                <a:gd name="connsiteX3" fmla="*/ 2468319 w 2468319"/>
                <a:gd name="connsiteY3" fmla="*/ 0 h 1680165"/>
                <a:gd name="connsiteX4" fmla="*/ 2468319 w 2468319"/>
                <a:gd name="connsiteY4" fmla="*/ 1680165 h 1680165"/>
                <a:gd name="connsiteX5" fmla="*/ 2468319 w 2468319"/>
                <a:gd name="connsiteY5" fmla="*/ 1680165 h 1680165"/>
                <a:gd name="connsiteX6" fmla="*/ 0 w 2468319"/>
                <a:gd name="connsiteY6" fmla="*/ 1680165 h 1680165"/>
                <a:gd name="connsiteX7" fmla="*/ 0 w 2468319"/>
                <a:gd name="connsiteY7" fmla="*/ 1680165 h 1680165"/>
                <a:gd name="connsiteX8" fmla="*/ 0 w 2468319"/>
                <a:gd name="connsiteY8" fmla="*/ 0 h 1680165"/>
                <a:gd name="connsiteX0" fmla="*/ 0 w 2468319"/>
                <a:gd name="connsiteY0" fmla="*/ 0 h 1680165"/>
                <a:gd name="connsiteX1" fmla="*/ 0 w 2468319"/>
                <a:gd name="connsiteY1" fmla="*/ 0 h 1680165"/>
                <a:gd name="connsiteX2" fmla="*/ 2468319 w 2468319"/>
                <a:gd name="connsiteY2" fmla="*/ 0 h 1680165"/>
                <a:gd name="connsiteX3" fmla="*/ 2468319 w 2468319"/>
                <a:gd name="connsiteY3" fmla="*/ 0 h 1680165"/>
                <a:gd name="connsiteX4" fmla="*/ 2468319 w 2468319"/>
                <a:gd name="connsiteY4" fmla="*/ 1680165 h 1680165"/>
                <a:gd name="connsiteX5" fmla="*/ 0 w 2468319"/>
                <a:gd name="connsiteY5" fmla="*/ 1680165 h 1680165"/>
                <a:gd name="connsiteX6" fmla="*/ 0 w 2468319"/>
                <a:gd name="connsiteY6" fmla="*/ 1680165 h 1680165"/>
                <a:gd name="connsiteX7" fmla="*/ 0 w 2468319"/>
                <a:gd name="connsiteY7" fmla="*/ 0 h 1680165"/>
                <a:gd name="connsiteX0" fmla="*/ 0 w 2468319"/>
                <a:gd name="connsiteY0" fmla="*/ 0 h 1680165"/>
                <a:gd name="connsiteX1" fmla="*/ 0 w 2468319"/>
                <a:gd name="connsiteY1" fmla="*/ 0 h 1680165"/>
                <a:gd name="connsiteX2" fmla="*/ 2468319 w 2468319"/>
                <a:gd name="connsiteY2" fmla="*/ 0 h 1680165"/>
                <a:gd name="connsiteX3" fmla="*/ 2468319 w 2468319"/>
                <a:gd name="connsiteY3" fmla="*/ 0 h 1680165"/>
                <a:gd name="connsiteX4" fmla="*/ 0 w 2468319"/>
                <a:gd name="connsiteY4" fmla="*/ 1680165 h 1680165"/>
                <a:gd name="connsiteX5" fmla="*/ 0 w 2468319"/>
                <a:gd name="connsiteY5" fmla="*/ 1680165 h 1680165"/>
                <a:gd name="connsiteX6" fmla="*/ 0 w 2468319"/>
                <a:gd name="connsiteY6" fmla="*/ 0 h 1680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8319" h="1680165">
                  <a:moveTo>
                    <a:pt x="0" y="0"/>
                  </a:moveTo>
                  <a:lnTo>
                    <a:pt x="0" y="0"/>
                  </a:lnTo>
                  <a:lnTo>
                    <a:pt x="2468319" y="0"/>
                  </a:lnTo>
                  <a:lnTo>
                    <a:pt x="2468319" y="0"/>
                  </a:lnTo>
                  <a:lnTo>
                    <a:pt x="0" y="1680165"/>
                  </a:lnTo>
                  <a:lnTo>
                    <a:pt x="0" y="1680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3BA2"/>
            </a:solidFill>
            <a:ln w="12700">
              <a:noFill/>
              <a:miter lim="800000"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100800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algn="ctr" eaLnBrk="0" hangingPunct="0"/>
              <a:endParaRPr lang="ko-KR" altLang="en-US" sz="1600" spc="-100" baseline="0" dirty="0"/>
            </a:p>
          </p:txBody>
        </p:sp>
      </p:grpSp>
      <p:sp>
        <p:nvSpPr>
          <p:cNvPr id="7" name="모서리가 둥근 직사각형 6"/>
          <p:cNvSpPr/>
          <p:nvPr userDrawn="1"/>
        </p:nvSpPr>
        <p:spPr>
          <a:xfrm>
            <a:off x="4184596" y="2059015"/>
            <a:ext cx="2470204" cy="2455026"/>
          </a:xfrm>
          <a:prstGeom prst="roundRect">
            <a:avLst>
              <a:gd name="adj" fmla="val 1983"/>
            </a:avLst>
          </a:prstGeom>
          <a:solidFill>
            <a:schemeClr val="bg1"/>
          </a:solidFill>
          <a:ln w="6350">
            <a:noFill/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1008000" rIns="0" bIns="45720" numCol="1" rtlCol="0" anchor="t" anchorCtr="0" compatLnSpc="1">
            <a:prstTxWarp prst="textNoShape">
              <a:avLst/>
            </a:prstTxWarp>
          </a:bodyPr>
          <a:lstStyle/>
          <a:p>
            <a:pPr lvl="0" algn="ctr" eaLnBrk="0" hangingPunct="0"/>
            <a:endParaRPr lang="ko-KR" altLang="en-US" sz="1600" spc="-100" baseline="0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4417224" y="2238772"/>
            <a:ext cx="2001828" cy="2095512"/>
          </a:xfrm>
        </p:spPr>
        <p:txBody>
          <a:bodyPr/>
          <a:lstStyle>
            <a:lvl1pPr algn="dist">
              <a:lnSpc>
                <a:spcPct val="15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</a:t>
            </a:r>
            <a:br>
              <a:rPr lang="en-US" altLang="ko-KR" dirty="0"/>
            </a:br>
            <a:r>
              <a:rPr lang="ko-KR" altLang="en-US" dirty="0"/>
              <a:t>제목 스타일 </a:t>
            </a:r>
            <a:br>
              <a:rPr lang="en-US" altLang="ko-KR" dirty="0"/>
            </a:br>
            <a:r>
              <a:rPr lang="ko-KR" altLang="en-US" dirty="0"/>
              <a:t>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 bwMode="auto">
          <a:xfrm>
            <a:off x="4183978" y="4378604"/>
            <a:ext cx="2468319" cy="685111"/>
          </a:xfrm>
          <a:custGeom>
            <a:avLst/>
            <a:gdLst>
              <a:gd name="connsiteX0" fmla="*/ 0 w 2468319"/>
              <a:gd name="connsiteY0" fmla="*/ 80101 h 480597"/>
              <a:gd name="connsiteX1" fmla="*/ 80101 w 2468319"/>
              <a:gd name="connsiteY1" fmla="*/ 0 h 480597"/>
              <a:gd name="connsiteX2" fmla="*/ 2388218 w 2468319"/>
              <a:gd name="connsiteY2" fmla="*/ 0 h 480597"/>
              <a:gd name="connsiteX3" fmla="*/ 2468319 w 2468319"/>
              <a:gd name="connsiteY3" fmla="*/ 80101 h 480597"/>
              <a:gd name="connsiteX4" fmla="*/ 2468319 w 2468319"/>
              <a:gd name="connsiteY4" fmla="*/ 400496 h 480597"/>
              <a:gd name="connsiteX5" fmla="*/ 2388218 w 2468319"/>
              <a:gd name="connsiteY5" fmla="*/ 480597 h 480597"/>
              <a:gd name="connsiteX6" fmla="*/ 80101 w 2468319"/>
              <a:gd name="connsiteY6" fmla="*/ 480597 h 480597"/>
              <a:gd name="connsiteX7" fmla="*/ 0 w 2468319"/>
              <a:gd name="connsiteY7" fmla="*/ 400496 h 480597"/>
              <a:gd name="connsiteX8" fmla="*/ 0 w 2468319"/>
              <a:gd name="connsiteY8" fmla="*/ 80101 h 480597"/>
              <a:gd name="connsiteX0" fmla="*/ 0 w 2468319"/>
              <a:gd name="connsiteY0" fmla="*/ 80101 h 480597"/>
              <a:gd name="connsiteX1" fmla="*/ 2388218 w 2468319"/>
              <a:gd name="connsiteY1" fmla="*/ 0 h 480597"/>
              <a:gd name="connsiteX2" fmla="*/ 2468319 w 2468319"/>
              <a:gd name="connsiteY2" fmla="*/ 80101 h 480597"/>
              <a:gd name="connsiteX3" fmla="*/ 2468319 w 2468319"/>
              <a:gd name="connsiteY3" fmla="*/ 400496 h 480597"/>
              <a:gd name="connsiteX4" fmla="*/ 2388218 w 2468319"/>
              <a:gd name="connsiteY4" fmla="*/ 480597 h 480597"/>
              <a:gd name="connsiteX5" fmla="*/ 80101 w 2468319"/>
              <a:gd name="connsiteY5" fmla="*/ 480597 h 480597"/>
              <a:gd name="connsiteX6" fmla="*/ 0 w 2468319"/>
              <a:gd name="connsiteY6" fmla="*/ 400496 h 480597"/>
              <a:gd name="connsiteX7" fmla="*/ 0 w 2468319"/>
              <a:gd name="connsiteY7" fmla="*/ 80101 h 480597"/>
              <a:gd name="connsiteX0" fmla="*/ 0 w 2468319"/>
              <a:gd name="connsiteY0" fmla="*/ 40050 h 440546"/>
              <a:gd name="connsiteX1" fmla="*/ 2468319 w 2468319"/>
              <a:gd name="connsiteY1" fmla="*/ 40050 h 440546"/>
              <a:gd name="connsiteX2" fmla="*/ 2468319 w 2468319"/>
              <a:gd name="connsiteY2" fmla="*/ 360445 h 440546"/>
              <a:gd name="connsiteX3" fmla="*/ 2388218 w 2468319"/>
              <a:gd name="connsiteY3" fmla="*/ 440546 h 440546"/>
              <a:gd name="connsiteX4" fmla="*/ 80101 w 2468319"/>
              <a:gd name="connsiteY4" fmla="*/ 440546 h 440546"/>
              <a:gd name="connsiteX5" fmla="*/ 0 w 2468319"/>
              <a:gd name="connsiteY5" fmla="*/ 360445 h 440546"/>
              <a:gd name="connsiteX6" fmla="*/ 0 w 2468319"/>
              <a:gd name="connsiteY6" fmla="*/ 40050 h 440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68319" h="440546">
                <a:moveTo>
                  <a:pt x="0" y="40050"/>
                </a:moveTo>
                <a:cubicBezTo>
                  <a:pt x="411387" y="-13349"/>
                  <a:pt x="2056933" y="-13349"/>
                  <a:pt x="2468319" y="40050"/>
                </a:cubicBezTo>
                <a:lnTo>
                  <a:pt x="2468319" y="360445"/>
                </a:lnTo>
                <a:cubicBezTo>
                  <a:pt x="2468319" y="404684"/>
                  <a:pt x="2432457" y="440546"/>
                  <a:pt x="2388218" y="440546"/>
                </a:cubicBezTo>
                <a:lnTo>
                  <a:pt x="80101" y="440546"/>
                </a:lnTo>
                <a:cubicBezTo>
                  <a:pt x="35862" y="440546"/>
                  <a:pt x="0" y="404684"/>
                  <a:pt x="0" y="360445"/>
                </a:cubicBezTo>
                <a:lnTo>
                  <a:pt x="0" y="40050"/>
                </a:lnTo>
                <a:close/>
              </a:path>
            </a:pathLst>
          </a:custGeom>
          <a:solidFill>
            <a:srgbClr val="FF3B80"/>
          </a:solidFill>
          <a:ln w="9525">
            <a:noFill/>
            <a:miter lim="800000"/>
            <a:headEnd/>
            <a:tailEnd/>
          </a:ln>
        </p:spPr>
        <p:txBody>
          <a:bodyPr lIns="180000" tIns="0" rIns="180000" bIns="0"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pic>
        <p:nvPicPr>
          <p:cNvPr id="35" name="그림 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77714" y="1628800"/>
            <a:ext cx="496888" cy="496888"/>
          </a:xfrm>
          <a:prstGeom prst="rect">
            <a:avLst/>
          </a:prstGeom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41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4C67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그룹 60"/>
          <p:cNvGrpSpPr/>
          <p:nvPr/>
        </p:nvGrpSpPr>
        <p:grpSpPr>
          <a:xfrm>
            <a:off x="-413716" y="699129"/>
            <a:ext cx="11601672" cy="5760640"/>
            <a:chOff x="0" y="548680"/>
            <a:chExt cx="11035555" cy="5760640"/>
          </a:xfrm>
        </p:grpSpPr>
        <p:cxnSp>
          <p:nvCxnSpPr>
            <p:cNvPr id="70" name="직선 연결선 69"/>
            <p:cNvCxnSpPr/>
            <p:nvPr/>
          </p:nvCxnSpPr>
          <p:spPr>
            <a:xfrm>
              <a:off x="0" y="548680"/>
              <a:ext cx="11035555" cy="0"/>
            </a:xfrm>
            <a:prstGeom prst="line">
              <a:avLst/>
            </a:prstGeom>
            <a:ln cmpd="sng">
              <a:solidFill>
                <a:schemeClr val="bg1">
                  <a:alpha val="6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0" y="1268760"/>
              <a:ext cx="11035555" cy="0"/>
            </a:xfrm>
            <a:prstGeom prst="line">
              <a:avLst/>
            </a:prstGeom>
            <a:ln cmpd="sng">
              <a:solidFill>
                <a:schemeClr val="bg1">
                  <a:alpha val="6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0" y="1988840"/>
              <a:ext cx="11035555" cy="0"/>
            </a:xfrm>
            <a:prstGeom prst="line">
              <a:avLst/>
            </a:prstGeom>
            <a:ln cmpd="sng">
              <a:solidFill>
                <a:schemeClr val="bg1">
                  <a:alpha val="6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0" y="2708920"/>
              <a:ext cx="11035555" cy="0"/>
            </a:xfrm>
            <a:prstGeom prst="line">
              <a:avLst/>
            </a:prstGeom>
            <a:ln cmpd="sng">
              <a:solidFill>
                <a:schemeClr val="bg1">
                  <a:alpha val="6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0" y="3429000"/>
              <a:ext cx="11035555" cy="0"/>
            </a:xfrm>
            <a:prstGeom prst="line">
              <a:avLst/>
            </a:prstGeom>
            <a:ln cmpd="sng">
              <a:solidFill>
                <a:schemeClr val="bg1">
                  <a:alpha val="6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0" y="4149080"/>
              <a:ext cx="11035555" cy="0"/>
            </a:xfrm>
            <a:prstGeom prst="line">
              <a:avLst/>
            </a:prstGeom>
            <a:ln cmpd="sng">
              <a:solidFill>
                <a:schemeClr val="bg1">
                  <a:alpha val="6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0" y="4869160"/>
              <a:ext cx="11035555" cy="0"/>
            </a:xfrm>
            <a:prstGeom prst="line">
              <a:avLst/>
            </a:prstGeom>
            <a:ln cmpd="sng">
              <a:solidFill>
                <a:schemeClr val="bg1">
                  <a:alpha val="6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0" y="5589240"/>
              <a:ext cx="11035555" cy="0"/>
            </a:xfrm>
            <a:prstGeom prst="line">
              <a:avLst/>
            </a:prstGeom>
            <a:ln cmpd="sng">
              <a:solidFill>
                <a:schemeClr val="bg1">
                  <a:alpha val="6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0" y="6309320"/>
              <a:ext cx="11035555" cy="0"/>
            </a:xfrm>
            <a:prstGeom prst="line">
              <a:avLst/>
            </a:prstGeom>
            <a:ln cmpd="sng">
              <a:solidFill>
                <a:schemeClr val="bg1">
                  <a:alpha val="6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/>
          <p:cNvGrpSpPr/>
          <p:nvPr userDrawn="1"/>
        </p:nvGrpSpPr>
        <p:grpSpPr>
          <a:xfrm>
            <a:off x="190025" y="125144"/>
            <a:ext cx="1512168" cy="1654105"/>
            <a:chOff x="3677714" y="118465"/>
            <a:chExt cx="788390" cy="862391"/>
          </a:xfrm>
        </p:grpSpPr>
        <p:sp>
          <p:nvSpPr>
            <p:cNvPr id="58" name="자유형 57"/>
            <p:cNvSpPr/>
            <p:nvPr userDrawn="1"/>
          </p:nvSpPr>
          <p:spPr>
            <a:xfrm rot="187138">
              <a:off x="3916352" y="133451"/>
              <a:ext cx="385388" cy="452682"/>
            </a:xfrm>
            <a:custGeom>
              <a:avLst/>
              <a:gdLst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6231 w 559593"/>
                <a:gd name="connsiteY10" fmla="*/ 176213 h 671513"/>
                <a:gd name="connsiteX11" fmla="*/ 288131 w 559593"/>
                <a:gd name="connsiteY11" fmla="*/ 173832 h 671513"/>
                <a:gd name="connsiteX12" fmla="*/ 233362 w 559593"/>
                <a:gd name="connsiteY12" fmla="*/ 45244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6231 w 559593"/>
                <a:gd name="connsiteY10" fmla="*/ 176213 h 671513"/>
                <a:gd name="connsiteX11" fmla="*/ 288131 w 559593"/>
                <a:gd name="connsiteY11" fmla="*/ 173832 h 671513"/>
                <a:gd name="connsiteX12" fmla="*/ 185737 w 559593"/>
                <a:gd name="connsiteY12" fmla="*/ 9525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6231 w 559593"/>
                <a:gd name="connsiteY10" fmla="*/ 176213 h 671513"/>
                <a:gd name="connsiteX11" fmla="*/ 247650 w 559593"/>
                <a:gd name="connsiteY11" fmla="*/ 71439 h 671513"/>
                <a:gd name="connsiteX12" fmla="*/ 185737 w 559593"/>
                <a:gd name="connsiteY12" fmla="*/ 9525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45281 w 559593"/>
                <a:gd name="connsiteY10" fmla="*/ 176213 h 671513"/>
                <a:gd name="connsiteX11" fmla="*/ 247650 w 559593"/>
                <a:gd name="connsiteY11" fmla="*/ 71439 h 671513"/>
                <a:gd name="connsiteX12" fmla="*/ 185737 w 559593"/>
                <a:gd name="connsiteY12" fmla="*/ 9525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6231 w 559593"/>
                <a:gd name="connsiteY10" fmla="*/ 188119 h 671513"/>
                <a:gd name="connsiteX11" fmla="*/ 247650 w 559593"/>
                <a:gd name="connsiteY11" fmla="*/ 71439 h 671513"/>
                <a:gd name="connsiteX12" fmla="*/ 185737 w 559593"/>
                <a:gd name="connsiteY12" fmla="*/ 9525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6231 w 559593"/>
                <a:gd name="connsiteY10" fmla="*/ 188119 h 671513"/>
                <a:gd name="connsiteX11" fmla="*/ 292894 w 559593"/>
                <a:gd name="connsiteY11" fmla="*/ 97633 h 671513"/>
                <a:gd name="connsiteX12" fmla="*/ 185737 w 559593"/>
                <a:gd name="connsiteY12" fmla="*/ 9525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288131 w 559593"/>
                <a:gd name="connsiteY10" fmla="*/ 180976 h 671513"/>
                <a:gd name="connsiteX11" fmla="*/ 292894 w 559593"/>
                <a:gd name="connsiteY11" fmla="*/ 97633 h 671513"/>
                <a:gd name="connsiteX12" fmla="*/ 185737 w 559593"/>
                <a:gd name="connsiteY12" fmla="*/ 9525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288131 w 559593"/>
                <a:gd name="connsiteY10" fmla="*/ 180976 h 671513"/>
                <a:gd name="connsiteX11" fmla="*/ 330994 w 559593"/>
                <a:gd name="connsiteY11" fmla="*/ 150021 h 671513"/>
                <a:gd name="connsiteX12" fmla="*/ 185737 w 559593"/>
                <a:gd name="connsiteY12" fmla="*/ 9525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288131 w 559593"/>
                <a:gd name="connsiteY10" fmla="*/ 180976 h 671513"/>
                <a:gd name="connsiteX11" fmla="*/ 347662 w 559593"/>
                <a:gd name="connsiteY11" fmla="*/ 169071 h 671513"/>
                <a:gd name="connsiteX12" fmla="*/ 185737 w 559593"/>
                <a:gd name="connsiteY12" fmla="*/ 9525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1468 w 559593"/>
                <a:gd name="connsiteY10" fmla="*/ 207170 h 671513"/>
                <a:gd name="connsiteX11" fmla="*/ 347662 w 559593"/>
                <a:gd name="connsiteY11" fmla="*/ 169071 h 671513"/>
                <a:gd name="connsiteX12" fmla="*/ 185737 w 559593"/>
                <a:gd name="connsiteY12" fmla="*/ 9525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1468 w 559593"/>
                <a:gd name="connsiteY10" fmla="*/ 207170 h 671513"/>
                <a:gd name="connsiteX11" fmla="*/ 347662 w 559593"/>
                <a:gd name="connsiteY11" fmla="*/ 169071 h 671513"/>
                <a:gd name="connsiteX12" fmla="*/ 211931 w 559593"/>
                <a:gd name="connsiteY12" fmla="*/ 19050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1468 w 559593"/>
                <a:gd name="connsiteY10" fmla="*/ 207170 h 671513"/>
                <a:gd name="connsiteX11" fmla="*/ 342900 w 559593"/>
                <a:gd name="connsiteY11" fmla="*/ 178596 h 671513"/>
                <a:gd name="connsiteX12" fmla="*/ 211931 w 559593"/>
                <a:gd name="connsiteY12" fmla="*/ 19050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1468 w 559593"/>
                <a:gd name="connsiteY10" fmla="*/ 207170 h 671513"/>
                <a:gd name="connsiteX11" fmla="*/ 345281 w 559593"/>
                <a:gd name="connsiteY11" fmla="*/ 161928 h 671513"/>
                <a:gd name="connsiteX12" fmla="*/ 211931 w 559593"/>
                <a:gd name="connsiteY12" fmla="*/ 19050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1468 w 559593"/>
                <a:gd name="connsiteY10" fmla="*/ 207170 h 671513"/>
                <a:gd name="connsiteX11" fmla="*/ 340518 w 559593"/>
                <a:gd name="connsiteY11" fmla="*/ 164310 h 671513"/>
                <a:gd name="connsiteX12" fmla="*/ 211931 w 559593"/>
                <a:gd name="connsiteY12" fmla="*/ 19050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8612 w 559593"/>
                <a:gd name="connsiteY10" fmla="*/ 195263 h 671513"/>
                <a:gd name="connsiteX11" fmla="*/ 340518 w 559593"/>
                <a:gd name="connsiteY11" fmla="*/ 164310 h 671513"/>
                <a:gd name="connsiteX12" fmla="*/ 211931 w 559593"/>
                <a:gd name="connsiteY12" fmla="*/ 19050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247649 w 559593"/>
                <a:gd name="connsiteY10" fmla="*/ 159544 h 671513"/>
                <a:gd name="connsiteX11" fmla="*/ 340518 w 559593"/>
                <a:gd name="connsiteY11" fmla="*/ 164310 h 671513"/>
                <a:gd name="connsiteX12" fmla="*/ 211931 w 559593"/>
                <a:gd name="connsiteY12" fmla="*/ 19050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247649 w 559593"/>
                <a:gd name="connsiteY10" fmla="*/ 159544 h 671513"/>
                <a:gd name="connsiteX11" fmla="*/ 247650 w 559593"/>
                <a:gd name="connsiteY11" fmla="*/ 92872 h 671513"/>
                <a:gd name="connsiteX12" fmla="*/ 211931 w 559593"/>
                <a:gd name="connsiteY12" fmla="*/ 19050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250030 w 559593"/>
                <a:gd name="connsiteY10" fmla="*/ 85725 h 671513"/>
                <a:gd name="connsiteX11" fmla="*/ 247650 w 559593"/>
                <a:gd name="connsiteY11" fmla="*/ 92872 h 671513"/>
                <a:gd name="connsiteX12" fmla="*/ 211931 w 559593"/>
                <a:gd name="connsiteY12" fmla="*/ 19050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250030 w 559593"/>
                <a:gd name="connsiteY10" fmla="*/ 85725 h 671513"/>
                <a:gd name="connsiteX11" fmla="*/ 235744 w 559593"/>
                <a:gd name="connsiteY11" fmla="*/ 42866 h 671513"/>
                <a:gd name="connsiteX12" fmla="*/ 211931 w 559593"/>
                <a:gd name="connsiteY12" fmla="*/ 19050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52388 h 676276"/>
                <a:gd name="connsiteX1" fmla="*/ 0 w 559593"/>
                <a:gd name="connsiteY1" fmla="*/ 107157 h 676276"/>
                <a:gd name="connsiteX2" fmla="*/ 9525 w 559593"/>
                <a:gd name="connsiteY2" fmla="*/ 190501 h 676276"/>
                <a:gd name="connsiteX3" fmla="*/ 57150 w 559593"/>
                <a:gd name="connsiteY3" fmla="*/ 245270 h 676276"/>
                <a:gd name="connsiteX4" fmla="*/ 57150 w 559593"/>
                <a:gd name="connsiteY4" fmla="*/ 292895 h 676276"/>
                <a:gd name="connsiteX5" fmla="*/ 114300 w 559593"/>
                <a:gd name="connsiteY5" fmla="*/ 302420 h 676276"/>
                <a:gd name="connsiteX6" fmla="*/ 40481 w 559593"/>
                <a:gd name="connsiteY6" fmla="*/ 381001 h 676276"/>
                <a:gd name="connsiteX7" fmla="*/ 404812 w 559593"/>
                <a:gd name="connsiteY7" fmla="*/ 676276 h 676276"/>
                <a:gd name="connsiteX8" fmla="*/ 414337 w 559593"/>
                <a:gd name="connsiteY8" fmla="*/ 402432 h 676276"/>
                <a:gd name="connsiteX9" fmla="*/ 559593 w 559593"/>
                <a:gd name="connsiteY9" fmla="*/ 407195 h 676276"/>
                <a:gd name="connsiteX10" fmla="*/ 250030 w 559593"/>
                <a:gd name="connsiteY10" fmla="*/ 90488 h 676276"/>
                <a:gd name="connsiteX11" fmla="*/ 235744 w 559593"/>
                <a:gd name="connsiteY11" fmla="*/ 47629 h 676276"/>
                <a:gd name="connsiteX12" fmla="*/ 159543 w 559593"/>
                <a:gd name="connsiteY12" fmla="*/ 0 h 676276"/>
                <a:gd name="connsiteX13" fmla="*/ 114300 w 559593"/>
                <a:gd name="connsiteY13" fmla="*/ 4763 h 676276"/>
                <a:gd name="connsiteX14" fmla="*/ 21431 w 559593"/>
                <a:gd name="connsiteY14" fmla="*/ 52388 h 676276"/>
                <a:gd name="connsiteX0" fmla="*/ 21431 w 585787"/>
                <a:gd name="connsiteY0" fmla="*/ 52388 h 676276"/>
                <a:gd name="connsiteX1" fmla="*/ 0 w 585787"/>
                <a:gd name="connsiteY1" fmla="*/ 107157 h 676276"/>
                <a:gd name="connsiteX2" fmla="*/ 9525 w 585787"/>
                <a:gd name="connsiteY2" fmla="*/ 190501 h 676276"/>
                <a:gd name="connsiteX3" fmla="*/ 57150 w 585787"/>
                <a:gd name="connsiteY3" fmla="*/ 245270 h 676276"/>
                <a:gd name="connsiteX4" fmla="*/ 57150 w 585787"/>
                <a:gd name="connsiteY4" fmla="*/ 292895 h 676276"/>
                <a:gd name="connsiteX5" fmla="*/ 114300 w 585787"/>
                <a:gd name="connsiteY5" fmla="*/ 302420 h 676276"/>
                <a:gd name="connsiteX6" fmla="*/ 40481 w 585787"/>
                <a:gd name="connsiteY6" fmla="*/ 381001 h 676276"/>
                <a:gd name="connsiteX7" fmla="*/ 404812 w 585787"/>
                <a:gd name="connsiteY7" fmla="*/ 676276 h 676276"/>
                <a:gd name="connsiteX8" fmla="*/ 414337 w 585787"/>
                <a:gd name="connsiteY8" fmla="*/ 402432 h 676276"/>
                <a:gd name="connsiteX9" fmla="*/ 585787 w 585787"/>
                <a:gd name="connsiteY9" fmla="*/ 383382 h 676276"/>
                <a:gd name="connsiteX10" fmla="*/ 250030 w 585787"/>
                <a:gd name="connsiteY10" fmla="*/ 90488 h 676276"/>
                <a:gd name="connsiteX11" fmla="*/ 235744 w 585787"/>
                <a:gd name="connsiteY11" fmla="*/ 47629 h 676276"/>
                <a:gd name="connsiteX12" fmla="*/ 159543 w 585787"/>
                <a:gd name="connsiteY12" fmla="*/ 0 h 676276"/>
                <a:gd name="connsiteX13" fmla="*/ 114300 w 585787"/>
                <a:gd name="connsiteY13" fmla="*/ 4763 h 676276"/>
                <a:gd name="connsiteX14" fmla="*/ 21431 w 585787"/>
                <a:gd name="connsiteY14" fmla="*/ 52388 h 676276"/>
                <a:gd name="connsiteX0" fmla="*/ 21431 w 466725"/>
                <a:gd name="connsiteY0" fmla="*/ 52388 h 676276"/>
                <a:gd name="connsiteX1" fmla="*/ 0 w 466725"/>
                <a:gd name="connsiteY1" fmla="*/ 107157 h 676276"/>
                <a:gd name="connsiteX2" fmla="*/ 9525 w 466725"/>
                <a:gd name="connsiteY2" fmla="*/ 190501 h 676276"/>
                <a:gd name="connsiteX3" fmla="*/ 57150 w 466725"/>
                <a:gd name="connsiteY3" fmla="*/ 245270 h 676276"/>
                <a:gd name="connsiteX4" fmla="*/ 57150 w 466725"/>
                <a:gd name="connsiteY4" fmla="*/ 292895 h 676276"/>
                <a:gd name="connsiteX5" fmla="*/ 114300 w 466725"/>
                <a:gd name="connsiteY5" fmla="*/ 302420 h 676276"/>
                <a:gd name="connsiteX6" fmla="*/ 40481 w 466725"/>
                <a:gd name="connsiteY6" fmla="*/ 381001 h 676276"/>
                <a:gd name="connsiteX7" fmla="*/ 404812 w 466725"/>
                <a:gd name="connsiteY7" fmla="*/ 676276 h 676276"/>
                <a:gd name="connsiteX8" fmla="*/ 414337 w 466725"/>
                <a:gd name="connsiteY8" fmla="*/ 402432 h 676276"/>
                <a:gd name="connsiteX9" fmla="*/ 466725 w 466725"/>
                <a:gd name="connsiteY9" fmla="*/ 385763 h 676276"/>
                <a:gd name="connsiteX10" fmla="*/ 250030 w 466725"/>
                <a:gd name="connsiteY10" fmla="*/ 90488 h 676276"/>
                <a:gd name="connsiteX11" fmla="*/ 235744 w 466725"/>
                <a:gd name="connsiteY11" fmla="*/ 47629 h 676276"/>
                <a:gd name="connsiteX12" fmla="*/ 159543 w 466725"/>
                <a:gd name="connsiteY12" fmla="*/ 0 h 676276"/>
                <a:gd name="connsiteX13" fmla="*/ 114300 w 466725"/>
                <a:gd name="connsiteY13" fmla="*/ 4763 h 676276"/>
                <a:gd name="connsiteX14" fmla="*/ 21431 w 466725"/>
                <a:gd name="connsiteY14" fmla="*/ 52388 h 676276"/>
                <a:gd name="connsiteX0" fmla="*/ 21431 w 466725"/>
                <a:gd name="connsiteY0" fmla="*/ 52388 h 769145"/>
                <a:gd name="connsiteX1" fmla="*/ 0 w 466725"/>
                <a:gd name="connsiteY1" fmla="*/ 107157 h 769145"/>
                <a:gd name="connsiteX2" fmla="*/ 9525 w 466725"/>
                <a:gd name="connsiteY2" fmla="*/ 190501 h 769145"/>
                <a:gd name="connsiteX3" fmla="*/ 57150 w 466725"/>
                <a:gd name="connsiteY3" fmla="*/ 245270 h 769145"/>
                <a:gd name="connsiteX4" fmla="*/ 57150 w 466725"/>
                <a:gd name="connsiteY4" fmla="*/ 292895 h 769145"/>
                <a:gd name="connsiteX5" fmla="*/ 114300 w 466725"/>
                <a:gd name="connsiteY5" fmla="*/ 302420 h 769145"/>
                <a:gd name="connsiteX6" fmla="*/ 40481 w 466725"/>
                <a:gd name="connsiteY6" fmla="*/ 381001 h 769145"/>
                <a:gd name="connsiteX7" fmla="*/ 407194 w 466725"/>
                <a:gd name="connsiteY7" fmla="*/ 769145 h 769145"/>
                <a:gd name="connsiteX8" fmla="*/ 414337 w 466725"/>
                <a:gd name="connsiteY8" fmla="*/ 402432 h 769145"/>
                <a:gd name="connsiteX9" fmla="*/ 466725 w 466725"/>
                <a:gd name="connsiteY9" fmla="*/ 385763 h 769145"/>
                <a:gd name="connsiteX10" fmla="*/ 250030 w 466725"/>
                <a:gd name="connsiteY10" fmla="*/ 90488 h 769145"/>
                <a:gd name="connsiteX11" fmla="*/ 235744 w 466725"/>
                <a:gd name="connsiteY11" fmla="*/ 47629 h 769145"/>
                <a:gd name="connsiteX12" fmla="*/ 159543 w 466725"/>
                <a:gd name="connsiteY12" fmla="*/ 0 h 769145"/>
                <a:gd name="connsiteX13" fmla="*/ 114300 w 466725"/>
                <a:gd name="connsiteY13" fmla="*/ 4763 h 769145"/>
                <a:gd name="connsiteX14" fmla="*/ 21431 w 466725"/>
                <a:gd name="connsiteY14" fmla="*/ 52388 h 769145"/>
                <a:gd name="connsiteX0" fmla="*/ 21431 w 466725"/>
                <a:gd name="connsiteY0" fmla="*/ 52388 h 769145"/>
                <a:gd name="connsiteX1" fmla="*/ 0 w 466725"/>
                <a:gd name="connsiteY1" fmla="*/ 107157 h 769145"/>
                <a:gd name="connsiteX2" fmla="*/ 9525 w 466725"/>
                <a:gd name="connsiteY2" fmla="*/ 190501 h 769145"/>
                <a:gd name="connsiteX3" fmla="*/ 57150 w 466725"/>
                <a:gd name="connsiteY3" fmla="*/ 245270 h 769145"/>
                <a:gd name="connsiteX4" fmla="*/ 114300 w 466725"/>
                <a:gd name="connsiteY4" fmla="*/ 302420 h 769145"/>
                <a:gd name="connsiteX5" fmla="*/ 40481 w 466725"/>
                <a:gd name="connsiteY5" fmla="*/ 381001 h 769145"/>
                <a:gd name="connsiteX6" fmla="*/ 407194 w 466725"/>
                <a:gd name="connsiteY6" fmla="*/ 769145 h 769145"/>
                <a:gd name="connsiteX7" fmla="*/ 414337 w 466725"/>
                <a:gd name="connsiteY7" fmla="*/ 402432 h 769145"/>
                <a:gd name="connsiteX8" fmla="*/ 466725 w 466725"/>
                <a:gd name="connsiteY8" fmla="*/ 385763 h 769145"/>
                <a:gd name="connsiteX9" fmla="*/ 250030 w 466725"/>
                <a:gd name="connsiteY9" fmla="*/ 90488 h 769145"/>
                <a:gd name="connsiteX10" fmla="*/ 235744 w 466725"/>
                <a:gd name="connsiteY10" fmla="*/ 47629 h 769145"/>
                <a:gd name="connsiteX11" fmla="*/ 159543 w 466725"/>
                <a:gd name="connsiteY11" fmla="*/ 0 h 769145"/>
                <a:gd name="connsiteX12" fmla="*/ 114300 w 466725"/>
                <a:gd name="connsiteY12" fmla="*/ 4763 h 769145"/>
                <a:gd name="connsiteX13" fmla="*/ 21431 w 466725"/>
                <a:gd name="connsiteY13" fmla="*/ 52388 h 769145"/>
                <a:gd name="connsiteX0" fmla="*/ 21431 w 466725"/>
                <a:gd name="connsiteY0" fmla="*/ 52388 h 769145"/>
                <a:gd name="connsiteX1" fmla="*/ 0 w 466725"/>
                <a:gd name="connsiteY1" fmla="*/ 107157 h 769145"/>
                <a:gd name="connsiteX2" fmla="*/ 9525 w 466725"/>
                <a:gd name="connsiteY2" fmla="*/ 190501 h 769145"/>
                <a:gd name="connsiteX3" fmla="*/ 114300 w 466725"/>
                <a:gd name="connsiteY3" fmla="*/ 302420 h 769145"/>
                <a:gd name="connsiteX4" fmla="*/ 40481 w 466725"/>
                <a:gd name="connsiteY4" fmla="*/ 381001 h 769145"/>
                <a:gd name="connsiteX5" fmla="*/ 407194 w 466725"/>
                <a:gd name="connsiteY5" fmla="*/ 769145 h 769145"/>
                <a:gd name="connsiteX6" fmla="*/ 414337 w 466725"/>
                <a:gd name="connsiteY6" fmla="*/ 402432 h 769145"/>
                <a:gd name="connsiteX7" fmla="*/ 466725 w 466725"/>
                <a:gd name="connsiteY7" fmla="*/ 385763 h 769145"/>
                <a:gd name="connsiteX8" fmla="*/ 250030 w 466725"/>
                <a:gd name="connsiteY8" fmla="*/ 90488 h 769145"/>
                <a:gd name="connsiteX9" fmla="*/ 235744 w 466725"/>
                <a:gd name="connsiteY9" fmla="*/ 47629 h 769145"/>
                <a:gd name="connsiteX10" fmla="*/ 159543 w 466725"/>
                <a:gd name="connsiteY10" fmla="*/ 0 h 769145"/>
                <a:gd name="connsiteX11" fmla="*/ 114300 w 466725"/>
                <a:gd name="connsiteY11" fmla="*/ 4763 h 769145"/>
                <a:gd name="connsiteX12" fmla="*/ 21431 w 466725"/>
                <a:gd name="connsiteY12" fmla="*/ 52388 h 769145"/>
                <a:gd name="connsiteX0" fmla="*/ 21431 w 466725"/>
                <a:gd name="connsiteY0" fmla="*/ 52388 h 769145"/>
                <a:gd name="connsiteX1" fmla="*/ 0 w 466725"/>
                <a:gd name="connsiteY1" fmla="*/ 107157 h 769145"/>
                <a:gd name="connsiteX2" fmla="*/ 114300 w 466725"/>
                <a:gd name="connsiteY2" fmla="*/ 302420 h 769145"/>
                <a:gd name="connsiteX3" fmla="*/ 40481 w 466725"/>
                <a:gd name="connsiteY3" fmla="*/ 381001 h 769145"/>
                <a:gd name="connsiteX4" fmla="*/ 407194 w 466725"/>
                <a:gd name="connsiteY4" fmla="*/ 769145 h 769145"/>
                <a:gd name="connsiteX5" fmla="*/ 414337 w 466725"/>
                <a:gd name="connsiteY5" fmla="*/ 402432 h 769145"/>
                <a:gd name="connsiteX6" fmla="*/ 466725 w 466725"/>
                <a:gd name="connsiteY6" fmla="*/ 385763 h 769145"/>
                <a:gd name="connsiteX7" fmla="*/ 250030 w 466725"/>
                <a:gd name="connsiteY7" fmla="*/ 90488 h 769145"/>
                <a:gd name="connsiteX8" fmla="*/ 235744 w 466725"/>
                <a:gd name="connsiteY8" fmla="*/ 47629 h 769145"/>
                <a:gd name="connsiteX9" fmla="*/ 159543 w 466725"/>
                <a:gd name="connsiteY9" fmla="*/ 0 h 769145"/>
                <a:gd name="connsiteX10" fmla="*/ 114300 w 466725"/>
                <a:gd name="connsiteY10" fmla="*/ 4763 h 769145"/>
                <a:gd name="connsiteX11" fmla="*/ 21431 w 466725"/>
                <a:gd name="connsiteY11" fmla="*/ 52388 h 769145"/>
                <a:gd name="connsiteX0" fmla="*/ 0 w 445294"/>
                <a:gd name="connsiteY0" fmla="*/ 52388 h 769145"/>
                <a:gd name="connsiteX1" fmla="*/ 92869 w 445294"/>
                <a:gd name="connsiteY1" fmla="*/ 302420 h 769145"/>
                <a:gd name="connsiteX2" fmla="*/ 19050 w 445294"/>
                <a:gd name="connsiteY2" fmla="*/ 381001 h 769145"/>
                <a:gd name="connsiteX3" fmla="*/ 385763 w 445294"/>
                <a:gd name="connsiteY3" fmla="*/ 769145 h 769145"/>
                <a:gd name="connsiteX4" fmla="*/ 392906 w 445294"/>
                <a:gd name="connsiteY4" fmla="*/ 402432 h 769145"/>
                <a:gd name="connsiteX5" fmla="*/ 445294 w 445294"/>
                <a:gd name="connsiteY5" fmla="*/ 385763 h 769145"/>
                <a:gd name="connsiteX6" fmla="*/ 228599 w 445294"/>
                <a:gd name="connsiteY6" fmla="*/ 90488 h 769145"/>
                <a:gd name="connsiteX7" fmla="*/ 214313 w 445294"/>
                <a:gd name="connsiteY7" fmla="*/ 47629 h 769145"/>
                <a:gd name="connsiteX8" fmla="*/ 138112 w 445294"/>
                <a:gd name="connsiteY8" fmla="*/ 0 h 769145"/>
                <a:gd name="connsiteX9" fmla="*/ 92869 w 445294"/>
                <a:gd name="connsiteY9" fmla="*/ 4763 h 769145"/>
                <a:gd name="connsiteX10" fmla="*/ 0 w 445294"/>
                <a:gd name="connsiteY10" fmla="*/ 52388 h 769145"/>
                <a:gd name="connsiteX0" fmla="*/ 73819 w 426244"/>
                <a:gd name="connsiteY0" fmla="*/ 4763 h 769145"/>
                <a:gd name="connsiteX1" fmla="*/ 73819 w 426244"/>
                <a:gd name="connsiteY1" fmla="*/ 302420 h 769145"/>
                <a:gd name="connsiteX2" fmla="*/ 0 w 426244"/>
                <a:gd name="connsiteY2" fmla="*/ 381001 h 769145"/>
                <a:gd name="connsiteX3" fmla="*/ 366713 w 426244"/>
                <a:gd name="connsiteY3" fmla="*/ 769145 h 769145"/>
                <a:gd name="connsiteX4" fmla="*/ 373856 w 426244"/>
                <a:gd name="connsiteY4" fmla="*/ 402432 h 769145"/>
                <a:gd name="connsiteX5" fmla="*/ 426244 w 426244"/>
                <a:gd name="connsiteY5" fmla="*/ 385763 h 769145"/>
                <a:gd name="connsiteX6" fmla="*/ 209549 w 426244"/>
                <a:gd name="connsiteY6" fmla="*/ 90488 h 769145"/>
                <a:gd name="connsiteX7" fmla="*/ 195263 w 426244"/>
                <a:gd name="connsiteY7" fmla="*/ 47629 h 769145"/>
                <a:gd name="connsiteX8" fmla="*/ 119062 w 426244"/>
                <a:gd name="connsiteY8" fmla="*/ 0 h 769145"/>
                <a:gd name="connsiteX9" fmla="*/ 73819 w 426244"/>
                <a:gd name="connsiteY9" fmla="*/ 4763 h 769145"/>
                <a:gd name="connsiteX0" fmla="*/ 119062 w 426244"/>
                <a:gd name="connsiteY0" fmla="*/ 0 h 769145"/>
                <a:gd name="connsiteX1" fmla="*/ 73819 w 426244"/>
                <a:gd name="connsiteY1" fmla="*/ 302420 h 769145"/>
                <a:gd name="connsiteX2" fmla="*/ 0 w 426244"/>
                <a:gd name="connsiteY2" fmla="*/ 381001 h 769145"/>
                <a:gd name="connsiteX3" fmla="*/ 366713 w 426244"/>
                <a:gd name="connsiteY3" fmla="*/ 769145 h 769145"/>
                <a:gd name="connsiteX4" fmla="*/ 373856 w 426244"/>
                <a:gd name="connsiteY4" fmla="*/ 402432 h 769145"/>
                <a:gd name="connsiteX5" fmla="*/ 426244 w 426244"/>
                <a:gd name="connsiteY5" fmla="*/ 385763 h 769145"/>
                <a:gd name="connsiteX6" fmla="*/ 209549 w 426244"/>
                <a:gd name="connsiteY6" fmla="*/ 90488 h 769145"/>
                <a:gd name="connsiteX7" fmla="*/ 195263 w 426244"/>
                <a:gd name="connsiteY7" fmla="*/ 47629 h 769145"/>
                <a:gd name="connsiteX8" fmla="*/ 119062 w 426244"/>
                <a:gd name="connsiteY8" fmla="*/ 0 h 769145"/>
                <a:gd name="connsiteX0" fmla="*/ 195263 w 426244"/>
                <a:gd name="connsiteY0" fmla="*/ 0 h 721516"/>
                <a:gd name="connsiteX1" fmla="*/ 73819 w 426244"/>
                <a:gd name="connsiteY1" fmla="*/ 254791 h 721516"/>
                <a:gd name="connsiteX2" fmla="*/ 0 w 426244"/>
                <a:gd name="connsiteY2" fmla="*/ 333372 h 721516"/>
                <a:gd name="connsiteX3" fmla="*/ 366713 w 426244"/>
                <a:gd name="connsiteY3" fmla="*/ 721516 h 721516"/>
                <a:gd name="connsiteX4" fmla="*/ 373856 w 426244"/>
                <a:gd name="connsiteY4" fmla="*/ 354803 h 721516"/>
                <a:gd name="connsiteX5" fmla="*/ 426244 w 426244"/>
                <a:gd name="connsiteY5" fmla="*/ 338134 h 721516"/>
                <a:gd name="connsiteX6" fmla="*/ 209549 w 426244"/>
                <a:gd name="connsiteY6" fmla="*/ 42859 h 721516"/>
                <a:gd name="connsiteX7" fmla="*/ 195263 w 426244"/>
                <a:gd name="connsiteY7" fmla="*/ 0 h 721516"/>
                <a:gd name="connsiteX0" fmla="*/ 209549 w 426244"/>
                <a:gd name="connsiteY0" fmla="*/ 773 h 679430"/>
                <a:gd name="connsiteX1" fmla="*/ 73819 w 426244"/>
                <a:gd name="connsiteY1" fmla="*/ 212705 h 679430"/>
                <a:gd name="connsiteX2" fmla="*/ 0 w 426244"/>
                <a:gd name="connsiteY2" fmla="*/ 291286 h 679430"/>
                <a:gd name="connsiteX3" fmla="*/ 366713 w 426244"/>
                <a:gd name="connsiteY3" fmla="*/ 679430 h 679430"/>
                <a:gd name="connsiteX4" fmla="*/ 373856 w 426244"/>
                <a:gd name="connsiteY4" fmla="*/ 312717 h 679430"/>
                <a:gd name="connsiteX5" fmla="*/ 426244 w 426244"/>
                <a:gd name="connsiteY5" fmla="*/ 296048 h 679430"/>
                <a:gd name="connsiteX6" fmla="*/ 209549 w 426244"/>
                <a:gd name="connsiteY6" fmla="*/ 773 h 679430"/>
                <a:gd name="connsiteX0" fmla="*/ 426244 w 426244"/>
                <a:gd name="connsiteY0" fmla="*/ 83343 h 466725"/>
                <a:gd name="connsiteX1" fmla="*/ 73819 w 426244"/>
                <a:gd name="connsiteY1" fmla="*/ 0 h 466725"/>
                <a:gd name="connsiteX2" fmla="*/ 0 w 426244"/>
                <a:gd name="connsiteY2" fmla="*/ 78581 h 466725"/>
                <a:gd name="connsiteX3" fmla="*/ 366713 w 426244"/>
                <a:gd name="connsiteY3" fmla="*/ 466725 h 466725"/>
                <a:gd name="connsiteX4" fmla="*/ 373856 w 426244"/>
                <a:gd name="connsiteY4" fmla="*/ 100012 h 466725"/>
                <a:gd name="connsiteX5" fmla="*/ 426244 w 426244"/>
                <a:gd name="connsiteY5" fmla="*/ 83343 h 466725"/>
                <a:gd name="connsiteX0" fmla="*/ 373856 w 373856"/>
                <a:gd name="connsiteY0" fmla="*/ 100012 h 466725"/>
                <a:gd name="connsiteX1" fmla="*/ 73819 w 373856"/>
                <a:gd name="connsiteY1" fmla="*/ 0 h 466725"/>
                <a:gd name="connsiteX2" fmla="*/ 0 w 373856"/>
                <a:gd name="connsiteY2" fmla="*/ 78581 h 466725"/>
                <a:gd name="connsiteX3" fmla="*/ 366713 w 373856"/>
                <a:gd name="connsiteY3" fmla="*/ 466725 h 466725"/>
                <a:gd name="connsiteX4" fmla="*/ 373856 w 373856"/>
                <a:gd name="connsiteY4" fmla="*/ 100012 h 466725"/>
                <a:gd name="connsiteX0" fmla="*/ 411956 w 411956"/>
                <a:gd name="connsiteY0" fmla="*/ 383381 h 466725"/>
                <a:gd name="connsiteX1" fmla="*/ 73819 w 411956"/>
                <a:gd name="connsiteY1" fmla="*/ 0 h 466725"/>
                <a:gd name="connsiteX2" fmla="*/ 0 w 411956"/>
                <a:gd name="connsiteY2" fmla="*/ 78581 h 466725"/>
                <a:gd name="connsiteX3" fmla="*/ 366713 w 411956"/>
                <a:gd name="connsiteY3" fmla="*/ 466725 h 466725"/>
                <a:gd name="connsiteX4" fmla="*/ 411956 w 411956"/>
                <a:gd name="connsiteY4" fmla="*/ 383381 h 466725"/>
                <a:gd name="connsiteX0" fmla="*/ 411956 w 411956"/>
                <a:gd name="connsiteY0" fmla="*/ 345281 h 428625"/>
                <a:gd name="connsiteX1" fmla="*/ 45244 w 411956"/>
                <a:gd name="connsiteY1" fmla="*/ 0 h 428625"/>
                <a:gd name="connsiteX2" fmla="*/ 0 w 411956"/>
                <a:gd name="connsiteY2" fmla="*/ 40481 h 428625"/>
                <a:gd name="connsiteX3" fmla="*/ 366713 w 411956"/>
                <a:gd name="connsiteY3" fmla="*/ 428625 h 428625"/>
                <a:gd name="connsiteX4" fmla="*/ 411956 w 411956"/>
                <a:gd name="connsiteY4" fmla="*/ 345281 h 428625"/>
                <a:gd name="connsiteX0" fmla="*/ 411956 w 411956"/>
                <a:gd name="connsiteY0" fmla="*/ 354806 h 438150"/>
                <a:gd name="connsiteX1" fmla="*/ 40481 w 411956"/>
                <a:gd name="connsiteY1" fmla="*/ 0 h 438150"/>
                <a:gd name="connsiteX2" fmla="*/ 0 w 411956"/>
                <a:gd name="connsiteY2" fmla="*/ 50006 h 438150"/>
                <a:gd name="connsiteX3" fmla="*/ 366713 w 411956"/>
                <a:gd name="connsiteY3" fmla="*/ 438150 h 438150"/>
                <a:gd name="connsiteX4" fmla="*/ 411956 w 411956"/>
                <a:gd name="connsiteY4" fmla="*/ 354806 h 438150"/>
                <a:gd name="connsiteX0" fmla="*/ 402431 w 402431"/>
                <a:gd name="connsiteY0" fmla="*/ 378618 h 438150"/>
                <a:gd name="connsiteX1" fmla="*/ 40481 w 402431"/>
                <a:gd name="connsiteY1" fmla="*/ 0 h 438150"/>
                <a:gd name="connsiteX2" fmla="*/ 0 w 402431"/>
                <a:gd name="connsiteY2" fmla="*/ 50006 h 438150"/>
                <a:gd name="connsiteX3" fmla="*/ 366713 w 402431"/>
                <a:gd name="connsiteY3" fmla="*/ 438150 h 438150"/>
                <a:gd name="connsiteX4" fmla="*/ 402431 w 402431"/>
                <a:gd name="connsiteY4" fmla="*/ 378618 h 438150"/>
                <a:gd name="connsiteX0" fmla="*/ 402431 w 402431"/>
                <a:gd name="connsiteY0" fmla="*/ 361949 h 421481"/>
                <a:gd name="connsiteX1" fmla="*/ 40481 w 402431"/>
                <a:gd name="connsiteY1" fmla="*/ 0 h 421481"/>
                <a:gd name="connsiteX2" fmla="*/ 0 w 402431"/>
                <a:gd name="connsiteY2" fmla="*/ 33337 h 421481"/>
                <a:gd name="connsiteX3" fmla="*/ 366713 w 402431"/>
                <a:gd name="connsiteY3" fmla="*/ 421481 h 421481"/>
                <a:gd name="connsiteX4" fmla="*/ 402431 w 402431"/>
                <a:gd name="connsiteY4" fmla="*/ 361949 h 421481"/>
                <a:gd name="connsiteX0" fmla="*/ 392906 w 392906"/>
                <a:gd name="connsiteY0" fmla="*/ 376236 h 421481"/>
                <a:gd name="connsiteX1" fmla="*/ 40481 w 392906"/>
                <a:gd name="connsiteY1" fmla="*/ 0 h 421481"/>
                <a:gd name="connsiteX2" fmla="*/ 0 w 392906"/>
                <a:gd name="connsiteY2" fmla="*/ 33337 h 421481"/>
                <a:gd name="connsiteX3" fmla="*/ 366713 w 392906"/>
                <a:gd name="connsiteY3" fmla="*/ 421481 h 421481"/>
                <a:gd name="connsiteX4" fmla="*/ 392906 w 392906"/>
                <a:gd name="connsiteY4" fmla="*/ 376236 h 421481"/>
                <a:gd name="connsiteX0" fmla="*/ 392906 w 392906"/>
                <a:gd name="connsiteY0" fmla="*/ 383380 h 428625"/>
                <a:gd name="connsiteX1" fmla="*/ 40481 w 392906"/>
                <a:gd name="connsiteY1" fmla="*/ 0 h 428625"/>
                <a:gd name="connsiteX2" fmla="*/ 0 w 392906"/>
                <a:gd name="connsiteY2" fmla="*/ 40481 h 428625"/>
                <a:gd name="connsiteX3" fmla="*/ 366713 w 392906"/>
                <a:gd name="connsiteY3" fmla="*/ 428625 h 428625"/>
                <a:gd name="connsiteX4" fmla="*/ 392906 w 392906"/>
                <a:gd name="connsiteY4" fmla="*/ 383380 h 428625"/>
                <a:gd name="connsiteX0" fmla="*/ 373135 w 373135"/>
                <a:gd name="connsiteY0" fmla="*/ 383380 h 428625"/>
                <a:gd name="connsiteX1" fmla="*/ 20710 w 373135"/>
                <a:gd name="connsiteY1" fmla="*/ 0 h 428625"/>
                <a:gd name="connsiteX2" fmla="*/ 0 w 373135"/>
                <a:gd name="connsiteY2" fmla="*/ 30371 h 428625"/>
                <a:gd name="connsiteX3" fmla="*/ 346942 w 373135"/>
                <a:gd name="connsiteY3" fmla="*/ 428625 h 428625"/>
                <a:gd name="connsiteX4" fmla="*/ 373135 w 373135"/>
                <a:gd name="connsiteY4" fmla="*/ 383380 h 428625"/>
                <a:gd name="connsiteX0" fmla="*/ 364908 w 364908"/>
                <a:gd name="connsiteY0" fmla="*/ 383380 h 428625"/>
                <a:gd name="connsiteX1" fmla="*/ 12483 w 364908"/>
                <a:gd name="connsiteY1" fmla="*/ 0 h 428625"/>
                <a:gd name="connsiteX2" fmla="*/ 0 w 364908"/>
                <a:gd name="connsiteY2" fmla="*/ 57020 h 428625"/>
                <a:gd name="connsiteX3" fmla="*/ 338715 w 364908"/>
                <a:gd name="connsiteY3" fmla="*/ 428625 h 428625"/>
                <a:gd name="connsiteX4" fmla="*/ 364908 w 364908"/>
                <a:gd name="connsiteY4" fmla="*/ 383380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908" h="428625">
                  <a:moveTo>
                    <a:pt x="364908" y="383380"/>
                  </a:moveTo>
                  <a:lnTo>
                    <a:pt x="12483" y="0"/>
                  </a:lnTo>
                  <a:lnTo>
                    <a:pt x="0" y="57020"/>
                  </a:lnTo>
                  <a:lnTo>
                    <a:pt x="338715" y="428625"/>
                  </a:lnTo>
                  <a:lnTo>
                    <a:pt x="364908" y="383380"/>
                  </a:lnTo>
                  <a:close/>
                </a:path>
              </a:pathLst>
            </a:custGeom>
            <a:solidFill>
              <a:srgbClr val="2F3BA2"/>
            </a:solidFill>
            <a:ln w="12700">
              <a:noFill/>
              <a:miter lim="800000"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100800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algn="ctr" eaLnBrk="0" hangingPunct="0"/>
              <a:endParaRPr lang="ko-KR" altLang="en-US" sz="1600" spc="-100" baseline="0" dirty="0"/>
            </a:p>
          </p:txBody>
        </p:sp>
        <p:sp>
          <p:nvSpPr>
            <p:cNvPr id="57" name="자유형 56"/>
            <p:cNvSpPr/>
            <p:nvPr userDrawn="1"/>
          </p:nvSpPr>
          <p:spPr>
            <a:xfrm rot="187138">
              <a:off x="3740697" y="204853"/>
              <a:ext cx="245488" cy="238923"/>
            </a:xfrm>
            <a:custGeom>
              <a:avLst/>
              <a:gdLst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6231 w 559593"/>
                <a:gd name="connsiteY10" fmla="*/ 176213 h 671513"/>
                <a:gd name="connsiteX11" fmla="*/ 288131 w 559593"/>
                <a:gd name="connsiteY11" fmla="*/ 173832 h 671513"/>
                <a:gd name="connsiteX12" fmla="*/ 233362 w 559593"/>
                <a:gd name="connsiteY12" fmla="*/ 45244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6231 w 559593"/>
                <a:gd name="connsiteY10" fmla="*/ 176213 h 671513"/>
                <a:gd name="connsiteX11" fmla="*/ 288131 w 559593"/>
                <a:gd name="connsiteY11" fmla="*/ 173832 h 671513"/>
                <a:gd name="connsiteX12" fmla="*/ 185737 w 559593"/>
                <a:gd name="connsiteY12" fmla="*/ 9525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6231 w 559593"/>
                <a:gd name="connsiteY10" fmla="*/ 176213 h 671513"/>
                <a:gd name="connsiteX11" fmla="*/ 247650 w 559593"/>
                <a:gd name="connsiteY11" fmla="*/ 71439 h 671513"/>
                <a:gd name="connsiteX12" fmla="*/ 185737 w 559593"/>
                <a:gd name="connsiteY12" fmla="*/ 9525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45281 w 559593"/>
                <a:gd name="connsiteY10" fmla="*/ 176213 h 671513"/>
                <a:gd name="connsiteX11" fmla="*/ 247650 w 559593"/>
                <a:gd name="connsiteY11" fmla="*/ 71439 h 671513"/>
                <a:gd name="connsiteX12" fmla="*/ 185737 w 559593"/>
                <a:gd name="connsiteY12" fmla="*/ 9525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6231 w 559593"/>
                <a:gd name="connsiteY10" fmla="*/ 188119 h 671513"/>
                <a:gd name="connsiteX11" fmla="*/ 247650 w 559593"/>
                <a:gd name="connsiteY11" fmla="*/ 71439 h 671513"/>
                <a:gd name="connsiteX12" fmla="*/ 185737 w 559593"/>
                <a:gd name="connsiteY12" fmla="*/ 9525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6231 w 559593"/>
                <a:gd name="connsiteY10" fmla="*/ 188119 h 671513"/>
                <a:gd name="connsiteX11" fmla="*/ 292894 w 559593"/>
                <a:gd name="connsiteY11" fmla="*/ 97633 h 671513"/>
                <a:gd name="connsiteX12" fmla="*/ 185737 w 559593"/>
                <a:gd name="connsiteY12" fmla="*/ 9525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288131 w 559593"/>
                <a:gd name="connsiteY10" fmla="*/ 180976 h 671513"/>
                <a:gd name="connsiteX11" fmla="*/ 292894 w 559593"/>
                <a:gd name="connsiteY11" fmla="*/ 97633 h 671513"/>
                <a:gd name="connsiteX12" fmla="*/ 185737 w 559593"/>
                <a:gd name="connsiteY12" fmla="*/ 9525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288131 w 559593"/>
                <a:gd name="connsiteY10" fmla="*/ 180976 h 671513"/>
                <a:gd name="connsiteX11" fmla="*/ 330994 w 559593"/>
                <a:gd name="connsiteY11" fmla="*/ 150021 h 671513"/>
                <a:gd name="connsiteX12" fmla="*/ 185737 w 559593"/>
                <a:gd name="connsiteY12" fmla="*/ 9525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288131 w 559593"/>
                <a:gd name="connsiteY10" fmla="*/ 180976 h 671513"/>
                <a:gd name="connsiteX11" fmla="*/ 347662 w 559593"/>
                <a:gd name="connsiteY11" fmla="*/ 169071 h 671513"/>
                <a:gd name="connsiteX12" fmla="*/ 185737 w 559593"/>
                <a:gd name="connsiteY12" fmla="*/ 9525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1468 w 559593"/>
                <a:gd name="connsiteY10" fmla="*/ 207170 h 671513"/>
                <a:gd name="connsiteX11" fmla="*/ 347662 w 559593"/>
                <a:gd name="connsiteY11" fmla="*/ 169071 h 671513"/>
                <a:gd name="connsiteX12" fmla="*/ 185737 w 559593"/>
                <a:gd name="connsiteY12" fmla="*/ 9525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1468 w 559593"/>
                <a:gd name="connsiteY10" fmla="*/ 207170 h 671513"/>
                <a:gd name="connsiteX11" fmla="*/ 347662 w 559593"/>
                <a:gd name="connsiteY11" fmla="*/ 169071 h 671513"/>
                <a:gd name="connsiteX12" fmla="*/ 211931 w 559593"/>
                <a:gd name="connsiteY12" fmla="*/ 19050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1468 w 559593"/>
                <a:gd name="connsiteY10" fmla="*/ 207170 h 671513"/>
                <a:gd name="connsiteX11" fmla="*/ 342900 w 559593"/>
                <a:gd name="connsiteY11" fmla="*/ 178596 h 671513"/>
                <a:gd name="connsiteX12" fmla="*/ 211931 w 559593"/>
                <a:gd name="connsiteY12" fmla="*/ 19050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1468 w 559593"/>
                <a:gd name="connsiteY10" fmla="*/ 207170 h 671513"/>
                <a:gd name="connsiteX11" fmla="*/ 345281 w 559593"/>
                <a:gd name="connsiteY11" fmla="*/ 161928 h 671513"/>
                <a:gd name="connsiteX12" fmla="*/ 211931 w 559593"/>
                <a:gd name="connsiteY12" fmla="*/ 19050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1468 w 559593"/>
                <a:gd name="connsiteY10" fmla="*/ 207170 h 671513"/>
                <a:gd name="connsiteX11" fmla="*/ 340518 w 559593"/>
                <a:gd name="connsiteY11" fmla="*/ 164310 h 671513"/>
                <a:gd name="connsiteX12" fmla="*/ 211931 w 559593"/>
                <a:gd name="connsiteY12" fmla="*/ 19050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8612 w 559593"/>
                <a:gd name="connsiteY10" fmla="*/ 195263 h 671513"/>
                <a:gd name="connsiteX11" fmla="*/ 340518 w 559593"/>
                <a:gd name="connsiteY11" fmla="*/ 164310 h 671513"/>
                <a:gd name="connsiteX12" fmla="*/ 211931 w 559593"/>
                <a:gd name="connsiteY12" fmla="*/ 19050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247649 w 559593"/>
                <a:gd name="connsiteY10" fmla="*/ 159544 h 671513"/>
                <a:gd name="connsiteX11" fmla="*/ 340518 w 559593"/>
                <a:gd name="connsiteY11" fmla="*/ 164310 h 671513"/>
                <a:gd name="connsiteX12" fmla="*/ 211931 w 559593"/>
                <a:gd name="connsiteY12" fmla="*/ 19050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247649 w 559593"/>
                <a:gd name="connsiteY10" fmla="*/ 159544 h 671513"/>
                <a:gd name="connsiteX11" fmla="*/ 247650 w 559593"/>
                <a:gd name="connsiteY11" fmla="*/ 92872 h 671513"/>
                <a:gd name="connsiteX12" fmla="*/ 211931 w 559593"/>
                <a:gd name="connsiteY12" fmla="*/ 19050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250030 w 559593"/>
                <a:gd name="connsiteY10" fmla="*/ 85725 h 671513"/>
                <a:gd name="connsiteX11" fmla="*/ 247650 w 559593"/>
                <a:gd name="connsiteY11" fmla="*/ 92872 h 671513"/>
                <a:gd name="connsiteX12" fmla="*/ 211931 w 559593"/>
                <a:gd name="connsiteY12" fmla="*/ 19050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250030 w 559593"/>
                <a:gd name="connsiteY10" fmla="*/ 85725 h 671513"/>
                <a:gd name="connsiteX11" fmla="*/ 235744 w 559593"/>
                <a:gd name="connsiteY11" fmla="*/ 42866 h 671513"/>
                <a:gd name="connsiteX12" fmla="*/ 211931 w 559593"/>
                <a:gd name="connsiteY12" fmla="*/ 19050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52388 h 676276"/>
                <a:gd name="connsiteX1" fmla="*/ 0 w 559593"/>
                <a:gd name="connsiteY1" fmla="*/ 107157 h 676276"/>
                <a:gd name="connsiteX2" fmla="*/ 9525 w 559593"/>
                <a:gd name="connsiteY2" fmla="*/ 190501 h 676276"/>
                <a:gd name="connsiteX3" fmla="*/ 57150 w 559593"/>
                <a:gd name="connsiteY3" fmla="*/ 245270 h 676276"/>
                <a:gd name="connsiteX4" fmla="*/ 57150 w 559593"/>
                <a:gd name="connsiteY4" fmla="*/ 292895 h 676276"/>
                <a:gd name="connsiteX5" fmla="*/ 114300 w 559593"/>
                <a:gd name="connsiteY5" fmla="*/ 302420 h 676276"/>
                <a:gd name="connsiteX6" fmla="*/ 40481 w 559593"/>
                <a:gd name="connsiteY6" fmla="*/ 381001 h 676276"/>
                <a:gd name="connsiteX7" fmla="*/ 404812 w 559593"/>
                <a:gd name="connsiteY7" fmla="*/ 676276 h 676276"/>
                <a:gd name="connsiteX8" fmla="*/ 414337 w 559593"/>
                <a:gd name="connsiteY8" fmla="*/ 402432 h 676276"/>
                <a:gd name="connsiteX9" fmla="*/ 559593 w 559593"/>
                <a:gd name="connsiteY9" fmla="*/ 407195 h 676276"/>
                <a:gd name="connsiteX10" fmla="*/ 250030 w 559593"/>
                <a:gd name="connsiteY10" fmla="*/ 90488 h 676276"/>
                <a:gd name="connsiteX11" fmla="*/ 235744 w 559593"/>
                <a:gd name="connsiteY11" fmla="*/ 47629 h 676276"/>
                <a:gd name="connsiteX12" fmla="*/ 159543 w 559593"/>
                <a:gd name="connsiteY12" fmla="*/ 0 h 676276"/>
                <a:gd name="connsiteX13" fmla="*/ 114300 w 559593"/>
                <a:gd name="connsiteY13" fmla="*/ 4763 h 676276"/>
                <a:gd name="connsiteX14" fmla="*/ 21431 w 559593"/>
                <a:gd name="connsiteY14" fmla="*/ 52388 h 676276"/>
                <a:gd name="connsiteX0" fmla="*/ 21431 w 585787"/>
                <a:gd name="connsiteY0" fmla="*/ 52388 h 676276"/>
                <a:gd name="connsiteX1" fmla="*/ 0 w 585787"/>
                <a:gd name="connsiteY1" fmla="*/ 107157 h 676276"/>
                <a:gd name="connsiteX2" fmla="*/ 9525 w 585787"/>
                <a:gd name="connsiteY2" fmla="*/ 190501 h 676276"/>
                <a:gd name="connsiteX3" fmla="*/ 57150 w 585787"/>
                <a:gd name="connsiteY3" fmla="*/ 245270 h 676276"/>
                <a:gd name="connsiteX4" fmla="*/ 57150 w 585787"/>
                <a:gd name="connsiteY4" fmla="*/ 292895 h 676276"/>
                <a:gd name="connsiteX5" fmla="*/ 114300 w 585787"/>
                <a:gd name="connsiteY5" fmla="*/ 302420 h 676276"/>
                <a:gd name="connsiteX6" fmla="*/ 40481 w 585787"/>
                <a:gd name="connsiteY6" fmla="*/ 381001 h 676276"/>
                <a:gd name="connsiteX7" fmla="*/ 404812 w 585787"/>
                <a:gd name="connsiteY7" fmla="*/ 676276 h 676276"/>
                <a:gd name="connsiteX8" fmla="*/ 414337 w 585787"/>
                <a:gd name="connsiteY8" fmla="*/ 402432 h 676276"/>
                <a:gd name="connsiteX9" fmla="*/ 585787 w 585787"/>
                <a:gd name="connsiteY9" fmla="*/ 383382 h 676276"/>
                <a:gd name="connsiteX10" fmla="*/ 250030 w 585787"/>
                <a:gd name="connsiteY10" fmla="*/ 90488 h 676276"/>
                <a:gd name="connsiteX11" fmla="*/ 235744 w 585787"/>
                <a:gd name="connsiteY11" fmla="*/ 47629 h 676276"/>
                <a:gd name="connsiteX12" fmla="*/ 159543 w 585787"/>
                <a:gd name="connsiteY12" fmla="*/ 0 h 676276"/>
                <a:gd name="connsiteX13" fmla="*/ 114300 w 585787"/>
                <a:gd name="connsiteY13" fmla="*/ 4763 h 676276"/>
                <a:gd name="connsiteX14" fmla="*/ 21431 w 585787"/>
                <a:gd name="connsiteY14" fmla="*/ 52388 h 676276"/>
                <a:gd name="connsiteX0" fmla="*/ 21431 w 466725"/>
                <a:gd name="connsiteY0" fmla="*/ 52388 h 676276"/>
                <a:gd name="connsiteX1" fmla="*/ 0 w 466725"/>
                <a:gd name="connsiteY1" fmla="*/ 107157 h 676276"/>
                <a:gd name="connsiteX2" fmla="*/ 9525 w 466725"/>
                <a:gd name="connsiteY2" fmla="*/ 190501 h 676276"/>
                <a:gd name="connsiteX3" fmla="*/ 57150 w 466725"/>
                <a:gd name="connsiteY3" fmla="*/ 245270 h 676276"/>
                <a:gd name="connsiteX4" fmla="*/ 57150 w 466725"/>
                <a:gd name="connsiteY4" fmla="*/ 292895 h 676276"/>
                <a:gd name="connsiteX5" fmla="*/ 114300 w 466725"/>
                <a:gd name="connsiteY5" fmla="*/ 302420 h 676276"/>
                <a:gd name="connsiteX6" fmla="*/ 40481 w 466725"/>
                <a:gd name="connsiteY6" fmla="*/ 381001 h 676276"/>
                <a:gd name="connsiteX7" fmla="*/ 404812 w 466725"/>
                <a:gd name="connsiteY7" fmla="*/ 676276 h 676276"/>
                <a:gd name="connsiteX8" fmla="*/ 414337 w 466725"/>
                <a:gd name="connsiteY8" fmla="*/ 402432 h 676276"/>
                <a:gd name="connsiteX9" fmla="*/ 466725 w 466725"/>
                <a:gd name="connsiteY9" fmla="*/ 385763 h 676276"/>
                <a:gd name="connsiteX10" fmla="*/ 250030 w 466725"/>
                <a:gd name="connsiteY10" fmla="*/ 90488 h 676276"/>
                <a:gd name="connsiteX11" fmla="*/ 235744 w 466725"/>
                <a:gd name="connsiteY11" fmla="*/ 47629 h 676276"/>
                <a:gd name="connsiteX12" fmla="*/ 159543 w 466725"/>
                <a:gd name="connsiteY12" fmla="*/ 0 h 676276"/>
                <a:gd name="connsiteX13" fmla="*/ 114300 w 466725"/>
                <a:gd name="connsiteY13" fmla="*/ 4763 h 676276"/>
                <a:gd name="connsiteX14" fmla="*/ 21431 w 466725"/>
                <a:gd name="connsiteY14" fmla="*/ 52388 h 676276"/>
                <a:gd name="connsiteX0" fmla="*/ 21431 w 466725"/>
                <a:gd name="connsiteY0" fmla="*/ 52388 h 769145"/>
                <a:gd name="connsiteX1" fmla="*/ 0 w 466725"/>
                <a:gd name="connsiteY1" fmla="*/ 107157 h 769145"/>
                <a:gd name="connsiteX2" fmla="*/ 9525 w 466725"/>
                <a:gd name="connsiteY2" fmla="*/ 190501 h 769145"/>
                <a:gd name="connsiteX3" fmla="*/ 57150 w 466725"/>
                <a:gd name="connsiteY3" fmla="*/ 245270 h 769145"/>
                <a:gd name="connsiteX4" fmla="*/ 57150 w 466725"/>
                <a:gd name="connsiteY4" fmla="*/ 292895 h 769145"/>
                <a:gd name="connsiteX5" fmla="*/ 114300 w 466725"/>
                <a:gd name="connsiteY5" fmla="*/ 302420 h 769145"/>
                <a:gd name="connsiteX6" fmla="*/ 40481 w 466725"/>
                <a:gd name="connsiteY6" fmla="*/ 381001 h 769145"/>
                <a:gd name="connsiteX7" fmla="*/ 407194 w 466725"/>
                <a:gd name="connsiteY7" fmla="*/ 769145 h 769145"/>
                <a:gd name="connsiteX8" fmla="*/ 414337 w 466725"/>
                <a:gd name="connsiteY8" fmla="*/ 402432 h 769145"/>
                <a:gd name="connsiteX9" fmla="*/ 466725 w 466725"/>
                <a:gd name="connsiteY9" fmla="*/ 385763 h 769145"/>
                <a:gd name="connsiteX10" fmla="*/ 250030 w 466725"/>
                <a:gd name="connsiteY10" fmla="*/ 90488 h 769145"/>
                <a:gd name="connsiteX11" fmla="*/ 235744 w 466725"/>
                <a:gd name="connsiteY11" fmla="*/ 47629 h 769145"/>
                <a:gd name="connsiteX12" fmla="*/ 159543 w 466725"/>
                <a:gd name="connsiteY12" fmla="*/ 0 h 769145"/>
                <a:gd name="connsiteX13" fmla="*/ 114300 w 466725"/>
                <a:gd name="connsiteY13" fmla="*/ 4763 h 769145"/>
                <a:gd name="connsiteX14" fmla="*/ 21431 w 466725"/>
                <a:gd name="connsiteY14" fmla="*/ 52388 h 769145"/>
                <a:gd name="connsiteX0" fmla="*/ 21431 w 466725"/>
                <a:gd name="connsiteY0" fmla="*/ 52388 h 769145"/>
                <a:gd name="connsiteX1" fmla="*/ 0 w 466725"/>
                <a:gd name="connsiteY1" fmla="*/ 107157 h 769145"/>
                <a:gd name="connsiteX2" fmla="*/ 9525 w 466725"/>
                <a:gd name="connsiteY2" fmla="*/ 190501 h 769145"/>
                <a:gd name="connsiteX3" fmla="*/ 57150 w 466725"/>
                <a:gd name="connsiteY3" fmla="*/ 245270 h 769145"/>
                <a:gd name="connsiteX4" fmla="*/ 114300 w 466725"/>
                <a:gd name="connsiteY4" fmla="*/ 302420 h 769145"/>
                <a:gd name="connsiteX5" fmla="*/ 40481 w 466725"/>
                <a:gd name="connsiteY5" fmla="*/ 381001 h 769145"/>
                <a:gd name="connsiteX6" fmla="*/ 407194 w 466725"/>
                <a:gd name="connsiteY6" fmla="*/ 769145 h 769145"/>
                <a:gd name="connsiteX7" fmla="*/ 414337 w 466725"/>
                <a:gd name="connsiteY7" fmla="*/ 402432 h 769145"/>
                <a:gd name="connsiteX8" fmla="*/ 466725 w 466725"/>
                <a:gd name="connsiteY8" fmla="*/ 385763 h 769145"/>
                <a:gd name="connsiteX9" fmla="*/ 250030 w 466725"/>
                <a:gd name="connsiteY9" fmla="*/ 90488 h 769145"/>
                <a:gd name="connsiteX10" fmla="*/ 235744 w 466725"/>
                <a:gd name="connsiteY10" fmla="*/ 47629 h 769145"/>
                <a:gd name="connsiteX11" fmla="*/ 159543 w 466725"/>
                <a:gd name="connsiteY11" fmla="*/ 0 h 769145"/>
                <a:gd name="connsiteX12" fmla="*/ 114300 w 466725"/>
                <a:gd name="connsiteY12" fmla="*/ 4763 h 769145"/>
                <a:gd name="connsiteX13" fmla="*/ 21431 w 466725"/>
                <a:gd name="connsiteY13" fmla="*/ 52388 h 769145"/>
                <a:gd name="connsiteX0" fmla="*/ 21431 w 466725"/>
                <a:gd name="connsiteY0" fmla="*/ 52388 h 769145"/>
                <a:gd name="connsiteX1" fmla="*/ 0 w 466725"/>
                <a:gd name="connsiteY1" fmla="*/ 107157 h 769145"/>
                <a:gd name="connsiteX2" fmla="*/ 9525 w 466725"/>
                <a:gd name="connsiteY2" fmla="*/ 190501 h 769145"/>
                <a:gd name="connsiteX3" fmla="*/ 114300 w 466725"/>
                <a:gd name="connsiteY3" fmla="*/ 302420 h 769145"/>
                <a:gd name="connsiteX4" fmla="*/ 40481 w 466725"/>
                <a:gd name="connsiteY4" fmla="*/ 381001 h 769145"/>
                <a:gd name="connsiteX5" fmla="*/ 407194 w 466725"/>
                <a:gd name="connsiteY5" fmla="*/ 769145 h 769145"/>
                <a:gd name="connsiteX6" fmla="*/ 414337 w 466725"/>
                <a:gd name="connsiteY6" fmla="*/ 402432 h 769145"/>
                <a:gd name="connsiteX7" fmla="*/ 466725 w 466725"/>
                <a:gd name="connsiteY7" fmla="*/ 385763 h 769145"/>
                <a:gd name="connsiteX8" fmla="*/ 250030 w 466725"/>
                <a:gd name="connsiteY8" fmla="*/ 90488 h 769145"/>
                <a:gd name="connsiteX9" fmla="*/ 235744 w 466725"/>
                <a:gd name="connsiteY9" fmla="*/ 47629 h 769145"/>
                <a:gd name="connsiteX10" fmla="*/ 159543 w 466725"/>
                <a:gd name="connsiteY10" fmla="*/ 0 h 769145"/>
                <a:gd name="connsiteX11" fmla="*/ 114300 w 466725"/>
                <a:gd name="connsiteY11" fmla="*/ 4763 h 769145"/>
                <a:gd name="connsiteX12" fmla="*/ 21431 w 466725"/>
                <a:gd name="connsiteY12" fmla="*/ 52388 h 769145"/>
                <a:gd name="connsiteX0" fmla="*/ 21431 w 466725"/>
                <a:gd name="connsiteY0" fmla="*/ 52388 h 769145"/>
                <a:gd name="connsiteX1" fmla="*/ 0 w 466725"/>
                <a:gd name="connsiteY1" fmla="*/ 107157 h 769145"/>
                <a:gd name="connsiteX2" fmla="*/ 114300 w 466725"/>
                <a:gd name="connsiteY2" fmla="*/ 302420 h 769145"/>
                <a:gd name="connsiteX3" fmla="*/ 40481 w 466725"/>
                <a:gd name="connsiteY3" fmla="*/ 381001 h 769145"/>
                <a:gd name="connsiteX4" fmla="*/ 407194 w 466725"/>
                <a:gd name="connsiteY4" fmla="*/ 769145 h 769145"/>
                <a:gd name="connsiteX5" fmla="*/ 414337 w 466725"/>
                <a:gd name="connsiteY5" fmla="*/ 402432 h 769145"/>
                <a:gd name="connsiteX6" fmla="*/ 466725 w 466725"/>
                <a:gd name="connsiteY6" fmla="*/ 385763 h 769145"/>
                <a:gd name="connsiteX7" fmla="*/ 250030 w 466725"/>
                <a:gd name="connsiteY7" fmla="*/ 90488 h 769145"/>
                <a:gd name="connsiteX8" fmla="*/ 235744 w 466725"/>
                <a:gd name="connsiteY8" fmla="*/ 47629 h 769145"/>
                <a:gd name="connsiteX9" fmla="*/ 159543 w 466725"/>
                <a:gd name="connsiteY9" fmla="*/ 0 h 769145"/>
                <a:gd name="connsiteX10" fmla="*/ 114300 w 466725"/>
                <a:gd name="connsiteY10" fmla="*/ 4763 h 769145"/>
                <a:gd name="connsiteX11" fmla="*/ 21431 w 466725"/>
                <a:gd name="connsiteY11" fmla="*/ 52388 h 769145"/>
                <a:gd name="connsiteX0" fmla="*/ 0 w 445294"/>
                <a:gd name="connsiteY0" fmla="*/ 52388 h 769145"/>
                <a:gd name="connsiteX1" fmla="*/ 92869 w 445294"/>
                <a:gd name="connsiteY1" fmla="*/ 302420 h 769145"/>
                <a:gd name="connsiteX2" fmla="*/ 19050 w 445294"/>
                <a:gd name="connsiteY2" fmla="*/ 381001 h 769145"/>
                <a:gd name="connsiteX3" fmla="*/ 385763 w 445294"/>
                <a:gd name="connsiteY3" fmla="*/ 769145 h 769145"/>
                <a:gd name="connsiteX4" fmla="*/ 392906 w 445294"/>
                <a:gd name="connsiteY4" fmla="*/ 402432 h 769145"/>
                <a:gd name="connsiteX5" fmla="*/ 445294 w 445294"/>
                <a:gd name="connsiteY5" fmla="*/ 385763 h 769145"/>
                <a:gd name="connsiteX6" fmla="*/ 228599 w 445294"/>
                <a:gd name="connsiteY6" fmla="*/ 90488 h 769145"/>
                <a:gd name="connsiteX7" fmla="*/ 214313 w 445294"/>
                <a:gd name="connsiteY7" fmla="*/ 47629 h 769145"/>
                <a:gd name="connsiteX8" fmla="*/ 138112 w 445294"/>
                <a:gd name="connsiteY8" fmla="*/ 0 h 769145"/>
                <a:gd name="connsiteX9" fmla="*/ 92869 w 445294"/>
                <a:gd name="connsiteY9" fmla="*/ 4763 h 769145"/>
                <a:gd name="connsiteX10" fmla="*/ 0 w 445294"/>
                <a:gd name="connsiteY10" fmla="*/ 52388 h 769145"/>
                <a:gd name="connsiteX0" fmla="*/ 73819 w 426244"/>
                <a:gd name="connsiteY0" fmla="*/ 4763 h 769145"/>
                <a:gd name="connsiteX1" fmla="*/ 73819 w 426244"/>
                <a:gd name="connsiteY1" fmla="*/ 302420 h 769145"/>
                <a:gd name="connsiteX2" fmla="*/ 0 w 426244"/>
                <a:gd name="connsiteY2" fmla="*/ 381001 h 769145"/>
                <a:gd name="connsiteX3" fmla="*/ 366713 w 426244"/>
                <a:gd name="connsiteY3" fmla="*/ 769145 h 769145"/>
                <a:gd name="connsiteX4" fmla="*/ 373856 w 426244"/>
                <a:gd name="connsiteY4" fmla="*/ 402432 h 769145"/>
                <a:gd name="connsiteX5" fmla="*/ 426244 w 426244"/>
                <a:gd name="connsiteY5" fmla="*/ 385763 h 769145"/>
                <a:gd name="connsiteX6" fmla="*/ 209549 w 426244"/>
                <a:gd name="connsiteY6" fmla="*/ 90488 h 769145"/>
                <a:gd name="connsiteX7" fmla="*/ 195263 w 426244"/>
                <a:gd name="connsiteY7" fmla="*/ 47629 h 769145"/>
                <a:gd name="connsiteX8" fmla="*/ 119062 w 426244"/>
                <a:gd name="connsiteY8" fmla="*/ 0 h 769145"/>
                <a:gd name="connsiteX9" fmla="*/ 73819 w 426244"/>
                <a:gd name="connsiteY9" fmla="*/ 4763 h 769145"/>
                <a:gd name="connsiteX0" fmla="*/ 119062 w 426244"/>
                <a:gd name="connsiteY0" fmla="*/ 0 h 769145"/>
                <a:gd name="connsiteX1" fmla="*/ 73819 w 426244"/>
                <a:gd name="connsiteY1" fmla="*/ 302420 h 769145"/>
                <a:gd name="connsiteX2" fmla="*/ 0 w 426244"/>
                <a:gd name="connsiteY2" fmla="*/ 381001 h 769145"/>
                <a:gd name="connsiteX3" fmla="*/ 366713 w 426244"/>
                <a:gd name="connsiteY3" fmla="*/ 769145 h 769145"/>
                <a:gd name="connsiteX4" fmla="*/ 373856 w 426244"/>
                <a:gd name="connsiteY4" fmla="*/ 402432 h 769145"/>
                <a:gd name="connsiteX5" fmla="*/ 426244 w 426244"/>
                <a:gd name="connsiteY5" fmla="*/ 385763 h 769145"/>
                <a:gd name="connsiteX6" fmla="*/ 209549 w 426244"/>
                <a:gd name="connsiteY6" fmla="*/ 90488 h 769145"/>
                <a:gd name="connsiteX7" fmla="*/ 195263 w 426244"/>
                <a:gd name="connsiteY7" fmla="*/ 47629 h 769145"/>
                <a:gd name="connsiteX8" fmla="*/ 119062 w 426244"/>
                <a:gd name="connsiteY8" fmla="*/ 0 h 769145"/>
                <a:gd name="connsiteX0" fmla="*/ 195263 w 426244"/>
                <a:gd name="connsiteY0" fmla="*/ 0 h 721516"/>
                <a:gd name="connsiteX1" fmla="*/ 73819 w 426244"/>
                <a:gd name="connsiteY1" fmla="*/ 254791 h 721516"/>
                <a:gd name="connsiteX2" fmla="*/ 0 w 426244"/>
                <a:gd name="connsiteY2" fmla="*/ 333372 h 721516"/>
                <a:gd name="connsiteX3" fmla="*/ 366713 w 426244"/>
                <a:gd name="connsiteY3" fmla="*/ 721516 h 721516"/>
                <a:gd name="connsiteX4" fmla="*/ 373856 w 426244"/>
                <a:gd name="connsiteY4" fmla="*/ 354803 h 721516"/>
                <a:gd name="connsiteX5" fmla="*/ 426244 w 426244"/>
                <a:gd name="connsiteY5" fmla="*/ 338134 h 721516"/>
                <a:gd name="connsiteX6" fmla="*/ 209549 w 426244"/>
                <a:gd name="connsiteY6" fmla="*/ 42859 h 721516"/>
                <a:gd name="connsiteX7" fmla="*/ 195263 w 426244"/>
                <a:gd name="connsiteY7" fmla="*/ 0 h 721516"/>
                <a:gd name="connsiteX0" fmla="*/ 209549 w 426244"/>
                <a:gd name="connsiteY0" fmla="*/ 773 h 679430"/>
                <a:gd name="connsiteX1" fmla="*/ 73819 w 426244"/>
                <a:gd name="connsiteY1" fmla="*/ 212705 h 679430"/>
                <a:gd name="connsiteX2" fmla="*/ 0 w 426244"/>
                <a:gd name="connsiteY2" fmla="*/ 291286 h 679430"/>
                <a:gd name="connsiteX3" fmla="*/ 366713 w 426244"/>
                <a:gd name="connsiteY3" fmla="*/ 679430 h 679430"/>
                <a:gd name="connsiteX4" fmla="*/ 373856 w 426244"/>
                <a:gd name="connsiteY4" fmla="*/ 312717 h 679430"/>
                <a:gd name="connsiteX5" fmla="*/ 426244 w 426244"/>
                <a:gd name="connsiteY5" fmla="*/ 296048 h 679430"/>
                <a:gd name="connsiteX6" fmla="*/ 209549 w 426244"/>
                <a:gd name="connsiteY6" fmla="*/ 773 h 679430"/>
                <a:gd name="connsiteX0" fmla="*/ 426244 w 426244"/>
                <a:gd name="connsiteY0" fmla="*/ 83343 h 466725"/>
                <a:gd name="connsiteX1" fmla="*/ 73819 w 426244"/>
                <a:gd name="connsiteY1" fmla="*/ 0 h 466725"/>
                <a:gd name="connsiteX2" fmla="*/ 0 w 426244"/>
                <a:gd name="connsiteY2" fmla="*/ 78581 h 466725"/>
                <a:gd name="connsiteX3" fmla="*/ 366713 w 426244"/>
                <a:gd name="connsiteY3" fmla="*/ 466725 h 466725"/>
                <a:gd name="connsiteX4" fmla="*/ 373856 w 426244"/>
                <a:gd name="connsiteY4" fmla="*/ 100012 h 466725"/>
                <a:gd name="connsiteX5" fmla="*/ 426244 w 426244"/>
                <a:gd name="connsiteY5" fmla="*/ 83343 h 466725"/>
                <a:gd name="connsiteX0" fmla="*/ 373856 w 373856"/>
                <a:gd name="connsiteY0" fmla="*/ 100012 h 466725"/>
                <a:gd name="connsiteX1" fmla="*/ 73819 w 373856"/>
                <a:gd name="connsiteY1" fmla="*/ 0 h 466725"/>
                <a:gd name="connsiteX2" fmla="*/ 0 w 373856"/>
                <a:gd name="connsiteY2" fmla="*/ 78581 h 466725"/>
                <a:gd name="connsiteX3" fmla="*/ 366713 w 373856"/>
                <a:gd name="connsiteY3" fmla="*/ 466725 h 466725"/>
                <a:gd name="connsiteX4" fmla="*/ 373856 w 373856"/>
                <a:gd name="connsiteY4" fmla="*/ 100012 h 466725"/>
                <a:gd name="connsiteX0" fmla="*/ 411956 w 411956"/>
                <a:gd name="connsiteY0" fmla="*/ 383381 h 466725"/>
                <a:gd name="connsiteX1" fmla="*/ 73819 w 411956"/>
                <a:gd name="connsiteY1" fmla="*/ 0 h 466725"/>
                <a:gd name="connsiteX2" fmla="*/ 0 w 411956"/>
                <a:gd name="connsiteY2" fmla="*/ 78581 h 466725"/>
                <a:gd name="connsiteX3" fmla="*/ 366713 w 411956"/>
                <a:gd name="connsiteY3" fmla="*/ 466725 h 466725"/>
                <a:gd name="connsiteX4" fmla="*/ 411956 w 411956"/>
                <a:gd name="connsiteY4" fmla="*/ 383381 h 466725"/>
                <a:gd name="connsiteX0" fmla="*/ 411956 w 411956"/>
                <a:gd name="connsiteY0" fmla="*/ 345281 h 428625"/>
                <a:gd name="connsiteX1" fmla="*/ 45244 w 411956"/>
                <a:gd name="connsiteY1" fmla="*/ 0 h 428625"/>
                <a:gd name="connsiteX2" fmla="*/ 0 w 411956"/>
                <a:gd name="connsiteY2" fmla="*/ 40481 h 428625"/>
                <a:gd name="connsiteX3" fmla="*/ 366713 w 411956"/>
                <a:gd name="connsiteY3" fmla="*/ 428625 h 428625"/>
                <a:gd name="connsiteX4" fmla="*/ 411956 w 411956"/>
                <a:gd name="connsiteY4" fmla="*/ 345281 h 428625"/>
                <a:gd name="connsiteX0" fmla="*/ 411956 w 411956"/>
                <a:gd name="connsiteY0" fmla="*/ 354806 h 438150"/>
                <a:gd name="connsiteX1" fmla="*/ 40481 w 411956"/>
                <a:gd name="connsiteY1" fmla="*/ 0 h 438150"/>
                <a:gd name="connsiteX2" fmla="*/ 0 w 411956"/>
                <a:gd name="connsiteY2" fmla="*/ 50006 h 438150"/>
                <a:gd name="connsiteX3" fmla="*/ 366713 w 411956"/>
                <a:gd name="connsiteY3" fmla="*/ 438150 h 438150"/>
                <a:gd name="connsiteX4" fmla="*/ 411956 w 411956"/>
                <a:gd name="connsiteY4" fmla="*/ 354806 h 438150"/>
                <a:gd name="connsiteX0" fmla="*/ 402431 w 402431"/>
                <a:gd name="connsiteY0" fmla="*/ 378618 h 438150"/>
                <a:gd name="connsiteX1" fmla="*/ 40481 w 402431"/>
                <a:gd name="connsiteY1" fmla="*/ 0 h 438150"/>
                <a:gd name="connsiteX2" fmla="*/ 0 w 402431"/>
                <a:gd name="connsiteY2" fmla="*/ 50006 h 438150"/>
                <a:gd name="connsiteX3" fmla="*/ 366713 w 402431"/>
                <a:gd name="connsiteY3" fmla="*/ 438150 h 438150"/>
                <a:gd name="connsiteX4" fmla="*/ 402431 w 402431"/>
                <a:gd name="connsiteY4" fmla="*/ 378618 h 438150"/>
                <a:gd name="connsiteX0" fmla="*/ 402431 w 402431"/>
                <a:gd name="connsiteY0" fmla="*/ 361949 h 421481"/>
                <a:gd name="connsiteX1" fmla="*/ 40481 w 402431"/>
                <a:gd name="connsiteY1" fmla="*/ 0 h 421481"/>
                <a:gd name="connsiteX2" fmla="*/ 0 w 402431"/>
                <a:gd name="connsiteY2" fmla="*/ 33337 h 421481"/>
                <a:gd name="connsiteX3" fmla="*/ 366713 w 402431"/>
                <a:gd name="connsiteY3" fmla="*/ 421481 h 421481"/>
                <a:gd name="connsiteX4" fmla="*/ 402431 w 402431"/>
                <a:gd name="connsiteY4" fmla="*/ 361949 h 421481"/>
                <a:gd name="connsiteX0" fmla="*/ 392906 w 392906"/>
                <a:gd name="connsiteY0" fmla="*/ 376236 h 421481"/>
                <a:gd name="connsiteX1" fmla="*/ 40481 w 392906"/>
                <a:gd name="connsiteY1" fmla="*/ 0 h 421481"/>
                <a:gd name="connsiteX2" fmla="*/ 0 w 392906"/>
                <a:gd name="connsiteY2" fmla="*/ 33337 h 421481"/>
                <a:gd name="connsiteX3" fmla="*/ 366713 w 392906"/>
                <a:gd name="connsiteY3" fmla="*/ 421481 h 421481"/>
                <a:gd name="connsiteX4" fmla="*/ 392906 w 392906"/>
                <a:gd name="connsiteY4" fmla="*/ 376236 h 421481"/>
                <a:gd name="connsiteX0" fmla="*/ 392906 w 392906"/>
                <a:gd name="connsiteY0" fmla="*/ 383380 h 428625"/>
                <a:gd name="connsiteX1" fmla="*/ 40481 w 392906"/>
                <a:gd name="connsiteY1" fmla="*/ 0 h 428625"/>
                <a:gd name="connsiteX2" fmla="*/ 0 w 392906"/>
                <a:gd name="connsiteY2" fmla="*/ 40481 h 428625"/>
                <a:gd name="connsiteX3" fmla="*/ 366713 w 392906"/>
                <a:gd name="connsiteY3" fmla="*/ 428625 h 428625"/>
                <a:gd name="connsiteX4" fmla="*/ 392906 w 392906"/>
                <a:gd name="connsiteY4" fmla="*/ 383380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906" h="428625">
                  <a:moveTo>
                    <a:pt x="392906" y="383380"/>
                  </a:moveTo>
                  <a:lnTo>
                    <a:pt x="40481" y="0"/>
                  </a:lnTo>
                  <a:lnTo>
                    <a:pt x="0" y="40481"/>
                  </a:lnTo>
                  <a:lnTo>
                    <a:pt x="366713" y="428625"/>
                  </a:lnTo>
                  <a:lnTo>
                    <a:pt x="392906" y="383380"/>
                  </a:lnTo>
                  <a:close/>
                </a:path>
              </a:pathLst>
            </a:custGeom>
            <a:solidFill>
              <a:srgbClr val="2F3BA2"/>
            </a:solidFill>
            <a:ln w="12700">
              <a:noFill/>
              <a:miter lim="800000"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100800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algn="ctr" eaLnBrk="0" hangingPunct="0"/>
              <a:endParaRPr lang="ko-KR" altLang="en-US" sz="1600" spc="-100" baseline="0" dirty="0"/>
            </a:p>
          </p:txBody>
        </p:sp>
        <p:sp>
          <p:nvSpPr>
            <p:cNvPr id="54" name="자유형 53"/>
            <p:cNvSpPr/>
            <p:nvPr userDrawn="1"/>
          </p:nvSpPr>
          <p:spPr>
            <a:xfrm rot="187138">
              <a:off x="3703839" y="381991"/>
              <a:ext cx="392906" cy="401434"/>
            </a:xfrm>
            <a:custGeom>
              <a:avLst/>
              <a:gdLst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6231 w 559593"/>
                <a:gd name="connsiteY10" fmla="*/ 176213 h 671513"/>
                <a:gd name="connsiteX11" fmla="*/ 288131 w 559593"/>
                <a:gd name="connsiteY11" fmla="*/ 173832 h 671513"/>
                <a:gd name="connsiteX12" fmla="*/ 233362 w 559593"/>
                <a:gd name="connsiteY12" fmla="*/ 45244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6231 w 559593"/>
                <a:gd name="connsiteY10" fmla="*/ 176213 h 671513"/>
                <a:gd name="connsiteX11" fmla="*/ 288131 w 559593"/>
                <a:gd name="connsiteY11" fmla="*/ 173832 h 671513"/>
                <a:gd name="connsiteX12" fmla="*/ 185737 w 559593"/>
                <a:gd name="connsiteY12" fmla="*/ 9525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6231 w 559593"/>
                <a:gd name="connsiteY10" fmla="*/ 176213 h 671513"/>
                <a:gd name="connsiteX11" fmla="*/ 247650 w 559593"/>
                <a:gd name="connsiteY11" fmla="*/ 71439 h 671513"/>
                <a:gd name="connsiteX12" fmla="*/ 185737 w 559593"/>
                <a:gd name="connsiteY12" fmla="*/ 9525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45281 w 559593"/>
                <a:gd name="connsiteY10" fmla="*/ 176213 h 671513"/>
                <a:gd name="connsiteX11" fmla="*/ 247650 w 559593"/>
                <a:gd name="connsiteY11" fmla="*/ 71439 h 671513"/>
                <a:gd name="connsiteX12" fmla="*/ 185737 w 559593"/>
                <a:gd name="connsiteY12" fmla="*/ 9525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6231 w 559593"/>
                <a:gd name="connsiteY10" fmla="*/ 188119 h 671513"/>
                <a:gd name="connsiteX11" fmla="*/ 247650 w 559593"/>
                <a:gd name="connsiteY11" fmla="*/ 71439 h 671513"/>
                <a:gd name="connsiteX12" fmla="*/ 185737 w 559593"/>
                <a:gd name="connsiteY12" fmla="*/ 9525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6231 w 559593"/>
                <a:gd name="connsiteY10" fmla="*/ 188119 h 671513"/>
                <a:gd name="connsiteX11" fmla="*/ 292894 w 559593"/>
                <a:gd name="connsiteY11" fmla="*/ 97633 h 671513"/>
                <a:gd name="connsiteX12" fmla="*/ 185737 w 559593"/>
                <a:gd name="connsiteY12" fmla="*/ 9525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288131 w 559593"/>
                <a:gd name="connsiteY10" fmla="*/ 180976 h 671513"/>
                <a:gd name="connsiteX11" fmla="*/ 292894 w 559593"/>
                <a:gd name="connsiteY11" fmla="*/ 97633 h 671513"/>
                <a:gd name="connsiteX12" fmla="*/ 185737 w 559593"/>
                <a:gd name="connsiteY12" fmla="*/ 9525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288131 w 559593"/>
                <a:gd name="connsiteY10" fmla="*/ 180976 h 671513"/>
                <a:gd name="connsiteX11" fmla="*/ 330994 w 559593"/>
                <a:gd name="connsiteY11" fmla="*/ 150021 h 671513"/>
                <a:gd name="connsiteX12" fmla="*/ 185737 w 559593"/>
                <a:gd name="connsiteY12" fmla="*/ 9525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288131 w 559593"/>
                <a:gd name="connsiteY10" fmla="*/ 180976 h 671513"/>
                <a:gd name="connsiteX11" fmla="*/ 347662 w 559593"/>
                <a:gd name="connsiteY11" fmla="*/ 169071 h 671513"/>
                <a:gd name="connsiteX12" fmla="*/ 185737 w 559593"/>
                <a:gd name="connsiteY12" fmla="*/ 9525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1468 w 559593"/>
                <a:gd name="connsiteY10" fmla="*/ 207170 h 671513"/>
                <a:gd name="connsiteX11" fmla="*/ 347662 w 559593"/>
                <a:gd name="connsiteY11" fmla="*/ 169071 h 671513"/>
                <a:gd name="connsiteX12" fmla="*/ 185737 w 559593"/>
                <a:gd name="connsiteY12" fmla="*/ 9525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1468 w 559593"/>
                <a:gd name="connsiteY10" fmla="*/ 207170 h 671513"/>
                <a:gd name="connsiteX11" fmla="*/ 347662 w 559593"/>
                <a:gd name="connsiteY11" fmla="*/ 169071 h 671513"/>
                <a:gd name="connsiteX12" fmla="*/ 211931 w 559593"/>
                <a:gd name="connsiteY12" fmla="*/ 19050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1468 w 559593"/>
                <a:gd name="connsiteY10" fmla="*/ 207170 h 671513"/>
                <a:gd name="connsiteX11" fmla="*/ 342900 w 559593"/>
                <a:gd name="connsiteY11" fmla="*/ 178596 h 671513"/>
                <a:gd name="connsiteX12" fmla="*/ 211931 w 559593"/>
                <a:gd name="connsiteY12" fmla="*/ 19050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1468 w 559593"/>
                <a:gd name="connsiteY10" fmla="*/ 207170 h 671513"/>
                <a:gd name="connsiteX11" fmla="*/ 345281 w 559593"/>
                <a:gd name="connsiteY11" fmla="*/ 161928 h 671513"/>
                <a:gd name="connsiteX12" fmla="*/ 211931 w 559593"/>
                <a:gd name="connsiteY12" fmla="*/ 19050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1468 w 559593"/>
                <a:gd name="connsiteY10" fmla="*/ 207170 h 671513"/>
                <a:gd name="connsiteX11" fmla="*/ 340518 w 559593"/>
                <a:gd name="connsiteY11" fmla="*/ 164310 h 671513"/>
                <a:gd name="connsiteX12" fmla="*/ 211931 w 559593"/>
                <a:gd name="connsiteY12" fmla="*/ 19050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8612 w 559593"/>
                <a:gd name="connsiteY10" fmla="*/ 195263 h 671513"/>
                <a:gd name="connsiteX11" fmla="*/ 340518 w 559593"/>
                <a:gd name="connsiteY11" fmla="*/ 164310 h 671513"/>
                <a:gd name="connsiteX12" fmla="*/ 211931 w 559593"/>
                <a:gd name="connsiteY12" fmla="*/ 19050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247649 w 559593"/>
                <a:gd name="connsiteY10" fmla="*/ 159544 h 671513"/>
                <a:gd name="connsiteX11" fmla="*/ 340518 w 559593"/>
                <a:gd name="connsiteY11" fmla="*/ 164310 h 671513"/>
                <a:gd name="connsiteX12" fmla="*/ 211931 w 559593"/>
                <a:gd name="connsiteY12" fmla="*/ 19050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247649 w 559593"/>
                <a:gd name="connsiteY10" fmla="*/ 159544 h 671513"/>
                <a:gd name="connsiteX11" fmla="*/ 247650 w 559593"/>
                <a:gd name="connsiteY11" fmla="*/ 92872 h 671513"/>
                <a:gd name="connsiteX12" fmla="*/ 211931 w 559593"/>
                <a:gd name="connsiteY12" fmla="*/ 19050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250030 w 559593"/>
                <a:gd name="connsiteY10" fmla="*/ 85725 h 671513"/>
                <a:gd name="connsiteX11" fmla="*/ 247650 w 559593"/>
                <a:gd name="connsiteY11" fmla="*/ 92872 h 671513"/>
                <a:gd name="connsiteX12" fmla="*/ 211931 w 559593"/>
                <a:gd name="connsiteY12" fmla="*/ 19050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250030 w 559593"/>
                <a:gd name="connsiteY10" fmla="*/ 85725 h 671513"/>
                <a:gd name="connsiteX11" fmla="*/ 235744 w 559593"/>
                <a:gd name="connsiteY11" fmla="*/ 42866 h 671513"/>
                <a:gd name="connsiteX12" fmla="*/ 211931 w 559593"/>
                <a:gd name="connsiteY12" fmla="*/ 19050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52388 h 676276"/>
                <a:gd name="connsiteX1" fmla="*/ 0 w 559593"/>
                <a:gd name="connsiteY1" fmla="*/ 107157 h 676276"/>
                <a:gd name="connsiteX2" fmla="*/ 9525 w 559593"/>
                <a:gd name="connsiteY2" fmla="*/ 190501 h 676276"/>
                <a:gd name="connsiteX3" fmla="*/ 57150 w 559593"/>
                <a:gd name="connsiteY3" fmla="*/ 245270 h 676276"/>
                <a:gd name="connsiteX4" fmla="*/ 57150 w 559593"/>
                <a:gd name="connsiteY4" fmla="*/ 292895 h 676276"/>
                <a:gd name="connsiteX5" fmla="*/ 114300 w 559593"/>
                <a:gd name="connsiteY5" fmla="*/ 302420 h 676276"/>
                <a:gd name="connsiteX6" fmla="*/ 40481 w 559593"/>
                <a:gd name="connsiteY6" fmla="*/ 381001 h 676276"/>
                <a:gd name="connsiteX7" fmla="*/ 404812 w 559593"/>
                <a:gd name="connsiteY7" fmla="*/ 676276 h 676276"/>
                <a:gd name="connsiteX8" fmla="*/ 414337 w 559593"/>
                <a:gd name="connsiteY8" fmla="*/ 402432 h 676276"/>
                <a:gd name="connsiteX9" fmla="*/ 559593 w 559593"/>
                <a:gd name="connsiteY9" fmla="*/ 407195 h 676276"/>
                <a:gd name="connsiteX10" fmla="*/ 250030 w 559593"/>
                <a:gd name="connsiteY10" fmla="*/ 90488 h 676276"/>
                <a:gd name="connsiteX11" fmla="*/ 235744 w 559593"/>
                <a:gd name="connsiteY11" fmla="*/ 47629 h 676276"/>
                <a:gd name="connsiteX12" fmla="*/ 159543 w 559593"/>
                <a:gd name="connsiteY12" fmla="*/ 0 h 676276"/>
                <a:gd name="connsiteX13" fmla="*/ 114300 w 559593"/>
                <a:gd name="connsiteY13" fmla="*/ 4763 h 676276"/>
                <a:gd name="connsiteX14" fmla="*/ 21431 w 559593"/>
                <a:gd name="connsiteY14" fmla="*/ 52388 h 676276"/>
                <a:gd name="connsiteX0" fmla="*/ 21431 w 585787"/>
                <a:gd name="connsiteY0" fmla="*/ 52388 h 676276"/>
                <a:gd name="connsiteX1" fmla="*/ 0 w 585787"/>
                <a:gd name="connsiteY1" fmla="*/ 107157 h 676276"/>
                <a:gd name="connsiteX2" fmla="*/ 9525 w 585787"/>
                <a:gd name="connsiteY2" fmla="*/ 190501 h 676276"/>
                <a:gd name="connsiteX3" fmla="*/ 57150 w 585787"/>
                <a:gd name="connsiteY3" fmla="*/ 245270 h 676276"/>
                <a:gd name="connsiteX4" fmla="*/ 57150 w 585787"/>
                <a:gd name="connsiteY4" fmla="*/ 292895 h 676276"/>
                <a:gd name="connsiteX5" fmla="*/ 114300 w 585787"/>
                <a:gd name="connsiteY5" fmla="*/ 302420 h 676276"/>
                <a:gd name="connsiteX6" fmla="*/ 40481 w 585787"/>
                <a:gd name="connsiteY6" fmla="*/ 381001 h 676276"/>
                <a:gd name="connsiteX7" fmla="*/ 404812 w 585787"/>
                <a:gd name="connsiteY7" fmla="*/ 676276 h 676276"/>
                <a:gd name="connsiteX8" fmla="*/ 414337 w 585787"/>
                <a:gd name="connsiteY8" fmla="*/ 402432 h 676276"/>
                <a:gd name="connsiteX9" fmla="*/ 585787 w 585787"/>
                <a:gd name="connsiteY9" fmla="*/ 383382 h 676276"/>
                <a:gd name="connsiteX10" fmla="*/ 250030 w 585787"/>
                <a:gd name="connsiteY10" fmla="*/ 90488 h 676276"/>
                <a:gd name="connsiteX11" fmla="*/ 235744 w 585787"/>
                <a:gd name="connsiteY11" fmla="*/ 47629 h 676276"/>
                <a:gd name="connsiteX12" fmla="*/ 159543 w 585787"/>
                <a:gd name="connsiteY12" fmla="*/ 0 h 676276"/>
                <a:gd name="connsiteX13" fmla="*/ 114300 w 585787"/>
                <a:gd name="connsiteY13" fmla="*/ 4763 h 676276"/>
                <a:gd name="connsiteX14" fmla="*/ 21431 w 585787"/>
                <a:gd name="connsiteY14" fmla="*/ 52388 h 676276"/>
                <a:gd name="connsiteX0" fmla="*/ 21431 w 466725"/>
                <a:gd name="connsiteY0" fmla="*/ 52388 h 676276"/>
                <a:gd name="connsiteX1" fmla="*/ 0 w 466725"/>
                <a:gd name="connsiteY1" fmla="*/ 107157 h 676276"/>
                <a:gd name="connsiteX2" fmla="*/ 9525 w 466725"/>
                <a:gd name="connsiteY2" fmla="*/ 190501 h 676276"/>
                <a:gd name="connsiteX3" fmla="*/ 57150 w 466725"/>
                <a:gd name="connsiteY3" fmla="*/ 245270 h 676276"/>
                <a:gd name="connsiteX4" fmla="*/ 57150 w 466725"/>
                <a:gd name="connsiteY4" fmla="*/ 292895 h 676276"/>
                <a:gd name="connsiteX5" fmla="*/ 114300 w 466725"/>
                <a:gd name="connsiteY5" fmla="*/ 302420 h 676276"/>
                <a:gd name="connsiteX6" fmla="*/ 40481 w 466725"/>
                <a:gd name="connsiteY6" fmla="*/ 381001 h 676276"/>
                <a:gd name="connsiteX7" fmla="*/ 404812 w 466725"/>
                <a:gd name="connsiteY7" fmla="*/ 676276 h 676276"/>
                <a:gd name="connsiteX8" fmla="*/ 414337 w 466725"/>
                <a:gd name="connsiteY8" fmla="*/ 402432 h 676276"/>
                <a:gd name="connsiteX9" fmla="*/ 466725 w 466725"/>
                <a:gd name="connsiteY9" fmla="*/ 385763 h 676276"/>
                <a:gd name="connsiteX10" fmla="*/ 250030 w 466725"/>
                <a:gd name="connsiteY10" fmla="*/ 90488 h 676276"/>
                <a:gd name="connsiteX11" fmla="*/ 235744 w 466725"/>
                <a:gd name="connsiteY11" fmla="*/ 47629 h 676276"/>
                <a:gd name="connsiteX12" fmla="*/ 159543 w 466725"/>
                <a:gd name="connsiteY12" fmla="*/ 0 h 676276"/>
                <a:gd name="connsiteX13" fmla="*/ 114300 w 466725"/>
                <a:gd name="connsiteY13" fmla="*/ 4763 h 676276"/>
                <a:gd name="connsiteX14" fmla="*/ 21431 w 466725"/>
                <a:gd name="connsiteY14" fmla="*/ 52388 h 676276"/>
                <a:gd name="connsiteX0" fmla="*/ 21431 w 466725"/>
                <a:gd name="connsiteY0" fmla="*/ 52388 h 769145"/>
                <a:gd name="connsiteX1" fmla="*/ 0 w 466725"/>
                <a:gd name="connsiteY1" fmla="*/ 107157 h 769145"/>
                <a:gd name="connsiteX2" fmla="*/ 9525 w 466725"/>
                <a:gd name="connsiteY2" fmla="*/ 190501 h 769145"/>
                <a:gd name="connsiteX3" fmla="*/ 57150 w 466725"/>
                <a:gd name="connsiteY3" fmla="*/ 245270 h 769145"/>
                <a:gd name="connsiteX4" fmla="*/ 57150 w 466725"/>
                <a:gd name="connsiteY4" fmla="*/ 292895 h 769145"/>
                <a:gd name="connsiteX5" fmla="*/ 114300 w 466725"/>
                <a:gd name="connsiteY5" fmla="*/ 302420 h 769145"/>
                <a:gd name="connsiteX6" fmla="*/ 40481 w 466725"/>
                <a:gd name="connsiteY6" fmla="*/ 381001 h 769145"/>
                <a:gd name="connsiteX7" fmla="*/ 407194 w 466725"/>
                <a:gd name="connsiteY7" fmla="*/ 769145 h 769145"/>
                <a:gd name="connsiteX8" fmla="*/ 414337 w 466725"/>
                <a:gd name="connsiteY8" fmla="*/ 402432 h 769145"/>
                <a:gd name="connsiteX9" fmla="*/ 466725 w 466725"/>
                <a:gd name="connsiteY9" fmla="*/ 385763 h 769145"/>
                <a:gd name="connsiteX10" fmla="*/ 250030 w 466725"/>
                <a:gd name="connsiteY10" fmla="*/ 90488 h 769145"/>
                <a:gd name="connsiteX11" fmla="*/ 235744 w 466725"/>
                <a:gd name="connsiteY11" fmla="*/ 47629 h 769145"/>
                <a:gd name="connsiteX12" fmla="*/ 159543 w 466725"/>
                <a:gd name="connsiteY12" fmla="*/ 0 h 769145"/>
                <a:gd name="connsiteX13" fmla="*/ 114300 w 466725"/>
                <a:gd name="connsiteY13" fmla="*/ 4763 h 769145"/>
                <a:gd name="connsiteX14" fmla="*/ 21431 w 466725"/>
                <a:gd name="connsiteY14" fmla="*/ 52388 h 769145"/>
                <a:gd name="connsiteX0" fmla="*/ 21431 w 466725"/>
                <a:gd name="connsiteY0" fmla="*/ 52388 h 769145"/>
                <a:gd name="connsiteX1" fmla="*/ 0 w 466725"/>
                <a:gd name="connsiteY1" fmla="*/ 107157 h 769145"/>
                <a:gd name="connsiteX2" fmla="*/ 9525 w 466725"/>
                <a:gd name="connsiteY2" fmla="*/ 190501 h 769145"/>
                <a:gd name="connsiteX3" fmla="*/ 57150 w 466725"/>
                <a:gd name="connsiteY3" fmla="*/ 245270 h 769145"/>
                <a:gd name="connsiteX4" fmla="*/ 114300 w 466725"/>
                <a:gd name="connsiteY4" fmla="*/ 302420 h 769145"/>
                <a:gd name="connsiteX5" fmla="*/ 40481 w 466725"/>
                <a:gd name="connsiteY5" fmla="*/ 381001 h 769145"/>
                <a:gd name="connsiteX6" fmla="*/ 407194 w 466725"/>
                <a:gd name="connsiteY6" fmla="*/ 769145 h 769145"/>
                <a:gd name="connsiteX7" fmla="*/ 414337 w 466725"/>
                <a:gd name="connsiteY7" fmla="*/ 402432 h 769145"/>
                <a:gd name="connsiteX8" fmla="*/ 466725 w 466725"/>
                <a:gd name="connsiteY8" fmla="*/ 385763 h 769145"/>
                <a:gd name="connsiteX9" fmla="*/ 250030 w 466725"/>
                <a:gd name="connsiteY9" fmla="*/ 90488 h 769145"/>
                <a:gd name="connsiteX10" fmla="*/ 235744 w 466725"/>
                <a:gd name="connsiteY10" fmla="*/ 47629 h 769145"/>
                <a:gd name="connsiteX11" fmla="*/ 159543 w 466725"/>
                <a:gd name="connsiteY11" fmla="*/ 0 h 769145"/>
                <a:gd name="connsiteX12" fmla="*/ 114300 w 466725"/>
                <a:gd name="connsiteY12" fmla="*/ 4763 h 769145"/>
                <a:gd name="connsiteX13" fmla="*/ 21431 w 466725"/>
                <a:gd name="connsiteY13" fmla="*/ 52388 h 769145"/>
                <a:gd name="connsiteX0" fmla="*/ 21431 w 466725"/>
                <a:gd name="connsiteY0" fmla="*/ 52388 h 769145"/>
                <a:gd name="connsiteX1" fmla="*/ 0 w 466725"/>
                <a:gd name="connsiteY1" fmla="*/ 107157 h 769145"/>
                <a:gd name="connsiteX2" fmla="*/ 9525 w 466725"/>
                <a:gd name="connsiteY2" fmla="*/ 190501 h 769145"/>
                <a:gd name="connsiteX3" fmla="*/ 114300 w 466725"/>
                <a:gd name="connsiteY3" fmla="*/ 302420 h 769145"/>
                <a:gd name="connsiteX4" fmla="*/ 40481 w 466725"/>
                <a:gd name="connsiteY4" fmla="*/ 381001 h 769145"/>
                <a:gd name="connsiteX5" fmla="*/ 407194 w 466725"/>
                <a:gd name="connsiteY5" fmla="*/ 769145 h 769145"/>
                <a:gd name="connsiteX6" fmla="*/ 414337 w 466725"/>
                <a:gd name="connsiteY6" fmla="*/ 402432 h 769145"/>
                <a:gd name="connsiteX7" fmla="*/ 466725 w 466725"/>
                <a:gd name="connsiteY7" fmla="*/ 385763 h 769145"/>
                <a:gd name="connsiteX8" fmla="*/ 250030 w 466725"/>
                <a:gd name="connsiteY8" fmla="*/ 90488 h 769145"/>
                <a:gd name="connsiteX9" fmla="*/ 235744 w 466725"/>
                <a:gd name="connsiteY9" fmla="*/ 47629 h 769145"/>
                <a:gd name="connsiteX10" fmla="*/ 159543 w 466725"/>
                <a:gd name="connsiteY10" fmla="*/ 0 h 769145"/>
                <a:gd name="connsiteX11" fmla="*/ 114300 w 466725"/>
                <a:gd name="connsiteY11" fmla="*/ 4763 h 769145"/>
                <a:gd name="connsiteX12" fmla="*/ 21431 w 466725"/>
                <a:gd name="connsiteY12" fmla="*/ 52388 h 769145"/>
                <a:gd name="connsiteX0" fmla="*/ 21431 w 466725"/>
                <a:gd name="connsiteY0" fmla="*/ 52388 h 769145"/>
                <a:gd name="connsiteX1" fmla="*/ 0 w 466725"/>
                <a:gd name="connsiteY1" fmla="*/ 107157 h 769145"/>
                <a:gd name="connsiteX2" fmla="*/ 114300 w 466725"/>
                <a:gd name="connsiteY2" fmla="*/ 302420 h 769145"/>
                <a:gd name="connsiteX3" fmla="*/ 40481 w 466725"/>
                <a:gd name="connsiteY3" fmla="*/ 381001 h 769145"/>
                <a:gd name="connsiteX4" fmla="*/ 407194 w 466725"/>
                <a:gd name="connsiteY4" fmla="*/ 769145 h 769145"/>
                <a:gd name="connsiteX5" fmla="*/ 414337 w 466725"/>
                <a:gd name="connsiteY5" fmla="*/ 402432 h 769145"/>
                <a:gd name="connsiteX6" fmla="*/ 466725 w 466725"/>
                <a:gd name="connsiteY6" fmla="*/ 385763 h 769145"/>
                <a:gd name="connsiteX7" fmla="*/ 250030 w 466725"/>
                <a:gd name="connsiteY7" fmla="*/ 90488 h 769145"/>
                <a:gd name="connsiteX8" fmla="*/ 235744 w 466725"/>
                <a:gd name="connsiteY8" fmla="*/ 47629 h 769145"/>
                <a:gd name="connsiteX9" fmla="*/ 159543 w 466725"/>
                <a:gd name="connsiteY9" fmla="*/ 0 h 769145"/>
                <a:gd name="connsiteX10" fmla="*/ 114300 w 466725"/>
                <a:gd name="connsiteY10" fmla="*/ 4763 h 769145"/>
                <a:gd name="connsiteX11" fmla="*/ 21431 w 466725"/>
                <a:gd name="connsiteY11" fmla="*/ 52388 h 769145"/>
                <a:gd name="connsiteX0" fmla="*/ 0 w 445294"/>
                <a:gd name="connsiteY0" fmla="*/ 52388 h 769145"/>
                <a:gd name="connsiteX1" fmla="*/ 92869 w 445294"/>
                <a:gd name="connsiteY1" fmla="*/ 302420 h 769145"/>
                <a:gd name="connsiteX2" fmla="*/ 19050 w 445294"/>
                <a:gd name="connsiteY2" fmla="*/ 381001 h 769145"/>
                <a:gd name="connsiteX3" fmla="*/ 385763 w 445294"/>
                <a:gd name="connsiteY3" fmla="*/ 769145 h 769145"/>
                <a:gd name="connsiteX4" fmla="*/ 392906 w 445294"/>
                <a:gd name="connsiteY4" fmla="*/ 402432 h 769145"/>
                <a:gd name="connsiteX5" fmla="*/ 445294 w 445294"/>
                <a:gd name="connsiteY5" fmla="*/ 385763 h 769145"/>
                <a:gd name="connsiteX6" fmla="*/ 228599 w 445294"/>
                <a:gd name="connsiteY6" fmla="*/ 90488 h 769145"/>
                <a:gd name="connsiteX7" fmla="*/ 214313 w 445294"/>
                <a:gd name="connsiteY7" fmla="*/ 47629 h 769145"/>
                <a:gd name="connsiteX8" fmla="*/ 138112 w 445294"/>
                <a:gd name="connsiteY8" fmla="*/ 0 h 769145"/>
                <a:gd name="connsiteX9" fmla="*/ 92869 w 445294"/>
                <a:gd name="connsiteY9" fmla="*/ 4763 h 769145"/>
                <a:gd name="connsiteX10" fmla="*/ 0 w 445294"/>
                <a:gd name="connsiteY10" fmla="*/ 52388 h 769145"/>
                <a:gd name="connsiteX0" fmla="*/ 73819 w 426244"/>
                <a:gd name="connsiteY0" fmla="*/ 4763 h 769145"/>
                <a:gd name="connsiteX1" fmla="*/ 73819 w 426244"/>
                <a:gd name="connsiteY1" fmla="*/ 302420 h 769145"/>
                <a:gd name="connsiteX2" fmla="*/ 0 w 426244"/>
                <a:gd name="connsiteY2" fmla="*/ 381001 h 769145"/>
                <a:gd name="connsiteX3" fmla="*/ 366713 w 426244"/>
                <a:gd name="connsiteY3" fmla="*/ 769145 h 769145"/>
                <a:gd name="connsiteX4" fmla="*/ 373856 w 426244"/>
                <a:gd name="connsiteY4" fmla="*/ 402432 h 769145"/>
                <a:gd name="connsiteX5" fmla="*/ 426244 w 426244"/>
                <a:gd name="connsiteY5" fmla="*/ 385763 h 769145"/>
                <a:gd name="connsiteX6" fmla="*/ 209549 w 426244"/>
                <a:gd name="connsiteY6" fmla="*/ 90488 h 769145"/>
                <a:gd name="connsiteX7" fmla="*/ 195263 w 426244"/>
                <a:gd name="connsiteY7" fmla="*/ 47629 h 769145"/>
                <a:gd name="connsiteX8" fmla="*/ 119062 w 426244"/>
                <a:gd name="connsiteY8" fmla="*/ 0 h 769145"/>
                <a:gd name="connsiteX9" fmla="*/ 73819 w 426244"/>
                <a:gd name="connsiteY9" fmla="*/ 4763 h 769145"/>
                <a:gd name="connsiteX0" fmla="*/ 119062 w 426244"/>
                <a:gd name="connsiteY0" fmla="*/ 0 h 769145"/>
                <a:gd name="connsiteX1" fmla="*/ 73819 w 426244"/>
                <a:gd name="connsiteY1" fmla="*/ 302420 h 769145"/>
                <a:gd name="connsiteX2" fmla="*/ 0 w 426244"/>
                <a:gd name="connsiteY2" fmla="*/ 381001 h 769145"/>
                <a:gd name="connsiteX3" fmla="*/ 366713 w 426244"/>
                <a:gd name="connsiteY3" fmla="*/ 769145 h 769145"/>
                <a:gd name="connsiteX4" fmla="*/ 373856 w 426244"/>
                <a:gd name="connsiteY4" fmla="*/ 402432 h 769145"/>
                <a:gd name="connsiteX5" fmla="*/ 426244 w 426244"/>
                <a:gd name="connsiteY5" fmla="*/ 385763 h 769145"/>
                <a:gd name="connsiteX6" fmla="*/ 209549 w 426244"/>
                <a:gd name="connsiteY6" fmla="*/ 90488 h 769145"/>
                <a:gd name="connsiteX7" fmla="*/ 195263 w 426244"/>
                <a:gd name="connsiteY7" fmla="*/ 47629 h 769145"/>
                <a:gd name="connsiteX8" fmla="*/ 119062 w 426244"/>
                <a:gd name="connsiteY8" fmla="*/ 0 h 769145"/>
                <a:gd name="connsiteX0" fmla="*/ 195263 w 426244"/>
                <a:gd name="connsiteY0" fmla="*/ 0 h 721516"/>
                <a:gd name="connsiteX1" fmla="*/ 73819 w 426244"/>
                <a:gd name="connsiteY1" fmla="*/ 254791 h 721516"/>
                <a:gd name="connsiteX2" fmla="*/ 0 w 426244"/>
                <a:gd name="connsiteY2" fmla="*/ 333372 h 721516"/>
                <a:gd name="connsiteX3" fmla="*/ 366713 w 426244"/>
                <a:gd name="connsiteY3" fmla="*/ 721516 h 721516"/>
                <a:gd name="connsiteX4" fmla="*/ 373856 w 426244"/>
                <a:gd name="connsiteY4" fmla="*/ 354803 h 721516"/>
                <a:gd name="connsiteX5" fmla="*/ 426244 w 426244"/>
                <a:gd name="connsiteY5" fmla="*/ 338134 h 721516"/>
                <a:gd name="connsiteX6" fmla="*/ 209549 w 426244"/>
                <a:gd name="connsiteY6" fmla="*/ 42859 h 721516"/>
                <a:gd name="connsiteX7" fmla="*/ 195263 w 426244"/>
                <a:gd name="connsiteY7" fmla="*/ 0 h 721516"/>
                <a:gd name="connsiteX0" fmla="*/ 209549 w 426244"/>
                <a:gd name="connsiteY0" fmla="*/ 773 h 679430"/>
                <a:gd name="connsiteX1" fmla="*/ 73819 w 426244"/>
                <a:gd name="connsiteY1" fmla="*/ 212705 h 679430"/>
                <a:gd name="connsiteX2" fmla="*/ 0 w 426244"/>
                <a:gd name="connsiteY2" fmla="*/ 291286 h 679430"/>
                <a:gd name="connsiteX3" fmla="*/ 366713 w 426244"/>
                <a:gd name="connsiteY3" fmla="*/ 679430 h 679430"/>
                <a:gd name="connsiteX4" fmla="*/ 373856 w 426244"/>
                <a:gd name="connsiteY4" fmla="*/ 312717 h 679430"/>
                <a:gd name="connsiteX5" fmla="*/ 426244 w 426244"/>
                <a:gd name="connsiteY5" fmla="*/ 296048 h 679430"/>
                <a:gd name="connsiteX6" fmla="*/ 209549 w 426244"/>
                <a:gd name="connsiteY6" fmla="*/ 773 h 679430"/>
                <a:gd name="connsiteX0" fmla="*/ 426244 w 426244"/>
                <a:gd name="connsiteY0" fmla="*/ 83343 h 466725"/>
                <a:gd name="connsiteX1" fmla="*/ 73819 w 426244"/>
                <a:gd name="connsiteY1" fmla="*/ 0 h 466725"/>
                <a:gd name="connsiteX2" fmla="*/ 0 w 426244"/>
                <a:gd name="connsiteY2" fmla="*/ 78581 h 466725"/>
                <a:gd name="connsiteX3" fmla="*/ 366713 w 426244"/>
                <a:gd name="connsiteY3" fmla="*/ 466725 h 466725"/>
                <a:gd name="connsiteX4" fmla="*/ 373856 w 426244"/>
                <a:gd name="connsiteY4" fmla="*/ 100012 h 466725"/>
                <a:gd name="connsiteX5" fmla="*/ 426244 w 426244"/>
                <a:gd name="connsiteY5" fmla="*/ 83343 h 466725"/>
                <a:gd name="connsiteX0" fmla="*/ 373856 w 373856"/>
                <a:gd name="connsiteY0" fmla="*/ 100012 h 466725"/>
                <a:gd name="connsiteX1" fmla="*/ 73819 w 373856"/>
                <a:gd name="connsiteY1" fmla="*/ 0 h 466725"/>
                <a:gd name="connsiteX2" fmla="*/ 0 w 373856"/>
                <a:gd name="connsiteY2" fmla="*/ 78581 h 466725"/>
                <a:gd name="connsiteX3" fmla="*/ 366713 w 373856"/>
                <a:gd name="connsiteY3" fmla="*/ 466725 h 466725"/>
                <a:gd name="connsiteX4" fmla="*/ 373856 w 373856"/>
                <a:gd name="connsiteY4" fmla="*/ 100012 h 466725"/>
                <a:gd name="connsiteX0" fmla="*/ 411956 w 411956"/>
                <a:gd name="connsiteY0" fmla="*/ 383381 h 466725"/>
                <a:gd name="connsiteX1" fmla="*/ 73819 w 411956"/>
                <a:gd name="connsiteY1" fmla="*/ 0 h 466725"/>
                <a:gd name="connsiteX2" fmla="*/ 0 w 411956"/>
                <a:gd name="connsiteY2" fmla="*/ 78581 h 466725"/>
                <a:gd name="connsiteX3" fmla="*/ 366713 w 411956"/>
                <a:gd name="connsiteY3" fmla="*/ 466725 h 466725"/>
                <a:gd name="connsiteX4" fmla="*/ 411956 w 411956"/>
                <a:gd name="connsiteY4" fmla="*/ 383381 h 466725"/>
                <a:gd name="connsiteX0" fmla="*/ 411956 w 411956"/>
                <a:gd name="connsiteY0" fmla="*/ 345281 h 428625"/>
                <a:gd name="connsiteX1" fmla="*/ 45244 w 411956"/>
                <a:gd name="connsiteY1" fmla="*/ 0 h 428625"/>
                <a:gd name="connsiteX2" fmla="*/ 0 w 411956"/>
                <a:gd name="connsiteY2" fmla="*/ 40481 h 428625"/>
                <a:gd name="connsiteX3" fmla="*/ 366713 w 411956"/>
                <a:gd name="connsiteY3" fmla="*/ 428625 h 428625"/>
                <a:gd name="connsiteX4" fmla="*/ 411956 w 411956"/>
                <a:gd name="connsiteY4" fmla="*/ 345281 h 428625"/>
                <a:gd name="connsiteX0" fmla="*/ 411956 w 411956"/>
                <a:gd name="connsiteY0" fmla="*/ 354806 h 438150"/>
                <a:gd name="connsiteX1" fmla="*/ 40481 w 411956"/>
                <a:gd name="connsiteY1" fmla="*/ 0 h 438150"/>
                <a:gd name="connsiteX2" fmla="*/ 0 w 411956"/>
                <a:gd name="connsiteY2" fmla="*/ 50006 h 438150"/>
                <a:gd name="connsiteX3" fmla="*/ 366713 w 411956"/>
                <a:gd name="connsiteY3" fmla="*/ 438150 h 438150"/>
                <a:gd name="connsiteX4" fmla="*/ 411956 w 411956"/>
                <a:gd name="connsiteY4" fmla="*/ 354806 h 438150"/>
                <a:gd name="connsiteX0" fmla="*/ 402431 w 402431"/>
                <a:gd name="connsiteY0" fmla="*/ 378618 h 438150"/>
                <a:gd name="connsiteX1" fmla="*/ 40481 w 402431"/>
                <a:gd name="connsiteY1" fmla="*/ 0 h 438150"/>
                <a:gd name="connsiteX2" fmla="*/ 0 w 402431"/>
                <a:gd name="connsiteY2" fmla="*/ 50006 h 438150"/>
                <a:gd name="connsiteX3" fmla="*/ 366713 w 402431"/>
                <a:gd name="connsiteY3" fmla="*/ 438150 h 438150"/>
                <a:gd name="connsiteX4" fmla="*/ 402431 w 402431"/>
                <a:gd name="connsiteY4" fmla="*/ 378618 h 438150"/>
                <a:gd name="connsiteX0" fmla="*/ 402431 w 402431"/>
                <a:gd name="connsiteY0" fmla="*/ 361949 h 421481"/>
                <a:gd name="connsiteX1" fmla="*/ 40481 w 402431"/>
                <a:gd name="connsiteY1" fmla="*/ 0 h 421481"/>
                <a:gd name="connsiteX2" fmla="*/ 0 w 402431"/>
                <a:gd name="connsiteY2" fmla="*/ 33337 h 421481"/>
                <a:gd name="connsiteX3" fmla="*/ 366713 w 402431"/>
                <a:gd name="connsiteY3" fmla="*/ 421481 h 421481"/>
                <a:gd name="connsiteX4" fmla="*/ 402431 w 402431"/>
                <a:gd name="connsiteY4" fmla="*/ 361949 h 421481"/>
                <a:gd name="connsiteX0" fmla="*/ 392906 w 392906"/>
                <a:gd name="connsiteY0" fmla="*/ 376236 h 421481"/>
                <a:gd name="connsiteX1" fmla="*/ 40481 w 392906"/>
                <a:gd name="connsiteY1" fmla="*/ 0 h 421481"/>
                <a:gd name="connsiteX2" fmla="*/ 0 w 392906"/>
                <a:gd name="connsiteY2" fmla="*/ 33337 h 421481"/>
                <a:gd name="connsiteX3" fmla="*/ 366713 w 392906"/>
                <a:gd name="connsiteY3" fmla="*/ 421481 h 421481"/>
                <a:gd name="connsiteX4" fmla="*/ 392906 w 392906"/>
                <a:gd name="connsiteY4" fmla="*/ 376236 h 421481"/>
                <a:gd name="connsiteX0" fmla="*/ 392906 w 392906"/>
                <a:gd name="connsiteY0" fmla="*/ 383380 h 428625"/>
                <a:gd name="connsiteX1" fmla="*/ 40481 w 392906"/>
                <a:gd name="connsiteY1" fmla="*/ 0 h 428625"/>
                <a:gd name="connsiteX2" fmla="*/ 0 w 392906"/>
                <a:gd name="connsiteY2" fmla="*/ 40481 h 428625"/>
                <a:gd name="connsiteX3" fmla="*/ 366713 w 392906"/>
                <a:gd name="connsiteY3" fmla="*/ 428625 h 428625"/>
                <a:gd name="connsiteX4" fmla="*/ 392906 w 392906"/>
                <a:gd name="connsiteY4" fmla="*/ 383380 h 428625"/>
                <a:gd name="connsiteX0" fmla="*/ 392906 w 392906"/>
                <a:gd name="connsiteY0" fmla="*/ 383380 h 401434"/>
                <a:gd name="connsiteX1" fmla="*/ 40481 w 392906"/>
                <a:gd name="connsiteY1" fmla="*/ 0 h 401434"/>
                <a:gd name="connsiteX2" fmla="*/ 0 w 392906"/>
                <a:gd name="connsiteY2" fmla="*/ 40481 h 401434"/>
                <a:gd name="connsiteX3" fmla="*/ 384310 w 392906"/>
                <a:gd name="connsiteY3" fmla="*/ 401434 h 401434"/>
                <a:gd name="connsiteX4" fmla="*/ 392906 w 392906"/>
                <a:gd name="connsiteY4" fmla="*/ 383380 h 401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906" h="401434">
                  <a:moveTo>
                    <a:pt x="392906" y="383380"/>
                  </a:moveTo>
                  <a:lnTo>
                    <a:pt x="40481" y="0"/>
                  </a:lnTo>
                  <a:lnTo>
                    <a:pt x="0" y="40481"/>
                  </a:lnTo>
                  <a:lnTo>
                    <a:pt x="384310" y="401434"/>
                  </a:lnTo>
                  <a:lnTo>
                    <a:pt x="392906" y="383380"/>
                  </a:lnTo>
                  <a:close/>
                </a:path>
              </a:pathLst>
            </a:custGeom>
            <a:solidFill>
              <a:srgbClr val="2F3BA2"/>
            </a:solidFill>
            <a:ln w="12700">
              <a:noFill/>
              <a:miter lim="800000"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100800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algn="ctr" eaLnBrk="0" hangingPunct="0"/>
              <a:endParaRPr lang="ko-KR" altLang="en-US" sz="1600" spc="-100" baseline="0" dirty="0"/>
            </a:p>
          </p:txBody>
        </p:sp>
        <p:sp>
          <p:nvSpPr>
            <p:cNvPr id="53" name="자유형 52"/>
            <p:cNvSpPr/>
            <p:nvPr userDrawn="1"/>
          </p:nvSpPr>
          <p:spPr>
            <a:xfrm rot="187138">
              <a:off x="4051146" y="205739"/>
              <a:ext cx="414958" cy="452682"/>
            </a:xfrm>
            <a:custGeom>
              <a:avLst/>
              <a:gdLst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6231 w 559593"/>
                <a:gd name="connsiteY10" fmla="*/ 176213 h 671513"/>
                <a:gd name="connsiteX11" fmla="*/ 288131 w 559593"/>
                <a:gd name="connsiteY11" fmla="*/ 173832 h 671513"/>
                <a:gd name="connsiteX12" fmla="*/ 233362 w 559593"/>
                <a:gd name="connsiteY12" fmla="*/ 45244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6231 w 559593"/>
                <a:gd name="connsiteY10" fmla="*/ 176213 h 671513"/>
                <a:gd name="connsiteX11" fmla="*/ 288131 w 559593"/>
                <a:gd name="connsiteY11" fmla="*/ 173832 h 671513"/>
                <a:gd name="connsiteX12" fmla="*/ 185737 w 559593"/>
                <a:gd name="connsiteY12" fmla="*/ 9525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6231 w 559593"/>
                <a:gd name="connsiteY10" fmla="*/ 176213 h 671513"/>
                <a:gd name="connsiteX11" fmla="*/ 247650 w 559593"/>
                <a:gd name="connsiteY11" fmla="*/ 71439 h 671513"/>
                <a:gd name="connsiteX12" fmla="*/ 185737 w 559593"/>
                <a:gd name="connsiteY12" fmla="*/ 9525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45281 w 559593"/>
                <a:gd name="connsiteY10" fmla="*/ 176213 h 671513"/>
                <a:gd name="connsiteX11" fmla="*/ 247650 w 559593"/>
                <a:gd name="connsiteY11" fmla="*/ 71439 h 671513"/>
                <a:gd name="connsiteX12" fmla="*/ 185737 w 559593"/>
                <a:gd name="connsiteY12" fmla="*/ 9525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6231 w 559593"/>
                <a:gd name="connsiteY10" fmla="*/ 188119 h 671513"/>
                <a:gd name="connsiteX11" fmla="*/ 247650 w 559593"/>
                <a:gd name="connsiteY11" fmla="*/ 71439 h 671513"/>
                <a:gd name="connsiteX12" fmla="*/ 185737 w 559593"/>
                <a:gd name="connsiteY12" fmla="*/ 9525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6231 w 559593"/>
                <a:gd name="connsiteY10" fmla="*/ 188119 h 671513"/>
                <a:gd name="connsiteX11" fmla="*/ 292894 w 559593"/>
                <a:gd name="connsiteY11" fmla="*/ 97633 h 671513"/>
                <a:gd name="connsiteX12" fmla="*/ 185737 w 559593"/>
                <a:gd name="connsiteY12" fmla="*/ 9525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288131 w 559593"/>
                <a:gd name="connsiteY10" fmla="*/ 180976 h 671513"/>
                <a:gd name="connsiteX11" fmla="*/ 292894 w 559593"/>
                <a:gd name="connsiteY11" fmla="*/ 97633 h 671513"/>
                <a:gd name="connsiteX12" fmla="*/ 185737 w 559593"/>
                <a:gd name="connsiteY12" fmla="*/ 9525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288131 w 559593"/>
                <a:gd name="connsiteY10" fmla="*/ 180976 h 671513"/>
                <a:gd name="connsiteX11" fmla="*/ 330994 w 559593"/>
                <a:gd name="connsiteY11" fmla="*/ 150021 h 671513"/>
                <a:gd name="connsiteX12" fmla="*/ 185737 w 559593"/>
                <a:gd name="connsiteY12" fmla="*/ 9525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288131 w 559593"/>
                <a:gd name="connsiteY10" fmla="*/ 180976 h 671513"/>
                <a:gd name="connsiteX11" fmla="*/ 347662 w 559593"/>
                <a:gd name="connsiteY11" fmla="*/ 169071 h 671513"/>
                <a:gd name="connsiteX12" fmla="*/ 185737 w 559593"/>
                <a:gd name="connsiteY12" fmla="*/ 9525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1468 w 559593"/>
                <a:gd name="connsiteY10" fmla="*/ 207170 h 671513"/>
                <a:gd name="connsiteX11" fmla="*/ 347662 w 559593"/>
                <a:gd name="connsiteY11" fmla="*/ 169071 h 671513"/>
                <a:gd name="connsiteX12" fmla="*/ 185737 w 559593"/>
                <a:gd name="connsiteY12" fmla="*/ 9525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1468 w 559593"/>
                <a:gd name="connsiteY10" fmla="*/ 207170 h 671513"/>
                <a:gd name="connsiteX11" fmla="*/ 347662 w 559593"/>
                <a:gd name="connsiteY11" fmla="*/ 169071 h 671513"/>
                <a:gd name="connsiteX12" fmla="*/ 211931 w 559593"/>
                <a:gd name="connsiteY12" fmla="*/ 19050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1468 w 559593"/>
                <a:gd name="connsiteY10" fmla="*/ 207170 h 671513"/>
                <a:gd name="connsiteX11" fmla="*/ 342900 w 559593"/>
                <a:gd name="connsiteY11" fmla="*/ 178596 h 671513"/>
                <a:gd name="connsiteX12" fmla="*/ 211931 w 559593"/>
                <a:gd name="connsiteY12" fmla="*/ 19050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1468 w 559593"/>
                <a:gd name="connsiteY10" fmla="*/ 207170 h 671513"/>
                <a:gd name="connsiteX11" fmla="*/ 345281 w 559593"/>
                <a:gd name="connsiteY11" fmla="*/ 161928 h 671513"/>
                <a:gd name="connsiteX12" fmla="*/ 211931 w 559593"/>
                <a:gd name="connsiteY12" fmla="*/ 19050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1468 w 559593"/>
                <a:gd name="connsiteY10" fmla="*/ 207170 h 671513"/>
                <a:gd name="connsiteX11" fmla="*/ 340518 w 559593"/>
                <a:gd name="connsiteY11" fmla="*/ 164310 h 671513"/>
                <a:gd name="connsiteX12" fmla="*/ 211931 w 559593"/>
                <a:gd name="connsiteY12" fmla="*/ 19050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8612 w 559593"/>
                <a:gd name="connsiteY10" fmla="*/ 195263 h 671513"/>
                <a:gd name="connsiteX11" fmla="*/ 340518 w 559593"/>
                <a:gd name="connsiteY11" fmla="*/ 164310 h 671513"/>
                <a:gd name="connsiteX12" fmla="*/ 211931 w 559593"/>
                <a:gd name="connsiteY12" fmla="*/ 19050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247649 w 559593"/>
                <a:gd name="connsiteY10" fmla="*/ 159544 h 671513"/>
                <a:gd name="connsiteX11" fmla="*/ 340518 w 559593"/>
                <a:gd name="connsiteY11" fmla="*/ 164310 h 671513"/>
                <a:gd name="connsiteX12" fmla="*/ 211931 w 559593"/>
                <a:gd name="connsiteY12" fmla="*/ 19050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247649 w 559593"/>
                <a:gd name="connsiteY10" fmla="*/ 159544 h 671513"/>
                <a:gd name="connsiteX11" fmla="*/ 247650 w 559593"/>
                <a:gd name="connsiteY11" fmla="*/ 92872 h 671513"/>
                <a:gd name="connsiteX12" fmla="*/ 211931 w 559593"/>
                <a:gd name="connsiteY12" fmla="*/ 19050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250030 w 559593"/>
                <a:gd name="connsiteY10" fmla="*/ 85725 h 671513"/>
                <a:gd name="connsiteX11" fmla="*/ 247650 w 559593"/>
                <a:gd name="connsiteY11" fmla="*/ 92872 h 671513"/>
                <a:gd name="connsiteX12" fmla="*/ 211931 w 559593"/>
                <a:gd name="connsiteY12" fmla="*/ 19050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250030 w 559593"/>
                <a:gd name="connsiteY10" fmla="*/ 85725 h 671513"/>
                <a:gd name="connsiteX11" fmla="*/ 235744 w 559593"/>
                <a:gd name="connsiteY11" fmla="*/ 42866 h 671513"/>
                <a:gd name="connsiteX12" fmla="*/ 211931 w 559593"/>
                <a:gd name="connsiteY12" fmla="*/ 19050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52388 h 676276"/>
                <a:gd name="connsiteX1" fmla="*/ 0 w 559593"/>
                <a:gd name="connsiteY1" fmla="*/ 107157 h 676276"/>
                <a:gd name="connsiteX2" fmla="*/ 9525 w 559593"/>
                <a:gd name="connsiteY2" fmla="*/ 190501 h 676276"/>
                <a:gd name="connsiteX3" fmla="*/ 57150 w 559593"/>
                <a:gd name="connsiteY3" fmla="*/ 245270 h 676276"/>
                <a:gd name="connsiteX4" fmla="*/ 57150 w 559593"/>
                <a:gd name="connsiteY4" fmla="*/ 292895 h 676276"/>
                <a:gd name="connsiteX5" fmla="*/ 114300 w 559593"/>
                <a:gd name="connsiteY5" fmla="*/ 302420 h 676276"/>
                <a:gd name="connsiteX6" fmla="*/ 40481 w 559593"/>
                <a:gd name="connsiteY6" fmla="*/ 381001 h 676276"/>
                <a:gd name="connsiteX7" fmla="*/ 404812 w 559593"/>
                <a:gd name="connsiteY7" fmla="*/ 676276 h 676276"/>
                <a:gd name="connsiteX8" fmla="*/ 414337 w 559593"/>
                <a:gd name="connsiteY8" fmla="*/ 402432 h 676276"/>
                <a:gd name="connsiteX9" fmla="*/ 559593 w 559593"/>
                <a:gd name="connsiteY9" fmla="*/ 407195 h 676276"/>
                <a:gd name="connsiteX10" fmla="*/ 250030 w 559593"/>
                <a:gd name="connsiteY10" fmla="*/ 90488 h 676276"/>
                <a:gd name="connsiteX11" fmla="*/ 235744 w 559593"/>
                <a:gd name="connsiteY11" fmla="*/ 47629 h 676276"/>
                <a:gd name="connsiteX12" fmla="*/ 159543 w 559593"/>
                <a:gd name="connsiteY12" fmla="*/ 0 h 676276"/>
                <a:gd name="connsiteX13" fmla="*/ 114300 w 559593"/>
                <a:gd name="connsiteY13" fmla="*/ 4763 h 676276"/>
                <a:gd name="connsiteX14" fmla="*/ 21431 w 559593"/>
                <a:gd name="connsiteY14" fmla="*/ 52388 h 676276"/>
                <a:gd name="connsiteX0" fmla="*/ 21431 w 585787"/>
                <a:gd name="connsiteY0" fmla="*/ 52388 h 676276"/>
                <a:gd name="connsiteX1" fmla="*/ 0 w 585787"/>
                <a:gd name="connsiteY1" fmla="*/ 107157 h 676276"/>
                <a:gd name="connsiteX2" fmla="*/ 9525 w 585787"/>
                <a:gd name="connsiteY2" fmla="*/ 190501 h 676276"/>
                <a:gd name="connsiteX3" fmla="*/ 57150 w 585787"/>
                <a:gd name="connsiteY3" fmla="*/ 245270 h 676276"/>
                <a:gd name="connsiteX4" fmla="*/ 57150 w 585787"/>
                <a:gd name="connsiteY4" fmla="*/ 292895 h 676276"/>
                <a:gd name="connsiteX5" fmla="*/ 114300 w 585787"/>
                <a:gd name="connsiteY5" fmla="*/ 302420 h 676276"/>
                <a:gd name="connsiteX6" fmla="*/ 40481 w 585787"/>
                <a:gd name="connsiteY6" fmla="*/ 381001 h 676276"/>
                <a:gd name="connsiteX7" fmla="*/ 404812 w 585787"/>
                <a:gd name="connsiteY7" fmla="*/ 676276 h 676276"/>
                <a:gd name="connsiteX8" fmla="*/ 414337 w 585787"/>
                <a:gd name="connsiteY8" fmla="*/ 402432 h 676276"/>
                <a:gd name="connsiteX9" fmla="*/ 585787 w 585787"/>
                <a:gd name="connsiteY9" fmla="*/ 383382 h 676276"/>
                <a:gd name="connsiteX10" fmla="*/ 250030 w 585787"/>
                <a:gd name="connsiteY10" fmla="*/ 90488 h 676276"/>
                <a:gd name="connsiteX11" fmla="*/ 235744 w 585787"/>
                <a:gd name="connsiteY11" fmla="*/ 47629 h 676276"/>
                <a:gd name="connsiteX12" fmla="*/ 159543 w 585787"/>
                <a:gd name="connsiteY12" fmla="*/ 0 h 676276"/>
                <a:gd name="connsiteX13" fmla="*/ 114300 w 585787"/>
                <a:gd name="connsiteY13" fmla="*/ 4763 h 676276"/>
                <a:gd name="connsiteX14" fmla="*/ 21431 w 585787"/>
                <a:gd name="connsiteY14" fmla="*/ 52388 h 676276"/>
                <a:gd name="connsiteX0" fmla="*/ 21431 w 466725"/>
                <a:gd name="connsiteY0" fmla="*/ 52388 h 676276"/>
                <a:gd name="connsiteX1" fmla="*/ 0 w 466725"/>
                <a:gd name="connsiteY1" fmla="*/ 107157 h 676276"/>
                <a:gd name="connsiteX2" fmla="*/ 9525 w 466725"/>
                <a:gd name="connsiteY2" fmla="*/ 190501 h 676276"/>
                <a:gd name="connsiteX3" fmla="*/ 57150 w 466725"/>
                <a:gd name="connsiteY3" fmla="*/ 245270 h 676276"/>
                <a:gd name="connsiteX4" fmla="*/ 57150 w 466725"/>
                <a:gd name="connsiteY4" fmla="*/ 292895 h 676276"/>
                <a:gd name="connsiteX5" fmla="*/ 114300 w 466725"/>
                <a:gd name="connsiteY5" fmla="*/ 302420 h 676276"/>
                <a:gd name="connsiteX6" fmla="*/ 40481 w 466725"/>
                <a:gd name="connsiteY6" fmla="*/ 381001 h 676276"/>
                <a:gd name="connsiteX7" fmla="*/ 404812 w 466725"/>
                <a:gd name="connsiteY7" fmla="*/ 676276 h 676276"/>
                <a:gd name="connsiteX8" fmla="*/ 414337 w 466725"/>
                <a:gd name="connsiteY8" fmla="*/ 402432 h 676276"/>
                <a:gd name="connsiteX9" fmla="*/ 466725 w 466725"/>
                <a:gd name="connsiteY9" fmla="*/ 385763 h 676276"/>
                <a:gd name="connsiteX10" fmla="*/ 250030 w 466725"/>
                <a:gd name="connsiteY10" fmla="*/ 90488 h 676276"/>
                <a:gd name="connsiteX11" fmla="*/ 235744 w 466725"/>
                <a:gd name="connsiteY11" fmla="*/ 47629 h 676276"/>
                <a:gd name="connsiteX12" fmla="*/ 159543 w 466725"/>
                <a:gd name="connsiteY12" fmla="*/ 0 h 676276"/>
                <a:gd name="connsiteX13" fmla="*/ 114300 w 466725"/>
                <a:gd name="connsiteY13" fmla="*/ 4763 h 676276"/>
                <a:gd name="connsiteX14" fmla="*/ 21431 w 466725"/>
                <a:gd name="connsiteY14" fmla="*/ 52388 h 676276"/>
                <a:gd name="connsiteX0" fmla="*/ 21431 w 466725"/>
                <a:gd name="connsiteY0" fmla="*/ 52388 h 769145"/>
                <a:gd name="connsiteX1" fmla="*/ 0 w 466725"/>
                <a:gd name="connsiteY1" fmla="*/ 107157 h 769145"/>
                <a:gd name="connsiteX2" fmla="*/ 9525 w 466725"/>
                <a:gd name="connsiteY2" fmla="*/ 190501 h 769145"/>
                <a:gd name="connsiteX3" fmla="*/ 57150 w 466725"/>
                <a:gd name="connsiteY3" fmla="*/ 245270 h 769145"/>
                <a:gd name="connsiteX4" fmla="*/ 57150 w 466725"/>
                <a:gd name="connsiteY4" fmla="*/ 292895 h 769145"/>
                <a:gd name="connsiteX5" fmla="*/ 114300 w 466725"/>
                <a:gd name="connsiteY5" fmla="*/ 302420 h 769145"/>
                <a:gd name="connsiteX6" fmla="*/ 40481 w 466725"/>
                <a:gd name="connsiteY6" fmla="*/ 381001 h 769145"/>
                <a:gd name="connsiteX7" fmla="*/ 407194 w 466725"/>
                <a:gd name="connsiteY7" fmla="*/ 769145 h 769145"/>
                <a:gd name="connsiteX8" fmla="*/ 414337 w 466725"/>
                <a:gd name="connsiteY8" fmla="*/ 402432 h 769145"/>
                <a:gd name="connsiteX9" fmla="*/ 466725 w 466725"/>
                <a:gd name="connsiteY9" fmla="*/ 385763 h 769145"/>
                <a:gd name="connsiteX10" fmla="*/ 250030 w 466725"/>
                <a:gd name="connsiteY10" fmla="*/ 90488 h 769145"/>
                <a:gd name="connsiteX11" fmla="*/ 235744 w 466725"/>
                <a:gd name="connsiteY11" fmla="*/ 47629 h 769145"/>
                <a:gd name="connsiteX12" fmla="*/ 159543 w 466725"/>
                <a:gd name="connsiteY12" fmla="*/ 0 h 769145"/>
                <a:gd name="connsiteX13" fmla="*/ 114300 w 466725"/>
                <a:gd name="connsiteY13" fmla="*/ 4763 h 769145"/>
                <a:gd name="connsiteX14" fmla="*/ 21431 w 466725"/>
                <a:gd name="connsiteY14" fmla="*/ 52388 h 769145"/>
                <a:gd name="connsiteX0" fmla="*/ 21431 w 466725"/>
                <a:gd name="connsiteY0" fmla="*/ 52388 h 769145"/>
                <a:gd name="connsiteX1" fmla="*/ 0 w 466725"/>
                <a:gd name="connsiteY1" fmla="*/ 107157 h 769145"/>
                <a:gd name="connsiteX2" fmla="*/ 9525 w 466725"/>
                <a:gd name="connsiteY2" fmla="*/ 190501 h 769145"/>
                <a:gd name="connsiteX3" fmla="*/ 57150 w 466725"/>
                <a:gd name="connsiteY3" fmla="*/ 245270 h 769145"/>
                <a:gd name="connsiteX4" fmla="*/ 114300 w 466725"/>
                <a:gd name="connsiteY4" fmla="*/ 302420 h 769145"/>
                <a:gd name="connsiteX5" fmla="*/ 40481 w 466725"/>
                <a:gd name="connsiteY5" fmla="*/ 381001 h 769145"/>
                <a:gd name="connsiteX6" fmla="*/ 407194 w 466725"/>
                <a:gd name="connsiteY6" fmla="*/ 769145 h 769145"/>
                <a:gd name="connsiteX7" fmla="*/ 414337 w 466725"/>
                <a:gd name="connsiteY7" fmla="*/ 402432 h 769145"/>
                <a:gd name="connsiteX8" fmla="*/ 466725 w 466725"/>
                <a:gd name="connsiteY8" fmla="*/ 385763 h 769145"/>
                <a:gd name="connsiteX9" fmla="*/ 250030 w 466725"/>
                <a:gd name="connsiteY9" fmla="*/ 90488 h 769145"/>
                <a:gd name="connsiteX10" fmla="*/ 235744 w 466725"/>
                <a:gd name="connsiteY10" fmla="*/ 47629 h 769145"/>
                <a:gd name="connsiteX11" fmla="*/ 159543 w 466725"/>
                <a:gd name="connsiteY11" fmla="*/ 0 h 769145"/>
                <a:gd name="connsiteX12" fmla="*/ 114300 w 466725"/>
                <a:gd name="connsiteY12" fmla="*/ 4763 h 769145"/>
                <a:gd name="connsiteX13" fmla="*/ 21431 w 466725"/>
                <a:gd name="connsiteY13" fmla="*/ 52388 h 769145"/>
                <a:gd name="connsiteX0" fmla="*/ 21431 w 466725"/>
                <a:gd name="connsiteY0" fmla="*/ 52388 h 769145"/>
                <a:gd name="connsiteX1" fmla="*/ 0 w 466725"/>
                <a:gd name="connsiteY1" fmla="*/ 107157 h 769145"/>
                <a:gd name="connsiteX2" fmla="*/ 9525 w 466725"/>
                <a:gd name="connsiteY2" fmla="*/ 190501 h 769145"/>
                <a:gd name="connsiteX3" fmla="*/ 114300 w 466725"/>
                <a:gd name="connsiteY3" fmla="*/ 302420 h 769145"/>
                <a:gd name="connsiteX4" fmla="*/ 40481 w 466725"/>
                <a:gd name="connsiteY4" fmla="*/ 381001 h 769145"/>
                <a:gd name="connsiteX5" fmla="*/ 407194 w 466725"/>
                <a:gd name="connsiteY5" fmla="*/ 769145 h 769145"/>
                <a:gd name="connsiteX6" fmla="*/ 414337 w 466725"/>
                <a:gd name="connsiteY6" fmla="*/ 402432 h 769145"/>
                <a:gd name="connsiteX7" fmla="*/ 466725 w 466725"/>
                <a:gd name="connsiteY7" fmla="*/ 385763 h 769145"/>
                <a:gd name="connsiteX8" fmla="*/ 250030 w 466725"/>
                <a:gd name="connsiteY8" fmla="*/ 90488 h 769145"/>
                <a:gd name="connsiteX9" fmla="*/ 235744 w 466725"/>
                <a:gd name="connsiteY9" fmla="*/ 47629 h 769145"/>
                <a:gd name="connsiteX10" fmla="*/ 159543 w 466725"/>
                <a:gd name="connsiteY10" fmla="*/ 0 h 769145"/>
                <a:gd name="connsiteX11" fmla="*/ 114300 w 466725"/>
                <a:gd name="connsiteY11" fmla="*/ 4763 h 769145"/>
                <a:gd name="connsiteX12" fmla="*/ 21431 w 466725"/>
                <a:gd name="connsiteY12" fmla="*/ 52388 h 769145"/>
                <a:gd name="connsiteX0" fmla="*/ 21431 w 466725"/>
                <a:gd name="connsiteY0" fmla="*/ 52388 h 769145"/>
                <a:gd name="connsiteX1" fmla="*/ 0 w 466725"/>
                <a:gd name="connsiteY1" fmla="*/ 107157 h 769145"/>
                <a:gd name="connsiteX2" fmla="*/ 114300 w 466725"/>
                <a:gd name="connsiteY2" fmla="*/ 302420 h 769145"/>
                <a:gd name="connsiteX3" fmla="*/ 40481 w 466725"/>
                <a:gd name="connsiteY3" fmla="*/ 381001 h 769145"/>
                <a:gd name="connsiteX4" fmla="*/ 407194 w 466725"/>
                <a:gd name="connsiteY4" fmla="*/ 769145 h 769145"/>
                <a:gd name="connsiteX5" fmla="*/ 414337 w 466725"/>
                <a:gd name="connsiteY5" fmla="*/ 402432 h 769145"/>
                <a:gd name="connsiteX6" fmla="*/ 466725 w 466725"/>
                <a:gd name="connsiteY6" fmla="*/ 385763 h 769145"/>
                <a:gd name="connsiteX7" fmla="*/ 250030 w 466725"/>
                <a:gd name="connsiteY7" fmla="*/ 90488 h 769145"/>
                <a:gd name="connsiteX8" fmla="*/ 235744 w 466725"/>
                <a:gd name="connsiteY8" fmla="*/ 47629 h 769145"/>
                <a:gd name="connsiteX9" fmla="*/ 159543 w 466725"/>
                <a:gd name="connsiteY9" fmla="*/ 0 h 769145"/>
                <a:gd name="connsiteX10" fmla="*/ 114300 w 466725"/>
                <a:gd name="connsiteY10" fmla="*/ 4763 h 769145"/>
                <a:gd name="connsiteX11" fmla="*/ 21431 w 466725"/>
                <a:gd name="connsiteY11" fmla="*/ 52388 h 769145"/>
                <a:gd name="connsiteX0" fmla="*/ 0 w 445294"/>
                <a:gd name="connsiteY0" fmla="*/ 52388 h 769145"/>
                <a:gd name="connsiteX1" fmla="*/ 92869 w 445294"/>
                <a:gd name="connsiteY1" fmla="*/ 302420 h 769145"/>
                <a:gd name="connsiteX2" fmla="*/ 19050 w 445294"/>
                <a:gd name="connsiteY2" fmla="*/ 381001 h 769145"/>
                <a:gd name="connsiteX3" fmla="*/ 385763 w 445294"/>
                <a:gd name="connsiteY3" fmla="*/ 769145 h 769145"/>
                <a:gd name="connsiteX4" fmla="*/ 392906 w 445294"/>
                <a:gd name="connsiteY4" fmla="*/ 402432 h 769145"/>
                <a:gd name="connsiteX5" fmla="*/ 445294 w 445294"/>
                <a:gd name="connsiteY5" fmla="*/ 385763 h 769145"/>
                <a:gd name="connsiteX6" fmla="*/ 228599 w 445294"/>
                <a:gd name="connsiteY6" fmla="*/ 90488 h 769145"/>
                <a:gd name="connsiteX7" fmla="*/ 214313 w 445294"/>
                <a:gd name="connsiteY7" fmla="*/ 47629 h 769145"/>
                <a:gd name="connsiteX8" fmla="*/ 138112 w 445294"/>
                <a:gd name="connsiteY8" fmla="*/ 0 h 769145"/>
                <a:gd name="connsiteX9" fmla="*/ 92869 w 445294"/>
                <a:gd name="connsiteY9" fmla="*/ 4763 h 769145"/>
                <a:gd name="connsiteX10" fmla="*/ 0 w 445294"/>
                <a:gd name="connsiteY10" fmla="*/ 52388 h 769145"/>
                <a:gd name="connsiteX0" fmla="*/ 73819 w 426244"/>
                <a:gd name="connsiteY0" fmla="*/ 4763 h 769145"/>
                <a:gd name="connsiteX1" fmla="*/ 73819 w 426244"/>
                <a:gd name="connsiteY1" fmla="*/ 302420 h 769145"/>
                <a:gd name="connsiteX2" fmla="*/ 0 w 426244"/>
                <a:gd name="connsiteY2" fmla="*/ 381001 h 769145"/>
                <a:gd name="connsiteX3" fmla="*/ 366713 w 426244"/>
                <a:gd name="connsiteY3" fmla="*/ 769145 h 769145"/>
                <a:gd name="connsiteX4" fmla="*/ 373856 w 426244"/>
                <a:gd name="connsiteY4" fmla="*/ 402432 h 769145"/>
                <a:gd name="connsiteX5" fmla="*/ 426244 w 426244"/>
                <a:gd name="connsiteY5" fmla="*/ 385763 h 769145"/>
                <a:gd name="connsiteX6" fmla="*/ 209549 w 426244"/>
                <a:gd name="connsiteY6" fmla="*/ 90488 h 769145"/>
                <a:gd name="connsiteX7" fmla="*/ 195263 w 426244"/>
                <a:gd name="connsiteY7" fmla="*/ 47629 h 769145"/>
                <a:gd name="connsiteX8" fmla="*/ 119062 w 426244"/>
                <a:gd name="connsiteY8" fmla="*/ 0 h 769145"/>
                <a:gd name="connsiteX9" fmla="*/ 73819 w 426244"/>
                <a:gd name="connsiteY9" fmla="*/ 4763 h 769145"/>
                <a:gd name="connsiteX0" fmla="*/ 119062 w 426244"/>
                <a:gd name="connsiteY0" fmla="*/ 0 h 769145"/>
                <a:gd name="connsiteX1" fmla="*/ 73819 w 426244"/>
                <a:gd name="connsiteY1" fmla="*/ 302420 h 769145"/>
                <a:gd name="connsiteX2" fmla="*/ 0 w 426244"/>
                <a:gd name="connsiteY2" fmla="*/ 381001 h 769145"/>
                <a:gd name="connsiteX3" fmla="*/ 366713 w 426244"/>
                <a:gd name="connsiteY3" fmla="*/ 769145 h 769145"/>
                <a:gd name="connsiteX4" fmla="*/ 373856 w 426244"/>
                <a:gd name="connsiteY4" fmla="*/ 402432 h 769145"/>
                <a:gd name="connsiteX5" fmla="*/ 426244 w 426244"/>
                <a:gd name="connsiteY5" fmla="*/ 385763 h 769145"/>
                <a:gd name="connsiteX6" fmla="*/ 209549 w 426244"/>
                <a:gd name="connsiteY6" fmla="*/ 90488 h 769145"/>
                <a:gd name="connsiteX7" fmla="*/ 195263 w 426244"/>
                <a:gd name="connsiteY7" fmla="*/ 47629 h 769145"/>
                <a:gd name="connsiteX8" fmla="*/ 119062 w 426244"/>
                <a:gd name="connsiteY8" fmla="*/ 0 h 769145"/>
                <a:gd name="connsiteX0" fmla="*/ 195263 w 426244"/>
                <a:gd name="connsiteY0" fmla="*/ 0 h 721516"/>
                <a:gd name="connsiteX1" fmla="*/ 73819 w 426244"/>
                <a:gd name="connsiteY1" fmla="*/ 254791 h 721516"/>
                <a:gd name="connsiteX2" fmla="*/ 0 w 426244"/>
                <a:gd name="connsiteY2" fmla="*/ 333372 h 721516"/>
                <a:gd name="connsiteX3" fmla="*/ 366713 w 426244"/>
                <a:gd name="connsiteY3" fmla="*/ 721516 h 721516"/>
                <a:gd name="connsiteX4" fmla="*/ 373856 w 426244"/>
                <a:gd name="connsiteY4" fmla="*/ 354803 h 721516"/>
                <a:gd name="connsiteX5" fmla="*/ 426244 w 426244"/>
                <a:gd name="connsiteY5" fmla="*/ 338134 h 721516"/>
                <a:gd name="connsiteX6" fmla="*/ 209549 w 426244"/>
                <a:gd name="connsiteY6" fmla="*/ 42859 h 721516"/>
                <a:gd name="connsiteX7" fmla="*/ 195263 w 426244"/>
                <a:gd name="connsiteY7" fmla="*/ 0 h 721516"/>
                <a:gd name="connsiteX0" fmla="*/ 209549 w 426244"/>
                <a:gd name="connsiteY0" fmla="*/ 773 h 679430"/>
                <a:gd name="connsiteX1" fmla="*/ 73819 w 426244"/>
                <a:gd name="connsiteY1" fmla="*/ 212705 h 679430"/>
                <a:gd name="connsiteX2" fmla="*/ 0 w 426244"/>
                <a:gd name="connsiteY2" fmla="*/ 291286 h 679430"/>
                <a:gd name="connsiteX3" fmla="*/ 366713 w 426244"/>
                <a:gd name="connsiteY3" fmla="*/ 679430 h 679430"/>
                <a:gd name="connsiteX4" fmla="*/ 373856 w 426244"/>
                <a:gd name="connsiteY4" fmla="*/ 312717 h 679430"/>
                <a:gd name="connsiteX5" fmla="*/ 426244 w 426244"/>
                <a:gd name="connsiteY5" fmla="*/ 296048 h 679430"/>
                <a:gd name="connsiteX6" fmla="*/ 209549 w 426244"/>
                <a:gd name="connsiteY6" fmla="*/ 773 h 679430"/>
                <a:gd name="connsiteX0" fmla="*/ 426244 w 426244"/>
                <a:gd name="connsiteY0" fmla="*/ 83343 h 466725"/>
                <a:gd name="connsiteX1" fmla="*/ 73819 w 426244"/>
                <a:gd name="connsiteY1" fmla="*/ 0 h 466725"/>
                <a:gd name="connsiteX2" fmla="*/ 0 w 426244"/>
                <a:gd name="connsiteY2" fmla="*/ 78581 h 466725"/>
                <a:gd name="connsiteX3" fmla="*/ 366713 w 426244"/>
                <a:gd name="connsiteY3" fmla="*/ 466725 h 466725"/>
                <a:gd name="connsiteX4" fmla="*/ 373856 w 426244"/>
                <a:gd name="connsiteY4" fmla="*/ 100012 h 466725"/>
                <a:gd name="connsiteX5" fmla="*/ 426244 w 426244"/>
                <a:gd name="connsiteY5" fmla="*/ 83343 h 466725"/>
                <a:gd name="connsiteX0" fmla="*/ 373856 w 373856"/>
                <a:gd name="connsiteY0" fmla="*/ 100012 h 466725"/>
                <a:gd name="connsiteX1" fmla="*/ 73819 w 373856"/>
                <a:gd name="connsiteY1" fmla="*/ 0 h 466725"/>
                <a:gd name="connsiteX2" fmla="*/ 0 w 373856"/>
                <a:gd name="connsiteY2" fmla="*/ 78581 h 466725"/>
                <a:gd name="connsiteX3" fmla="*/ 366713 w 373856"/>
                <a:gd name="connsiteY3" fmla="*/ 466725 h 466725"/>
                <a:gd name="connsiteX4" fmla="*/ 373856 w 373856"/>
                <a:gd name="connsiteY4" fmla="*/ 100012 h 466725"/>
                <a:gd name="connsiteX0" fmla="*/ 411956 w 411956"/>
                <a:gd name="connsiteY0" fmla="*/ 383381 h 466725"/>
                <a:gd name="connsiteX1" fmla="*/ 73819 w 411956"/>
                <a:gd name="connsiteY1" fmla="*/ 0 h 466725"/>
                <a:gd name="connsiteX2" fmla="*/ 0 w 411956"/>
                <a:gd name="connsiteY2" fmla="*/ 78581 h 466725"/>
                <a:gd name="connsiteX3" fmla="*/ 366713 w 411956"/>
                <a:gd name="connsiteY3" fmla="*/ 466725 h 466725"/>
                <a:gd name="connsiteX4" fmla="*/ 411956 w 411956"/>
                <a:gd name="connsiteY4" fmla="*/ 383381 h 466725"/>
                <a:gd name="connsiteX0" fmla="*/ 411956 w 411956"/>
                <a:gd name="connsiteY0" fmla="*/ 345281 h 428625"/>
                <a:gd name="connsiteX1" fmla="*/ 45244 w 411956"/>
                <a:gd name="connsiteY1" fmla="*/ 0 h 428625"/>
                <a:gd name="connsiteX2" fmla="*/ 0 w 411956"/>
                <a:gd name="connsiteY2" fmla="*/ 40481 h 428625"/>
                <a:gd name="connsiteX3" fmla="*/ 366713 w 411956"/>
                <a:gd name="connsiteY3" fmla="*/ 428625 h 428625"/>
                <a:gd name="connsiteX4" fmla="*/ 411956 w 411956"/>
                <a:gd name="connsiteY4" fmla="*/ 345281 h 428625"/>
                <a:gd name="connsiteX0" fmla="*/ 411956 w 411956"/>
                <a:gd name="connsiteY0" fmla="*/ 354806 h 438150"/>
                <a:gd name="connsiteX1" fmla="*/ 40481 w 411956"/>
                <a:gd name="connsiteY1" fmla="*/ 0 h 438150"/>
                <a:gd name="connsiteX2" fmla="*/ 0 w 411956"/>
                <a:gd name="connsiteY2" fmla="*/ 50006 h 438150"/>
                <a:gd name="connsiteX3" fmla="*/ 366713 w 411956"/>
                <a:gd name="connsiteY3" fmla="*/ 438150 h 438150"/>
                <a:gd name="connsiteX4" fmla="*/ 411956 w 411956"/>
                <a:gd name="connsiteY4" fmla="*/ 354806 h 438150"/>
                <a:gd name="connsiteX0" fmla="*/ 402431 w 402431"/>
                <a:gd name="connsiteY0" fmla="*/ 378618 h 438150"/>
                <a:gd name="connsiteX1" fmla="*/ 40481 w 402431"/>
                <a:gd name="connsiteY1" fmla="*/ 0 h 438150"/>
                <a:gd name="connsiteX2" fmla="*/ 0 w 402431"/>
                <a:gd name="connsiteY2" fmla="*/ 50006 h 438150"/>
                <a:gd name="connsiteX3" fmla="*/ 366713 w 402431"/>
                <a:gd name="connsiteY3" fmla="*/ 438150 h 438150"/>
                <a:gd name="connsiteX4" fmla="*/ 402431 w 402431"/>
                <a:gd name="connsiteY4" fmla="*/ 378618 h 438150"/>
                <a:gd name="connsiteX0" fmla="*/ 402431 w 402431"/>
                <a:gd name="connsiteY0" fmla="*/ 361949 h 421481"/>
                <a:gd name="connsiteX1" fmla="*/ 40481 w 402431"/>
                <a:gd name="connsiteY1" fmla="*/ 0 h 421481"/>
                <a:gd name="connsiteX2" fmla="*/ 0 w 402431"/>
                <a:gd name="connsiteY2" fmla="*/ 33337 h 421481"/>
                <a:gd name="connsiteX3" fmla="*/ 366713 w 402431"/>
                <a:gd name="connsiteY3" fmla="*/ 421481 h 421481"/>
                <a:gd name="connsiteX4" fmla="*/ 402431 w 402431"/>
                <a:gd name="connsiteY4" fmla="*/ 361949 h 421481"/>
                <a:gd name="connsiteX0" fmla="*/ 392906 w 392906"/>
                <a:gd name="connsiteY0" fmla="*/ 376236 h 421481"/>
                <a:gd name="connsiteX1" fmla="*/ 40481 w 392906"/>
                <a:gd name="connsiteY1" fmla="*/ 0 h 421481"/>
                <a:gd name="connsiteX2" fmla="*/ 0 w 392906"/>
                <a:gd name="connsiteY2" fmla="*/ 33337 h 421481"/>
                <a:gd name="connsiteX3" fmla="*/ 366713 w 392906"/>
                <a:gd name="connsiteY3" fmla="*/ 421481 h 421481"/>
                <a:gd name="connsiteX4" fmla="*/ 392906 w 392906"/>
                <a:gd name="connsiteY4" fmla="*/ 376236 h 421481"/>
                <a:gd name="connsiteX0" fmla="*/ 392906 w 392906"/>
                <a:gd name="connsiteY0" fmla="*/ 383380 h 428625"/>
                <a:gd name="connsiteX1" fmla="*/ 40481 w 392906"/>
                <a:gd name="connsiteY1" fmla="*/ 0 h 428625"/>
                <a:gd name="connsiteX2" fmla="*/ 0 w 392906"/>
                <a:gd name="connsiteY2" fmla="*/ 40481 h 428625"/>
                <a:gd name="connsiteX3" fmla="*/ 366713 w 392906"/>
                <a:gd name="connsiteY3" fmla="*/ 428625 h 428625"/>
                <a:gd name="connsiteX4" fmla="*/ 392906 w 392906"/>
                <a:gd name="connsiteY4" fmla="*/ 383380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906" h="428625">
                  <a:moveTo>
                    <a:pt x="392906" y="383380"/>
                  </a:moveTo>
                  <a:lnTo>
                    <a:pt x="40481" y="0"/>
                  </a:lnTo>
                  <a:lnTo>
                    <a:pt x="0" y="40481"/>
                  </a:lnTo>
                  <a:lnTo>
                    <a:pt x="366713" y="428625"/>
                  </a:lnTo>
                  <a:lnTo>
                    <a:pt x="392906" y="383380"/>
                  </a:lnTo>
                  <a:close/>
                </a:path>
              </a:pathLst>
            </a:custGeom>
            <a:solidFill>
              <a:srgbClr val="2F3BA2"/>
            </a:solidFill>
            <a:ln w="12700">
              <a:noFill/>
              <a:miter lim="800000"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100800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algn="ctr" eaLnBrk="0" hangingPunct="0"/>
              <a:endParaRPr lang="ko-KR" altLang="en-US" sz="1600" spc="-100" baseline="0" dirty="0"/>
            </a:p>
          </p:txBody>
        </p:sp>
        <p:sp>
          <p:nvSpPr>
            <p:cNvPr id="52" name="자유형 51"/>
            <p:cNvSpPr/>
            <p:nvPr userDrawn="1"/>
          </p:nvSpPr>
          <p:spPr>
            <a:xfrm>
              <a:off x="4107394" y="370488"/>
              <a:ext cx="206376" cy="197372"/>
            </a:xfrm>
            <a:custGeom>
              <a:avLst/>
              <a:gdLst>
                <a:gd name="connsiteX0" fmla="*/ 7144 w 142875"/>
                <a:gd name="connsiteY0" fmla="*/ 0 h 188119"/>
                <a:gd name="connsiteX1" fmla="*/ 142875 w 142875"/>
                <a:gd name="connsiteY1" fmla="*/ 188119 h 188119"/>
                <a:gd name="connsiteX2" fmla="*/ 0 w 142875"/>
                <a:gd name="connsiteY2" fmla="*/ 169069 h 188119"/>
                <a:gd name="connsiteX3" fmla="*/ 7144 w 142875"/>
                <a:gd name="connsiteY3" fmla="*/ 0 h 188119"/>
                <a:gd name="connsiteX0" fmla="*/ 7144 w 142875"/>
                <a:gd name="connsiteY0" fmla="*/ 0 h 188119"/>
                <a:gd name="connsiteX1" fmla="*/ 142875 w 142875"/>
                <a:gd name="connsiteY1" fmla="*/ 188119 h 188119"/>
                <a:gd name="connsiteX2" fmla="*/ 0 w 142875"/>
                <a:gd name="connsiteY2" fmla="*/ 169069 h 188119"/>
                <a:gd name="connsiteX3" fmla="*/ 4059 w 142875"/>
                <a:gd name="connsiteY3" fmla="*/ 108500 h 188119"/>
                <a:gd name="connsiteX4" fmla="*/ 7144 w 142875"/>
                <a:gd name="connsiteY4" fmla="*/ 0 h 188119"/>
                <a:gd name="connsiteX0" fmla="*/ 42062 w 177793"/>
                <a:gd name="connsiteY0" fmla="*/ 9253 h 197372"/>
                <a:gd name="connsiteX1" fmla="*/ 177793 w 177793"/>
                <a:gd name="connsiteY1" fmla="*/ 197372 h 197372"/>
                <a:gd name="connsiteX2" fmla="*/ 34918 w 177793"/>
                <a:gd name="connsiteY2" fmla="*/ 178322 h 197372"/>
                <a:gd name="connsiteX3" fmla="*/ 0 w 177793"/>
                <a:gd name="connsiteY3" fmla="*/ 10597 h 197372"/>
                <a:gd name="connsiteX4" fmla="*/ 42062 w 177793"/>
                <a:gd name="connsiteY4" fmla="*/ 9253 h 197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793" h="197372">
                  <a:moveTo>
                    <a:pt x="42062" y="9253"/>
                  </a:moveTo>
                  <a:lnTo>
                    <a:pt x="177793" y="197372"/>
                  </a:lnTo>
                  <a:lnTo>
                    <a:pt x="34918" y="178322"/>
                  </a:lnTo>
                  <a:lnTo>
                    <a:pt x="0" y="10597"/>
                  </a:lnTo>
                  <a:cubicBezTo>
                    <a:pt x="1028" y="-25570"/>
                    <a:pt x="41034" y="45420"/>
                    <a:pt x="42062" y="9253"/>
                  </a:cubicBezTo>
                  <a:close/>
                </a:path>
              </a:pathLst>
            </a:custGeom>
            <a:solidFill>
              <a:srgbClr val="2F3BA2"/>
            </a:solidFill>
            <a:ln w="12700">
              <a:noFill/>
              <a:miter lim="800000"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100800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algn="ctr" eaLnBrk="0" hangingPunct="0"/>
              <a:endParaRPr lang="ko-KR" altLang="en-US" sz="1600" spc="-100" baseline="0" dirty="0"/>
            </a:p>
          </p:txBody>
        </p:sp>
        <p:sp>
          <p:nvSpPr>
            <p:cNvPr id="51" name="자유형 50"/>
            <p:cNvSpPr/>
            <p:nvPr userDrawn="1"/>
          </p:nvSpPr>
          <p:spPr>
            <a:xfrm>
              <a:off x="3814763" y="211711"/>
              <a:ext cx="466725" cy="769145"/>
            </a:xfrm>
            <a:custGeom>
              <a:avLst/>
              <a:gdLst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6231 w 559593"/>
                <a:gd name="connsiteY10" fmla="*/ 176213 h 671513"/>
                <a:gd name="connsiteX11" fmla="*/ 288131 w 559593"/>
                <a:gd name="connsiteY11" fmla="*/ 173832 h 671513"/>
                <a:gd name="connsiteX12" fmla="*/ 233362 w 559593"/>
                <a:gd name="connsiteY12" fmla="*/ 45244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6231 w 559593"/>
                <a:gd name="connsiteY10" fmla="*/ 176213 h 671513"/>
                <a:gd name="connsiteX11" fmla="*/ 288131 w 559593"/>
                <a:gd name="connsiteY11" fmla="*/ 173832 h 671513"/>
                <a:gd name="connsiteX12" fmla="*/ 185737 w 559593"/>
                <a:gd name="connsiteY12" fmla="*/ 9525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6231 w 559593"/>
                <a:gd name="connsiteY10" fmla="*/ 176213 h 671513"/>
                <a:gd name="connsiteX11" fmla="*/ 247650 w 559593"/>
                <a:gd name="connsiteY11" fmla="*/ 71439 h 671513"/>
                <a:gd name="connsiteX12" fmla="*/ 185737 w 559593"/>
                <a:gd name="connsiteY12" fmla="*/ 9525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45281 w 559593"/>
                <a:gd name="connsiteY10" fmla="*/ 176213 h 671513"/>
                <a:gd name="connsiteX11" fmla="*/ 247650 w 559593"/>
                <a:gd name="connsiteY11" fmla="*/ 71439 h 671513"/>
                <a:gd name="connsiteX12" fmla="*/ 185737 w 559593"/>
                <a:gd name="connsiteY12" fmla="*/ 9525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6231 w 559593"/>
                <a:gd name="connsiteY10" fmla="*/ 188119 h 671513"/>
                <a:gd name="connsiteX11" fmla="*/ 247650 w 559593"/>
                <a:gd name="connsiteY11" fmla="*/ 71439 h 671513"/>
                <a:gd name="connsiteX12" fmla="*/ 185737 w 559593"/>
                <a:gd name="connsiteY12" fmla="*/ 9525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6231 w 559593"/>
                <a:gd name="connsiteY10" fmla="*/ 188119 h 671513"/>
                <a:gd name="connsiteX11" fmla="*/ 292894 w 559593"/>
                <a:gd name="connsiteY11" fmla="*/ 97633 h 671513"/>
                <a:gd name="connsiteX12" fmla="*/ 185737 w 559593"/>
                <a:gd name="connsiteY12" fmla="*/ 9525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288131 w 559593"/>
                <a:gd name="connsiteY10" fmla="*/ 180976 h 671513"/>
                <a:gd name="connsiteX11" fmla="*/ 292894 w 559593"/>
                <a:gd name="connsiteY11" fmla="*/ 97633 h 671513"/>
                <a:gd name="connsiteX12" fmla="*/ 185737 w 559593"/>
                <a:gd name="connsiteY12" fmla="*/ 9525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288131 w 559593"/>
                <a:gd name="connsiteY10" fmla="*/ 180976 h 671513"/>
                <a:gd name="connsiteX11" fmla="*/ 330994 w 559593"/>
                <a:gd name="connsiteY11" fmla="*/ 150021 h 671513"/>
                <a:gd name="connsiteX12" fmla="*/ 185737 w 559593"/>
                <a:gd name="connsiteY12" fmla="*/ 9525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288131 w 559593"/>
                <a:gd name="connsiteY10" fmla="*/ 180976 h 671513"/>
                <a:gd name="connsiteX11" fmla="*/ 347662 w 559593"/>
                <a:gd name="connsiteY11" fmla="*/ 169071 h 671513"/>
                <a:gd name="connsiteX12" fmla="*/ 185737 w 559593"/>
                <a:gd name="connsiteY12" fmla="*/ 9525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1468 w 559593"/>
                <a:gd name="connsiteY10" fmla="*/ 207170 h 671513"/>
                <a:gd name="connsiteX11" fmla="*/ 347662 w 559593"/>
                <a:gd name="connsiteY11" fmla="*/ 169071 h 671513"/>
                <a:gd name="connsiteX12" fmla="*/ 185737 w 559593"/>
                <a:gd name="connsiteY12" fmla="*/ 9525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1468 w 559593"/>
                <a:gd name="connsiteY10" fmla="*/ 207170 h 671513"/>
                <a:gd name="connsiteX11" fmla="*/ 347662 w 559593"/>
                <a:gd name="connsiteY11" fmla="*/ 169071 h 671513"/>
                <a:gd name="connsiteX12" fmla="*/ 211931 w 559593"/>
                <a:gd name="connsiteY12" fmla="*/ 19050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1468 w 559593"/>
                <a:gd name="connsiteY10" fmla="*/ 207170 h 671513"/>
                <a:gd name="connsiteX11" fmla="*/ 342900 w 559593"/>
                <a:gd name="connsiteY11" fmla="*/ 178596 h 671513"/>
                <a:gd name="connsiteX12" fmla="*/ 211931 w 559593"/>
                <a:gd name="connsiteY12" fmla="*/ 19050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1468 w 559593"/>
                <a:gd name="connsiteY10" fmla="*/ 207170 h 671513"/>
                <a:gd name="connsiteX11" fmla="*/ 345281 w 559593"/>
                <a:gd name="connsiteY11" fmla="*/ 161928 h 671513"/>
                <a:gd name="connsiteX12" fmla="*/ 211931 w 559593"/>
                <a:gd name="connsiteY12" fmla="*/ 19050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1468 w 559593"/>
                <a:gd name="connsiteY10" fmla="*/ 207170 h 671513"/>
                <a:gd name="connsiteX11" fmla="*/ 340518 w 559593"/>
                <a:gd name="connsiteY11" fmla="*/ 164310 h 671513"/>
                <a:gd name="connsiteX12" fmla="*/ 211931 w 559593"/>
                <a:gd name="connsiteY12" fmla="*/ 19050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328612 w 559593"/>
                <a:gd name="connsiteY10" fmla="*/ 195263 h 671513"/>
                <a:gd name="connsiteX11" fmla="*/ 340518 w 559593"/>
                <a:gd name="connsiteY11" fmla="*/ 164310 h 671513"/>
                <a:gd name="connsiteX12" fmla="*/ 211931 w 559593"/>
                <a:gd name="connsiteY12" fmla="*/ 19050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247649 w 559593"/>
                <a:gd name="connsiteY10" fmla="*/ 159544 h 671513"/>
                <a:gd name="connsiteX11" fmla="*/ 340518 w 559593"/>
                <a:gd name="connsiteY11" fmla="*/ 164310 h 671513"/>
                <a:gd name="connsiteX12" fmla="*/ 211931 w 559593"/>
                <a:gd name="connsiteY12" fmla="*/ 19050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247649 w 559593"/>
                <a:gd name="connsiteY10" fmla="*/ 159544 h 671513"/>
                <a:gd name="connsiteX11" fmla="*/ 247650 w 559593"/>
                <a:gd name="connsiteY11" fmla="*/ 92872 h 671513"/>
                <a:gd name="connsiteX12" fmla="*/ 211931 w 559593"/>
                <a:gd name="connsiteY12" fmla="*/ 19050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250030 w 559593"/>
                <a:gd name="connsiteY10" fmla="*/ 85725 h 671513"/>
                <a:gd name="connsiteX11" fmla="*/ 247650 w 559593"/>
                <a:gd name="connsiteY11" fmla="*/ 92872 h 671513"/>
                <a:gd name="connsiteX12" fmla="*/ 211931 w 559593"/>
                <a:gd name="connsiteY12" fmla="*/ 19050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47625 h 671513"/>
                <a:gd name="connsiteX1" fmla="*/ 0 w 559593"/>
                <a:gd name="connsiteY1" fmla="*/ 102394 h 671513"/>
                <a:gd name="connsiteX2" fmla="*/ 9525 w 559593"/>
                <a:gd name="connsiteY2" fmla="*/ 185738 h 671513"/>
                <a:gd name="connsiteX3" fmla="*/ 57150 w 559593"/>
                <a:gd name="connsiteY3" fmla="*/ 240507 h 671513"/>
                <a:gd name="connsiteX4" fmla="*/ 57150 w 559593"/>
                <a:gd name="connsiteY4" fmla="*/ 288132 h 671513"/>
                <a:gd name="connsiteX5" fmla="*/ 114300 w 559593"/>
                <a:gd name="connsiteY5" fmla="*/ 297657 h 671513"/>
                <a:gd name="connsiteX6" fmla="*/ 40481 w 559593"/>
                <a:gd name="connsiteY6" fmla="*/ 376238 h 671513"/>
                <a:gd name="connsiteX7" fmla="*/ 404812 w 559593"/>
                <a:gd name="connsiteY7" fmla="*/ 671513 h 671513"/>
                <a:gd name="connsiteX8" fmla="*/ 414337 w 559593"/>
                <a:gd name="connsiteY8" fmla="*/ 397669 h 671513"/>
                <a:gd name="connsiteX9" fmla="*/ 559593 w 559593"/>
                <a:gd name="connsiteY9" fmla="*/ 402432 h 671513"/>
                <a:gd name="connsiteX10" fmla="*/ 250030 w 559593"/>
                <a:gd name="connsiteY10" fmla="*/ 85725 h 671513"/>
                <a:gd name="connsiteX11" fmla="*/ 235744 w 559593"/>
                <a:gd name="connsiteY11" fmla="*/ 42866 h 671513"/>
                <a:gd name="connsiteX12" fmla="*/ 211931 w 559593"/>
                <a:gd name="connsiteY12" fmla="*/ 19050 h 671513"/>
                <a:gd name="connsiteX13" fmla="*/ 114300 w 559593"/>
                <a:gd name="connsiteY13" fmla="*/ 0 h 671513"/>
                <a:gd name="connsiteX14" fmla="*/ 21431 w 559593"/>
                <a:gd name="connsiteY14" fmla="*/ 47625 h 671513"/>
                <a:gd name="connsiteX0" fmla="*/ 21431 w 559593"/>
                <a:gd name="connsiteY0" fmla="*/ 52388 h 676276"/>
                <a:gd name="connsiteX1" fmla="*/ 0 w 559593"/>
                <a:gd name="connsiteY1" fmla="*/ 107157 h 676276"/>
                <a:gd name="connsiteX2" fmla="*/ 9525 w 559593"/>
                <a:gd name="connsiteY2" fmla="*/ 190501 h 676276"/>
                <a:gd name="connsiteX3" fmla="*/ 57150 w 559593"/>
                <a:gd name="connsiteY3" fmla="*/ 245270 h 676276"/>
                <a:gd name="connsiteX4" fmla="*/ 57150 w 559593"/>
                <a:gd name="connsiteY4" fmla="*/ 292895 h 676276"/>
                <a:gd name="connsiteX5" fmla="*/ 114300 w 559593"/>
                <a:gd name="connsiteY5" fmla="*/ 302420 h 676276"/>
                <a:gd name="connsiteX6" fmla="*/ 40481 w 559593"/>
                <a:gd name="connsiteY6" fmla="*/ 381001 h 676276"/>
                <a:gd name="connsiteX7" fmla="*/ 404812 w 559593"/>
                <a:gd name="connsiteY7" fmla="*/ 676276 h 676276"/>
                <a:gd name="connsiteX8" fmla="*/ 414337 w 559593"/>
                <a:gd name="connsiteY8" fmla="*/ 402432 h 676276"/>
                <a:gd name="connsiteX9" fmla="*/ 559593 w 559593"/>
                <a:gd name="connsiteY9" fmla="*/ 407195 h 676276"/>
                <a:gd name="connsiteX10" fmla="*/ 250030 w 559593"/>
                <a:gd name="connsiteY10" fmla="*/ 90488 h 676276"/>
                <a:gd name="connsiteX11" fmla="*/ 235744 w 559593"/>
                <a:gd name="connsiteY11" fmla="*/ 47629 h 676276"/>
                <a:gd name="connsiteX12" fmla="*/ 159543 w 559593"/>
                <a:gd name="connsiteY12" fmla="*/ 0 h 676276"/>
                <a:gd name="connsiteX13" fmla="*/ 114300 w 559593"/>
                <a:gd name="connsiteY13" fmla="*/ 4763 h 676276"/>
                <a:gd name="connsiteX14" fmla="*/ 21431 w 559593"/>
                <a:gd name="connsiteY14" fmla="*/ 52388 h 676276"/>
                <a:gd name="connsiteX0" fmla="*/ 21431 w 585787"/>
                <a:gd name="connsiteY0" fmla="*/ 52388 h 676276"/>
                <a:gd name="connsiteX1" fmla="*/ 0 w 585787"/>
                <a:gd name="connsiteY1" fmla="*/ 107157 h 676276"/>
                <a:gd name="connsiteX2" fmla="*/ 9525 w 585787"/>
                <a:gd name="connsiteY2" fmla="*/ 190501 h 676276"/>
                <a:gd name="connsiteX3" fmla="*/ 57150 w 585787"/>
                <a:gd name="connsiteY3" fmla="*/ 245270 h 676276"/>
                <a:gd name="connsiteX4" fmla="*/ 57150 w 585787"/>
                <a:gd name="connsiteY4" fmla="*/ 292895 h 676276"/>
                <a:gd name="connsiteX5" fmla="*/ 114300 w 585787"/>
                <a:gd name="connsiteY5" fmla="*/ 302420 h 676276"/>
                <a:gd name="connsiteX6" fmla="*/ 40481 w 585787"/>
                <a:gd name="connsiteY6" fmla="*/ 381001 h 676276"/>
                <a:gd name="connsiteX7" fmla="*/ 404812 w 585787"/>
                <a:gd name="connsiteY7" fmla="*/ 676276 h 676276"/>
                <a:gd name="connsiteX8" fmla="*/ 414337 w 585787"/>
                <a:gd name="connsiteY8" fmla="*/ 402432 h 676276"/>
                <a:gd name="connsiteX9" fmla="*/ 585787 w 585787"/>
                <a:gd name="connsiteY9" fmla="*/ 383382 h 676276"/>
                <a:gd name="connsiteX10" fmla="*/ 250030 w 585787"/>
                <a:gd name="connsiteY10" fmla="*/ 90488 h 676276"/>
                <a:gd name="connsiteX11" fmla="*/ 235744 w 585787"/>
                <a:gd name="connsiteY11" fmla="*/ 47629 h 676276"/>
                <a:gd name="connsiteX12" fmla="*/ 159543 w 585787"/>
                <a:gd name="connsiteY12" fmla="*/ 0 h 676276"/>
                <a:gd name="connsiteX13" fmla="*/ 114300 w 585787"/>
                <a:gd name="connsiteY13" fmla="*/ 4763 h 676276"/>
                <a:gd name="connsiteX14" fmla="*/ 21431 w 585787"/>
                <a:gd name="connsiteY14" fmla="*/ 52388 h 676276"/>
                <a:gd name="connsiteX0" fmla="*/ 21431 w 466725"/>
                <a:gd name="connsiteY0" fmla="*/ 52388 h 676276"/>
                <a:gd name="connsiteX1" fmla="*/ 0 w 466725"/>
                <a:gd name="connsiteY1" fmla="*/ 107157 h 676276"/>
                <a:gd name="connsiteX2" fmla="*/ 9525 w 466725"/>
                <a:gd name="connsiteY2" fmla="*/ 190501 h 676276"/>
                <a:gd name="connsiteX3" fmla="*/ 57150 w 466725"/>
                <a:gd name="connsiteY3" fmla="*/ 245270 h 676276"/>
                <a:gd name="connsiteX4" fmla="*/ 57150 w 466725"/>
                <a:gd name="connsiteY4" fmla="*/ 292895 h 676276"/>
                <a:gd name="connsiteX5" fmla="*/ 114300 w 466725"/>
                <a:gd name="connsiteY5" fmla="*/ 302420 h 676276"/>
                <a:gd name="connsiteX6" fmla="*/ 40481 w 466725"/>
                <a:gd name="connsiteY6" fmla="*/ 381001 h 676276"/>
                <a:gd name="connsiteX7" fmla="*/ 404812 w 466725"/>
                <a:gd name="connsiteY7" fmla="*/ 676276 h 676276"/>
                <a:gd name="connsiteX8" fmla="*/ 414337 w 466725"/>
                <a:gd name="connsiteY8" fmla="*/ 402432 h 676276"/>
                <a:gd name="connsiteX9" fmla="*/ 466725 w 466725"/>
                <a:gd name="connsiteY9" fmla="*/ 385763 h 676276"/>
                <a:gd name="connsiteX10" fmla="*/ 250030 w 466725"/>
                <a:gd name="connsiteY10" fmla="*/ 90488 h 676276"/>
                <a:gd name="connsiteX11" fmla="*/ 235744 w 466725"/>
                <a:gd name="connsiteY11" fmla="*/ 47629 h 676276"/>
                <a:gd name="connsiteX12" fmla="*/ 159543 w 466725"/>
                <a:gd name="connsiteY12" fmla="*/ 0 h 676276"/>
                <a:gd name="connsiteX13" fmla="*/ 114300 w 466725"/>
                <a:gd name="connsiteY13" fmla="*/ 4763 h 676276"/>
                <a:gd name="connsiteX14" fmla="*/ 21431 w 466725"/>
                <a:gd name="connsiteY14" fmla="*/ 52388 h 676276"/>
                <a:gd name="connsiteX0" fmla="*/ 21431 w 466725"/>
                <a:gd name="connsiteY0" fmla="*/ 52388 h 769145"/>
                <a:gd name="connsiteX1" fmla="*/ 0 w 466725"/>
                <a:gd name="connsiteY1" fmla="*/ 107157 h 769145"/>
                <a:gd name="connsiteX2" fmla="*/ 9525 w 466725"/>
                <a:gd name="connsiteY2" fmla="*/ 190501 h 769145"/>
                <a:gd name="connsiteX3" fmla="*/ 57150 w 466725"/>
                <a:gd name="connsiteY3" fmla="*/ 245270 h 769145"/>
                <a:gd name="connsiteX4" fmla="*/ 57150 w 466725"/>
                <a:gd name="connsiteY4" fmla="*/ 292895 h 769145"/>
                <a:gd name="connsiteX5" fmla="*/ 114300 w 466725"/>
                <a:gd name="connsiteY5" fmla="*/ 302420 h 769145"/>
                <a:gd name="connsiteX6" fmla="*/ 40481 w 466725"/>
                <a:gd name="connsiteY6" fmla="*/ 381001 h 769145"/>
                <a:gd name="connsiteX7" fmla="*/ 407194 w 466725"/>
                <a:gd name="connsiteY7" fmla="*/ 769145 h 769145"/>
                <a:gd name="connsiteX8" fmla="*/ 414337 w 466725"/>
                <a:gd name="connsiteY8" fmla="*/ 402432 h 769145"/>
                <a:gd name="connsiteX9" fmla="*/ 466725 w 466725"/>
                <a:gd name="connsiteY9" fmla="*/ 385763 h 769145"/>
                <a:gd name="connsiteX10" fmla="*/ 250030 w 466725"/>
                <a:gd name="connsiteY10" fmla="*/ 90488 h 769145"/>
                <a:gd name="connsiteX11" fmla="*/ 235744 w 466725"/>
                <a:gd name="connsiteY11" fmla="*/ 47629 h 769145"/>
                <a:gd name="connsiteX12" fmla="*/ 159543 w 466725"/>
                <a:gd name="connsiteY12" fmla="*/ 0 h 769145"/>
                <a:gd name="connsiteX13" fmla="*/ 114300 w 466725"/>
                <a:gd name="connsiteY13" fmla="*/ 4763 h 769145"/>
                <a:gd name="connsiteX14" fmla="*/ 21431 w 466725"/>
                <a:gd name="connsiteY14" fmla="*/ 52388 h 769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66725" h="769145">
                  <a:moveTo>
                    <a:pt x="21431" y="52388"/>
                  </a:moveTo>
                  <a:lnTo>
                    <a:pt x="0" y="107157"/>
                  </a:lnTo>
                  <a:lnTo>
                    <a:pt x="9525" y="190501"/>
                  </a:lnTo>
                  <a:lnTo>
                    <a:pt x="57150" y="245270"/>
                  </a:lnTo>
                  <a:lnTo>
                    <a:pt x="57150" y="292895"/>
                  </a:lnTo>
                  <a:lnTo>
                    <a:pt x="114300" y="302420"/>
                  </a:lnTo>
                  <a:lnTo>
                    <a:pt x="40481" y="381001"/>
                  </a:lnTo>
                  <a:lnTo>
                    <a:pt x="407194" y="769145"/>
                  </a:lnTo>
                  <a:lnTo>
                    <a:pt x="414337" y="402432"/>
                  </a:lnTo>
                  <a:lnTo>
                    <a:pt x="466725" y="385763"/>
                  </a:lnTo>
                  <a:lnTo>
                    <a:pt x="250030" y="90488"/>
                  </a:lnTo>
                  <a:cubicBezTo>
                    <a:pt x="250030" y="68264"/>
                    <a:pt x="235744" y="69853"/>
                    <a:pt x="235744" y="47629"/>
                  </a:cubicBezTo>
                  <a:lnTo>
                    <a:pt x="159543" y="0"/>
                  </a:lnTo>
                  <a:lnTo>
                    <a:pt x="114300" y="4763"/>
                  </a:lnTo>
                  <a:lnTo>
                    <a:pt x="21431" y="52388"/>
                  </a:lnTo>
                  <a:close/>
                </a:path>
              </a:pathLst>
            </a:custGeom>
            <a:solidFill>
              <a:srgbClr val="2F3BA2"/>
            </a:solidFill>
            <a:ln w="12700">
              <a:noFill/>
              <a:miter lim="800000"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1008000" rIns="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algn="ctr" eaLnBrk="0" hangingPunct="0"/>
              <a:endParaRPr lang="ko-KR" altLang="en-US" sz="1600" spc="-100" baseline="0" dirty="0"/>
            </a:p>
          </p:txBody>
        </p:sp>
        <p:pic>
          <p:nvPicPr>
            <p:cNvPr id="35" name="그림 34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677714" y="118465"/>
              <a:ext cx="496888" cy="496888"/>
            </a:xfrm>
            <a:prstGeom prst="rect">
              <a:avLst/>
            </a:prstGeom>
          </p:spPr>
        </p:pic>
      </p:grpSp>
      <p:sp>
        <p:nvSpPr>
          <p:cNvPr id="7" name="모서리가 둥근 직사각형 6"/>
          <p:cNvSpPr/>
          <p:nvPr userDrawn="1"/>
        </p:nvSpPr>
        <p:spPr>
          <a:xfrm>
            <a:off x="1247280" y="114300"/>
            <a:ext cx="2456737" cy="6627068"/>
          </a:xfrm>
          <a:prstGeom prst="roundRect">
            <a:avLst>
              <a:gd name="adj" fmla="val 1983"/>
            </a:avLst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114300" dist="254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buFont typeface="Arial" charset="0"/>
              <a:buChar char="•"/>
            </a:pPr>
            <a:endParaRPr lang="ko-KR" altLang="en-US" sz="2000" spc="-200" baseline="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굴림" charset="-127"/>
            </a:endParaRPr>
          </a:p>
        </p:txBody>
      </p:sp>
      <p:sp>
        <p:nvSpPr>
          <p:cNvPr id="42" name="제목 1"/>
          <p:cNvSpPr txBox="1">
            <a:spLocks/>
          </p:cNvSpPr>
          <p:nvPr userDrawn="1"/>
        </p:nvSpPr>
        <p:spPr bwMode="auto">
          <a:xfrm>
            <a:off x="1241881" y="1194252"/>
            <a:ext cx="2234391" cy="561547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08000" tIns="0" rIns="0" bIns="0" numCol="1" rtlCol="0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2000" kern="1200" spc="-100" baseline="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5400" dirty="0">
                <a:solidFill>
                  <a:srgbClr val="4C67F3"/>
                </a:solidFill>
              </a:rPr>
              <a:t>INDEX</a:t>
            </a:r>
            <a:endParaRPr lang="ko-KR" altLang="en-US" sz="5400" dirty="0">
              <a:solidFill>
                <a:srgbClr val="4C67F3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 bwMode="auto">
          <a:xfrm>
            <a:off x="1348091" y="1901893"/>
            <a:ext cx="1964262" cy="877091"/>
          </a:xfrm>
          <a:prstGeom prst="roundRect">
            <a:avLst/>
          </a:prstGeom>
          <a:solidFill>
            <a:srgbClr val="FF3B80"/>
          </a:solidFill>
          <a:ln w="9525">
            <a:noFill/>
            <a:miter lim="800000"/>
            <a:headEnd/>
            <a:tailEnd/>
          </a:ln>
        </p:spPr>
        <p:txBody>
          <a:bodyPr lIns="180000" tIns="0" rIns="180000" bIns="0" anchor="ctr"/>
          <a:lstStyle>
            <a:lvl1pPr marL="0" indent="0" algn="l">
              <a:buNone/>
              <a:defRPr sz="1800" spc="-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36549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41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 userDrawn="1"/>
        </p:nvSpPr>
        <p:spPr>
          <a:xfrm>
            <a:off x="-55943" y="-9212"/>
            <a:ext cx="1655595" cy="6867211"/>
          </a:xfrm>
          <a:prstGeom prst="rect">
            <a:avLst/>
          </a:prstGeom>
          <a:solidFill>
            <a:srgbClr val="4C67F3"/>
          </a:solidFill>
          <a:ln w="6350">
            <a:noFill/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1008000" rIns="0" bIns="45720" numCol="1" rtlCol="0" anchor="t" anchorCtr="0" compatLnSpc="1">
            <a:prstTxWarp prst="textNoShape">
              <a:avLst/>
            </a:prstTxWarp>
          </a:bodyPr>
          <a:lstStyle/>
          <a:p>
            <a:pPr lvl="0" algn="ctr" eaLnBrk="0" hangingPunct="0"/>
            <a:endParaRPr lang="ko-KR" altLang="en-US" sz="2400" spc="-100" baseline="0" dirty="0"/>
          </a:p>
        </p:txBody>
      </p:sp>
      <p:sp>
        <p:nvSpPr>
          <p:cNvPr id="26" name="이등변 삼각형 25"/>
          <p:cNvSpPr/>
          <p:nvPr userDrawn="1"/>
        </p:nvSpPr>
        <p:spPr>
          <a:xfrm rot="10800000">
            <a:off x="142518" y="4420521"/>
            <a:ext cx="1323222" cy="1366004"/>
          </a:xfrm>
          <a:custGeom>
            <a:avLst/>
            <a:gdLst>
              <a:gd name="connsiteX0" fmla="*/ 0 w 954109"/>
              <a:gd name="connsiteY0" fmla="*/ 2438326 h 2438326"/>
              <a:gd name="connsiteX1" fmla="*/ 954109 w 954109"/>
              <a:gd name="connsiteY1" fmla="*/ 0 h 2438326"/>
              <a:gd name="connsiteX2" fmla="*/ 954109 w 954109"/>
              <a:gd name="connsiteY2" fmla="*/ 2438326 h 2438326"/>
              <a:gd name="connsiteX3" fmla="*/ 0 w 954109"/>
              <a:gd name="connsiteY3" fmla="*/ 2438326 h 2438326"/>
              <a:gd name="connsiteX0" fmla="*/ 0 w 1839934"/>
              <a:gd name="connsiteY0" fmla="*/ 2438326 h 2524051"/>
              <a:gd name="connsiteX1" fmla="*/ 954109 w 1839934"/>
              <a:gd name="connsiteY1" fmla="*/ 0 h 2524051"/>
              <a:gd name="connsiteX2" fmla="*/ 1839934 w 1839934"/>
              <a:gd name="connsiteY2" fmla="*/ 2524051 h 2524051"/>
              <a:gd name="connsiteX3" fmla="*/ 0 w 1839934"/>
              <a:gd name="connsiteY3" fmla="*/ 2438326 h 2524051"/>
              <a:gd name="connsiteX0" fmla="*/ 0 w 1473221"/>
              <a:gd name="connsiteY0" fmla="*/ 2247826 h 2524051"/>
              <a:gd name="connsiteX1" fmla="*/ 587396 w 1473221"/>
              <a:gd name="connsiteY1" fmla="*/ 0 h 2524051"/>
              <a:gd name="connsiteX2" fmla="*/ 1473221 w 1473221"/>
              <a:gd name="connsiteY2" fmla="*/ 2524051 h 2524051"/>
              <a:gd name="connsiteX3" fmla="*/ 0 w 1473221"/>
              <a:gd name="connsiteY3" fmla="*/ 2247826 h 2524051"/>
              <a:gd name="connsiteX0" fmla="*/ 0 w 1611334"/>
              <a:gd name="connsiteY0" fmla="*/ 1823964 h 2524051"/>
              <a:gd name="connsiteX1" fmla="*/ 725509 w 1611334"/>
              <a:gd name="connsiteY1" fmla="*/ 0 h 2524051"/>
              <a:gd name="connsiteX2" fmla="*/ 1611334 w 1611334"/>
              <a:gd name="connsiteY2" fmla="*/ 2524051 h 2524051"/>
              <a:gd name="connsiteX3" fmla="*/ 0 w 1611334"/>
              <a:gd name="connsiteY3" fmla="*/ 1823964 h 2524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1334" h="2524051">
                <a:moveTo>
                  <a:pt x="0" y="1823964"/>
                </a:moveTo>
                <a:lnTo>
                  <a:pt x="725509" y="0"/>
                </a:lnTo>
                <a:lnTo>
                  <a:pt x="1611334" y="2524051"/>
                </a:lnTo>
                <a:lnTo>
                  <a:pt x="0" y="1823964"/>
                </a:lnTo>
                <a:close/>
              </a:path>
            </a:pathLst>
          </a:custGeom>
          <a:solidFill>
            <a:srgbClr val="4B6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ko-KR" altLang="en-US" sz="2000" spc="-220" dirty="0">
              <a:ln w="6350" cmpd="sng">
                <a:noFill/>
                <a:prstDash val="solid"/>
              </a:ln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" name="이등변 삼각형 24"/>
          <p:cNvSpPr/>
          <p:nvPr userDrawn="1"/>
        </p:nvSpPr>
        <p:spPr>
          <a:xfrm>
            <a:off x="6730" y="4221087"/>
            <a:ext cx="1594800" cy="2644405"/>
          </a:xfrm>
          <a:prstGeom prst="triangle">
            <a:avLst>
              <a:gd name="adj" fmla="val 100000"/>
            </a:avLst>
          </a:prstGeom>
          <a:solidFill>
            <a:srgbClr val="8B9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ko-KR" altLang="en-US" sz="2000" spc="-220" dirty="0">
              <a:ln w="6350" cmpd="sng">
                <a:noFill/>
                <a:prstDash val="solid"/>
              </a:ln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 userDrawn="1">
            <p:ph type="sldNum" sz="quarter" idx="12"/>
          </p:nvPr>
        </p:nvSpPr>
        <p:spPr>
          <a:xfrm>
            <a:off x="1646375" y="6577461"/>
            <a:ext cx="288032" cy="288032"/>
          </a:xfrm>
          <a:solidFill>
            <a:srgbClr val="FF3B80"/>
          </a:solidFill>
          <a:ln w="6350">
            <a:noFill/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>
            <a:lvl1pPr algn="r">
              <a:defRPr kumimoji="1" lang="ko-KR" altLang="en-US" sz="1400" spc="-100" baseline="0" smtClean="0">
                <a:solidFill>
                  <a:schemeClr val="bg1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194A5E36-22B9-4BFC-B4E0-D2C8AE2C30E4}" type="slidenum">
              <a:rPr lang="en-US" altLang="ko-KR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sp>
        <p:nvSpPr>
          <p:cNvPr id="34" name="모서리가 둥근 직사각형 33"/>
          <p:cNvSpPr/>
          <p:nvPr userDrawn="1"/>
        </p:nvSpPr>
        <p:spPr>
          <a:xfrm>
            <a:off x="929933" y="6577460"/>
            <a:ext cx="734270" cy="288031"/>
          </a:xfrm>
          <a:prstGeom prst="roundRect">
            <a:avLst>
              <a:gd name="adj" fmla="val 1983"/>
            </a:avLst>
          </a:prstGeom>
          <a:solidFill>
            <a:srgbClr val="FF3B80"/>
          </a:solidFill>
          <a:ln w="6350">
            <a:noFill/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lvl="0" algn="r" eaLnBrk="0" hangingPunct="0"/>
            <a:endParaRPr lang="ko-KR" altLang="en-US" sz="1800" spc="-100" baseline="0" dirty="0">
              <a:solidFill>
                <a:schemeClr val="bg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 userDrawn="1">
            <p:ph type="title" hasCustomPrompt="1"/>
          </p:nvPr>
        </p:nvSpPr>
        <p:spPr>
          <a:xfrm>
            <a:off x="-72778" y="108739"/>
            <a:ext cx="1595194" cy="2862147"/>
          </a:xfrm>
          <a:noFill/>
          <a:ln w="6350">
            <a:noFill/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0000" tIns="1008000" rIns="0" bIns="45720" numCol="1" rtlCol="0" anchor="t" anchorCtr="0" compatLnSpc="1">
            <a:prstTxWarp prst="textNoShape">
              <a:avLst/>
            </a:prstTxWarp>
          </a:bodyPr>
          <a:lstStyle>
            <a:lvl1pPr algn="l">
              <a:defRPr kumimoji="1" lang="ko-KR" altLang="en-US" sz="2400" spc="-100" dirty="0"/>
            </a:lvl1pPr>
          </a:lstStyle>
          <a:p>
            <a:pPr lvl="0"/>
            <a:r>
              <a:rPr lang="ko-KR" altLang="en-US" dirty="0"/>
              <a:t>마스터</a:t>
            </a:r>
            <a:br>
              <a:rPr lang="en-US" altLang="ko-KR" dirty="0"/>
            </a:br>
            <a:r>
              <a:rPr lang="ko-KR" altLang="en-US" dirty="0"/>
              <a:t>제목 </a:t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3" name="내용 개체 틀 2"/>
          <p:cNvSpPr>
            <a:spLocks noGrp="1"/>
          </p:cNvSpPr>
          <p:nvPr userDrawn="1">
            <p:ph idx="1"/>
          </p:nvPr>
        </p:nvSpPr>
        <p:spPr>
          <a:xfrm>
            <a:off x="1795322" y="1556792"/>
            <a:ext cx="4077458" cy="4809185"/>
          </a:xfrm>
          <a:prstGeom prst="snip1Rect">
            <a:avLst>
              <a:gd name="adj" fmla="val 10229"/>
            </a:avLst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114300" dist="254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lang="ko-KR" altLang="en-US" sz="2000" spc="-1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1pPr>
            <a:lvl2pPr>
              <a:defRPr kumimoji="1" lang="ko-KR" altLang="en-US" spc="-1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2pPr>
            <a:lvl3pPr>
              <a:defRPr kumimoji="1" lang="ko-KR" altLang="en-US" spc="-1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3pPr>
            <a:lvl4pPr>
              <a:defRPr kumimoji="1" lang="ko-KR" altLang="en-US" spc="-1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4pPr>
            <a:lvl5pPr>
              <a:defRPr kumimoji="1" lang="ko-KR" altLang="en-US" spc="-1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marL="457200" lvl="1">
              <a:spcBef>
                <a:spcPct val="0"/>
              </a:spcBef>
            </a:pPr>
            <a:r>
              <a:rPr lang="ko-KR" altLang="en-US" dirty="0"/>
              <a:t>둘째 수준</a:t>
            </a:r>
          </a:p>
          <a:p>
            <a:pPr marL="914400" lvl="2">
              <a:spcBef>
                <a:spcPct val="0"/>
              </a:spcBef>
            </a:pPr>
            <a:r>
              <a:rPr lang="ko-KR" altLang="en-US" dirty="0"/>
              <a:t>셋째 수준</a:t>
            </a:r>
          </a:p>
          <a:p>
            <a:pPr marL="1371600" lvl="3">
              <a:spcBef>
                <a:spcPct val="0"/>
              </a:spcBef>
            </a:pPr>
            <a:r>
              <a:rPr lang="ko-KR" altLang="en-US" dirty="0"/>
              <a:t>넷째 수준</a:t>
            </a:r>
          </a:p>
          <a:p>
            <a:pPr marL="1828800" lvl="4">
              <a:spcBef>
                <a:spcPct val="0"/>
              </a:spcBef>
            </a:pPr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 userDrawn="1">
            <p:ph type="ftr" sz="quarter" idx="11"/>
          </p:nvPr>
        </p:nvSpPr>
        <p:spPr>
          <a:xfrm>
            <a:off x="7380820" y="6492875"/>
            <a:ext cx="3431990" cy="365125"/>
          </a:xfrm>
        </p:spPr>
        <p:txBody>
          <a:bodyPr/>
          <a:lstStyle>
            <a:lvl1pPr algn="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ko-KR" dirty="0"/>
              <a:t>ADPOTION.TISTORY.COM</a:t>
            </a:r>
            <a:endParaRPr lang="ko-KR" altLang="en-US" dirty="0"/>
          </a:p>
        </p:txBody>
      </p:sp>
      <p:sp>
        <p:nvSpPr>
          <p:cNvPr id="20" name="이등변 삼각형 19"/>
          <p:cNvSpPr/>
          <p:nvPr userDrawn="1"/>
        </p:nvSpPr>
        <p:spPr>
          <a:xfrm flipH="1">
            <a:off x="0" y="3139505"/>
            <a:ext cx="1594800" cy="3725988"/>
          </a:xfrm>
          <a:prstGeom prst="triangle">
            <a:avLst>
              <a:gd name="adj" fmla="val 100000"/>
            </a:avLst>
          </a:prstGeom>
          <a:solidFill>
            <a:srgbClr val="668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0" lang="ko-KR" altLang="en-US" sz="2000" spc="-220" dirty="0">
              <a:ln w="6350" cmpd="sng">
                <a:noFill/>
                <a:prstDash val="solid"/>
              </a:ln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9" name="내용 개체 틀 2"/>
          <p:cNvSpPr>
            <a:spLocks noGrp="1"/>
          </p:cNvSpPr>
          <p:nvPr>
            <p:ph idx="13"/>
          </p:nvPr>
        </p:nvSpPr>
        <p:spPr>
          <a:xfrm>
            <a:off x="6499051" y="1556792"/>
            <a:ext cx="4077458" cy="4809185"/>
          </a:xfrm>
          <a:prstGeom prst="snip1Rect">
            <a:avLst>
              <a:gd name="adj" fmla="val 10229"/>
            </a:avLst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114300" dist="254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lang="ko-KR" altLang="en-US" sz="2000" spc="-1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1pPr>
            <a:lvl2pPr>
              <a:defRPr kumimoji="1" lang="ko-KR" altLang="en-US" spc="-1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2pPr>
            <a:lvl3pPr>
              <a:defRPr kumimoji="1" lang="ko-KR" altLang="en-US" spc="-1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3pPr>
            <a:lvl4pPr>
              <a:defRPr kumimoji="1" lang="ko-KR" altLang="en-US" spc="-1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4pPr>
            <a:lvl5pPr>
              <a:defRPr kumimoji="1" lang="ko-KR" altLang="en-US" spc="-1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marL="457200" lvl="1">
              <a:spcBef>
                <a:spcPct val="0"/>
              </a:spcBef>
            </a:pPr>
            <a:r>
              <a:rPr lang="ko-KR" altLang="en-US" dirty="0"/>
              <a:t>둘째 수준</a:t>
            </a:r>
          </a:p>
          <a:p>
            <a:pPr marL="914400" lvl="2">
              <a:spcBef>
                <a:spcPct val="0"/>
              </a:spcBef>
            </a:pPr>
            <a:r>
              <a:rPr lang="ko-KR" altLang="en-US" dirty="0"/>
              <a:t>셋째 수준</a:t>
            </a:r>
          </a:p>
          <a:p>
            <a:pPr marL="1371600" lvl="3">
              <a:spcBef>
                <a:spcPct val="0"/>
              </a:spcBef>
            </a:pPr>
            <a:r>
              <a:rPr lang="ko-KR" altLang="en-US" dirty="0"/>
              <a:t>넷째 수준</a:t>
            </a:r>
          </a:p>
          <a:p>
            <a:pPr marL="1828800" lvl="4">
              <a:spcBef>
                <a:spcPct val="0"/>
              </a:spcBef>
            </a:pPr>
            <a:r>
              <a:rPr lang="ko-KR" altLang="en-US" dirty="0"/>
              <a:t>다섯째 수준</a:t>
            </a:r>
          </a:p>
        </p:txBody>
      </p:sp>
      <p:pic>
        <p:nvPicPr>
          <p:cNvPr id="21" name="그림 2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6375" y="317961"/>
            <a:ext cx="496888" cy="4968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2888" y="2514544"/>
            <a:ext cx="243861" cy="24386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66454" y="814849"/>
            <a:ext cx="9254530" cy="475529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95000"/>
              </a:schemeClr>
            </a:gs>
            <a:gs pos="0">
              <a:schemeClr val="bg1">
                <a:lumMod val="0"/>
                <a:lumOff val="1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541894" y="274638"/>
            <a:ext cx="975407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541894" y="1600202"/>
            <a:ext cx="975407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41894" y="6356352"/>
            <a:ext cx="2528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8F25F60-42D6-4ABF-8D91-062380357A57}" type="datetime1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702937" y="6356352"/>
            <a:ext cx="34319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67136" y="6356352"/>
            <a:ext cx="2528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17345E0-5AC7-4F23-836D-448A3D32FFE3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 spc="-200" baseline="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 spc="-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 spc="-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 spc="-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 spc="-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 spc="-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dist"/>
            <a:r>
              <a:rPr lang="ko-KR" altLang="en-US" dirty="0"/>
              <a:t>유기동물</a:t>
            </a: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스마트폰</a:t>
            </a:r>
            <a:b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</a:br>
            <a:r>
              <a:rPr lang="ko-KR" altLang="en-US" dirty="0">
                <a:latin typeface="+mj-ea"/>
                <a:ea typeface="+mj-ea"/>
              </a:rPr>
              <a:t>프로그래밍</a:t>
            </a:r>
            <a:b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</a:br>
            <a:r>
              <a:rPr lang="ko-KR" altLang="en-US" dirty="0">
                <a:latin typeface="+mj-ea"/>
                <a:ea typeface="+mj-ea"/>
              </a:rPr>
              <a:t>기획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제목 2">
            <a:extLst>
              <a:ext uri="{FF2B5EF4-FFF2-40B4-BE49-F238E27FC236}">
                <a16:creationId xmlns:a16="http://schemas.microsoft.com/office/drawing/2014/main" id="{C5BF2925-6534-497C-8E92-A4F01C994465}"/>
              </a:ext>
            </a:extLst>
          </p:cNvPr>
          <p:cNvSpPr txBox="1">
            <a:spLocks/>
          </p:cNvSpPr>
          <p:nvPr/>
        </p:nvSpPr>
        <p:spPr bwMode="auto">
          <a:xfrm>
            <a:off x="378371" y="0"/>
            <a:ext cx="3240360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dist" rtl="0" eaLnBrk="0" fontAlgn="base" latinLnBrk="1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2400" kern="1200" spc="-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dirty="0">
                <a:solidFill>
                  <a:schemeClr val="bg1"/>
                </a:solidFill>
                <a:latin typeface="+mj-ea"/>
                <a:ea typeface="+mj-ea"/>
              </a:rPr>
              <a:t>2015180018 </a:t>
            </a:r>
            <a:r>
              <a:rPr kumimoji="0" lang="ko-KR" altLang="en-US" dirty="0" err="1">
                <a:solidFill>
                  <a:schemeClr val="bg1"/>
                </a:solidFill>
                <a:latin typeface="+mj-ea"/>
                <a:ea typeface="+mj-ea"/>
              </a:rPr>
              <a:t>배지수</a:t>
            </a:r>
            <a:endParaRPr kumimoji="0"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96872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788"/>
    </mc:Choice>
    <mc:Fallback>
      <p:transition spd="slow" advTm="1278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effectLst>
            <a:outerShdw blurRad="63500" dist="12700" dir="2700000" algn="tl" rotWithShape="0">
              <a:prstClr val="black">
                <a:alpha val="49000"/>
              </a:prstClr>
            </a:outerShdw>
          </a:effectLst>
        </p:spPr>
        <p:txBody>
          <a:bodyPr lIns="144000"/>
          <a:lstStyle/>
          <a:p>
            <a:r>
              <a:rPr lang="ko-KR" altLang="en-US" sz="1600" dirty="0"/>
              <a:t>기획 발표</a:t>
            </a:r>
            <a:endParaRPr lang="en-US" altLang="ko-KR" sz="1600" dirty="0"/>
          </a:p>
          <a:p>
            <a:r>
              <a:rPr lang="ko-KR" altLang="en-US" sz="2000" dirty="0">
                <a:latin typeface="+mj-ea"/>
                <a:ea typeface="+mj-ea"/>
              </a:rPr>
              <a:t>유기동물 조회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3208151" y="114300"/>
            <a:ext cx="7459161" cy="6627068"/>
            <a:chOff x="3208151" y="114300"/>
            <a:chExt cx="7459161" cy="6627068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3208151" y="114300"/>
              <a:ext cx="7459161" cy="6627068"/>
            </a:xfrm>
            <a:prstGeom prst="roundRect">
              <a:avLst>
                <a:gd name="adj" fmla="val 1341"/>
              </a:avLst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blurRad="215900" algn="ctr" rotWithShape="0">
                <a:prstClr val="black">
                  <a:alpha val="52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342900" lvl="0" indent="-342900" eaLnBrk="0" hangingPunct="0">
                <a:spcBef>
                  <a:spcPct val="20000"/>
                </a:spcBef>
                <a:buFont typeface="Arial" charset="0"/>
                <a:buChar char="•"/>
              </a:pPr>
              <a:endParaRPr lang="ko-KR" altLang="en-US" sz="2000" spc="-200" baseline="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3208151" y="1539815"/>
              <a:ext cx="7459161" cy="3977417"/>
              <a:chOff x="-2" y="548680"/>
              <a:chExt cx="11035557" cy="3033930"/>
            </a:xfrm>
          </p:grpSpPr>
          <p:cxnSp>
            <p:nvCxnSpPr>
              <p:cNvPr id="6" name="직선 연결선 5"/>
              <p:cNvCxnSpPr/>
              <p:nvPr/>
            </p:nvCxnSpPr>
            <p:spPr>
              <a:xfrm>
                <a:off x="0" y="548680"/>
                <a:ext cx="11035555" cy="0"/>
              </a:xfrm>
              <a:prstGeom prst="line">
                <a:avLst/>
              </a:prstGeom>
              <a:ln w="12700" cmpd="sng">
                <a:solidFill>
                  <a:schemeClr val="bg1">
                    <a:lumMod val="75000"/>
                    <a:alpha val="8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/>
              <p:cNvCxnSpPr/>
              <p:nvPr/>
            </p:nvCxnSpPr>
            <p:spPr>
              <a:xfrm>
                <a:off x="0" y="1330607"/>
                <a:ext cx="11035555" cy="0"/>
              </a:xfrm>
              <a:prstGeom prst="line">
                <a:avLst/>
              </a:prstGeom>
              <a:ln w="12700" cmpd="sng">
                <a:solidFill>
                  <a:schemeClr val="bg1">
                    <a:lumMod val="75000"/>
                    <a:alpha val="8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-2" y="2104490"/>
                <a:ext cx="11035555" cy="0"/>
              </a:xfrm>
              <a:prstGeom prst="line">
                <a:avLst/>
              </a:prstGeom>
              <a:ln w="12700" cmpd="sng">
                <a:solidFill>
                  <a:schemeClr val="bg1">
                    <a:lumMod val="75000"/>
                    <a:alpha val="8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0" y="2813633"/>
                <a:ext cx="11035555" cy="0"/>
              </a:xfrm>
              <a:prstGeom prst="line">
                <a:avLst/>
              </a:prstGeom>
              <a:ln w="12700" cmpd="sng">
                <a:solidFill>
                  <a:schemeClr val="bg1">
                    <a:lumMod val="75000"/>
                    <a:alpha val="8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-2" y="3582610"/>
                <a:ext cx="11035555" cy="0"/>
              </a:xfrm>
              <a:prstGeom prst="line">
                <a:avLst/>
              </a:prstGeom>
              <a:ln w="12700" cmpd="sng">
                <a:solidFill>
                  <a:schemeClr val="bg1">
                    <a:lumMod val="75000"/>
                    <a:alpha val="8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제목 1"/>
          <p:cNvSpPr txBox="1">
            <a:spLocks/>
          </p:cNvSpPr>
          <p:nvPr/>
        </p:nvSpPr>
        <p:spPr bwMode="auto">
          <a:xfrm>
            <a:off x="3546723" y="548680"/>
            <a:ext cx="6561068" cy="5760640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08000" tIns="0" rIns="0" bIns="0" numCol="1" rtlCol="0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2000" kern="1200" spc="-100" baseline="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200000"/>
              </a:lnSpc>
            </a:pPr>
            <a:r>
              <a:rPr lang="en-US" altLang="ko-KR" sz="3200" dirty="0">
                <a:solidFill>
                  <a:srgbClr val="FF3B80"/>
                </a:solidFill>
              </a:rPr>
              <a:t>1.</a:t>
            </a:r>
            <a:r>
              <a:rPr lang="en-US" altLang="ko-KR" sz="3200" baseline="0" dirty="0">
                <a:solidFill>
                  <a:srgbClr val="FF3B80"/>
                </a:solidFill>
              </a:rPr>
              <a:t> 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CONCEPT</a:t>
            </a:r>
          </a:p>
          <a:p>
            <a:pPr algn="l">
              <a:lnSpc>
                <a:spcPct val="200000"/>
              </a:lnSpc>
            </a:pPr>
            <a:r>
              <a:rPr lang="en-US" altLang="ko-KR" sz="3200" dirty="0">
                <a:solidFill>
                  <a:srgbClr val="FF3B80"/>
                </a:solidFill>
              </a:rPr>
              <a:t>2. 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API</a:t>
            </a:r>
          </a:p>
          <a:p>
            <a:pPr algn="l">
              <a:lnSpc>
                <a:spcPct val="200000"/>
              </a:lnSpc>
            </a:pPr>
            <a:r>
              <a:rPr lang="en-US" altLang="ko-KR" sz="3200" dirty="0">
                <a:solidFill>
                  <a:srgbClr val="FF3B80"/>
                </a:solidFill>
              </a:rPr>
              <a:t>3.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STORY BOARD</a:t>
            </a:r>
          </a:p>
          <a:p>
            <a:pPr algn="l">
              <a:lnSpc>
                <a:spcPct val="200000"/>
              </a:lnSpc>
            </a:pPr>
            <a:r>
              <a:rPr lang="en-US" altLang="ko-KR" sz="3200" dirty="0">
                <a:solidFill>
                  <a:srgbClr val="FF3B80"/>
                </a:solidFill>
              </a:rPr>
              <a:t>4.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SCHEDULE</a:t>
            </a:r>
          </a:p>
        </p:txBody>
      </p:sp>
    </p:spTree>
    <p:extLst>
      <p:ext uri="{BB962C8B-B14F-4D97-AF65-F5344CB8AC3E}">
        <p14:creationId xmlns:p14="http://schemas.microsoft.com/office/powerpoint/2010/main" val="692004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512"/>
    </mc:Choice>
    <mc:Fallback>
      <p:transition spd="slow" advTm="1151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194A5E36-22B9-4BFC-B4E0-D2C8AE2C30E4}" type="slidenum">
              <a:rPr lang="en-US" altLang="ko-KR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-33537" y="163307"/>
            <a:ext cx="1595194" cy="2862147"/>
          </a:xfrm>
        </p:spPr>
        <p:txBody>
          <a:bodyPr lIns="0"/>
          <a:lstStyle/>
          <a:p>
            <a:pPr algn="ctr"/>
            <a:r>
              <a:rPr lang="ko-KR" altLang="en-US" dirty="0"/>
              <a:t>유기 동물</a:t>
            </a:r>
            <a:br>
              <a:rPr lang="en-US" altLang="ko-KR" dirty="0"/>
            </a:br>
            <a:r>
              <a:rPr lang="ko-KR" altLang="en-US" dirty="0"/>
              <a:t>조회 어플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2497703" y="1916832"/>
            <a:ext cx="7632848" cy="4324811"/>
            <a:chOff x="2799824" y="2233300"/>
            <a:chExt cx="6409270" cy="3631525"/>
          </a:xfrm>
        </p:grpSpPr>
        <p:sp>
          <p:nvSpPr>
            <p:cNvPr id="12" name="막힌 원호 11"/>
            <p:cNvSpPr/>
            <p:nvPr/>
          </p:nvSpPr>
          <p:spPr>
            <a:xfrm rot="14527456">
              <a:off x="4596342" y="2252906"/>
              <a:ext cx="2816234" cy="2816234"/>
            </a:xfrm>
            <a:prstGeom prst="blockArc">
              <a:avLst>
                <a:gd name="adj1" fmla="val 9750066"/>
                <a:gd name="adj2" fmla="val 16821575"/>
                <a:gd name="adj3" fmla="val 12297"/>
              </a:avLst>
            </a:prstGeom>
            <a:solidFill>
              <a:srgbClr val="4C67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0" lang="ko-KR" altLang="en-US" sz="1600" spc="-220" dirty="0">
                <a:ln w="6350" cmpd="sng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4583270" y="2233300"/>
              <a:ext cx="2816234" cy="2816234"/>
            </a:xfrm>
            <a:prstGeom prst="blockArc">
              <a:avLst>
                <a:gd name="adj1" fmla="val 9900400"/>
                <a:gd name="adj2" fmla="val 16099696"/>
                <a:gd name="adj3" fmla="val 14821"/>
              </a:avLst>
            </a:prstGeom>
            <a:solidFill>
              <a:srgbClr val="4A6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0" lang="ko-KR" altLang="en-US" sz="1600" spc="-220" dirty="0">
                <a:ln w="6350" cmpd="sng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42959" y="3245524"/>
              <a:ext cx="1496855" cy="801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pc="-300" dirty="0">
                  <a:solidFill>
                    <a:srgbClr val="4C67F3"/>
                  </a:solidFill>
                  <a:latin typeface="KoPub돋움체 Medium (본문)"/>
                  <a:ea typeface="윤돋움150" pitchFamily="2" charset="-127"/>
                </a:rPr>
                <a:t>유기 동물 조회 어플</a:t>
              </a:r>
            </a:p>
          </p:txBody>
        </p:sp>
        <p:sp>
          <p:nvSpPr>
            <p:cNvPr id="15" name="막힌 원호 14"/>
            <p:cNvSpPr/>
            <p:nvPr/>
          </p:nvSpPr>
          <p:spPr>
            <a:xfrm rot="6300000">
              <a:off x="4583270" y="2233300"/>
              <a:ext cx="2816234" cy="2816234"/>
            </a:xfrm>
            <a:prstGeom prst="blockArc">
              <a:avLst>
                <a:gd name="adj1" fmla="val 9900400"/>
                <a:gd name="adj2" fmla="val 17903772"/>
                <a:gd name="adj3" fmla="val 8816"/>
              </a:avLst>
            </a:prstGeom>
            <a:solidFill>
              <a:srgbClr val="668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0" lang="ko-KR" altLang="en-US" sz="1600" spc="-220" dirty="0">
                <a:ln w="6350" cmpd="sng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6660146" y="4739433"/>
              <a:ext cx="619881" cy="659415"/>
            </a:xfrm>
            <a:prstGeom prst="line">
              <a:avLst/>
            </a:prstGeom>
            <a:ln w="34925">
              <a:gradFill flip="none" rotWithShape="1">
                <a:gsLst>
                  <a:gs pos="19000">
                    <a:schemeClr val="bg1"/>
                  </a:gs>
                  <a:gs pos="0">
                    <a:schemeClr val="bg1"/>
                  </a:gs>
                  <a:gs pos="22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2700000" scaled="1"/>
                <a:tileRect/>
              </a:gra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모서리가 둥근 직사각형 16"/>
            <p:cNvSpPr/>
            <p:nvPr/>
          </p:nvSpPr>
          <p:spPr>
            <a:xfrm>
              <a:off x="6970086" y="4932871"/>
              <a:ext cx="1761213" cy="931954"/>
            </a:xfrm>
            <a:prstGeom prst="roundRect">
              <a:avLst>
                <a:gd name="adj" fmla="val 10146"/>
              </a:avLst>
            </a:prstGeom>
            <a:solidFill>
              <a:srgbClr val="FF3B80"/>
            </a:solidFill>
            <a:ln w="9525">
              <a:noFill/>
              <a:miter lim="800000"/>
              <a:headEnd/>
              <a:tailEnd/>
            </a:ln>
            <a:effectLst>
              <a:outerShdw blurRad="63500" dist="12700" dir="2700000" algn="tl" rotWithShape="0">
                <a:prstClr val="black">
                  <a:alpha val="49000"/>
                </a:prstClr>
              </a:outerShdw>
            </a:effec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lvl="0" algn="ctr" eaLnBrk="0" hangingPunct="0">
                <a:spcBef>
                  <a:spcPct val="20000"/>
                </a:spcBef>
              </a:pPr>
              <a:r>
                <a:rPr lang="ko-KR" altLang="en-US" sz="2000" spc="-100" dirty="0">
                  <a:solidFill>
                    <a:prstClr val="white"/>
                  </a:solidFill>
                  <a:latin typeface="KoPub돋움체 Medium"/>
                  <a:ea typeface="KoPub돋움체 Medium"/>
                </a:rPr>
                <a:t>유기 동물 등록</a:t>
              </a:r>
              <a:endParaRPr lang="en-US" altLang="ko-KR" sz="2000" spc="-100" dirty="0">
                <a:solidFill>
                  <a:prstClr val="white"/>
                </a:solidFill>
                <a:latin typeface="KoPub돋움체 Medium"/>
                <a:ea typeface="KoPub돋움체 Medium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 flipV="1">
              <a:off x="7193994" y="2856048"/>
              <a:ext cx="797412" cy="320465"/>
            </a:xfrm>
            <a:prstGeom prst="line">
              <a:avLst/>
            </a:prstGeom>
            <a:ln w="34925">
              <a:gradFill flip="none" rotWithShape="1">
                <a:gsLst>
                  <a:gs pos="19000">
                    <a:schemeClr val="bg1"/>
                  </a:gs>
                  <a:gs pos="0">
                    <a:schemeClr val="bg1"/>
                  </a:gs>
                  <a:gs pos="22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2700000" scaled="1"/>
                <a:tileRect/>
              </a:gra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모서리가 둥근 직사각형 18"/>
            <p:cNvSpPr/>
            <p:nvPr/>
          </p:nvSpPr>
          <p:spPr>
            <a:xfrm>
              <a:off x="7554221" y="2233300"/>
              <a:ext cx="1654873" cy="931954"/>
            </a:xfrm>
            <a:prstGeom prst="roundRect">
              <a:avLst>
                <a:gd name="adj" fmla="val 10146"/>
              </a:avLst>
            </a:prstGeom>
            <a:solidFill>
              <a:srgbClr val="FF3B80"/>
            </a:solidFill>
            <a:ln w="9525">
              <a:noFill/>
              <a:miter lim="800000"/>
              <a:headEnd/>
              <a:tailEnd/>
            </a:ln>
            <a:effectLst>
              <a:outerShdw blurRad="63500" dist="12700" dir="2700000" algn="tl" rotWithShape="0">
                <a:prstClr val="black">
                  <a:alpha val="49000"/>
                </a:prstClr>
              </a:outerShdw>
            </a:effec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lvl="0" algn="ctr" eaLnBrk="0" hangingPunct="0">
                <a:spcBef>
                  <a:spcPct val="20000"/>
                </a:spcBef>
              </a:pPr>
              <a:r>
                <a:rPr lang="en-US" altLang="ko-KR" sz="1600" spc="-100" dirty="0">
                  <a:solidFill>
                    <a:schemeClr val="bg1"/>
                  </a:solidFill>
                  <a:latin typeface="+mn-ea"/>
                  <a:ea typeface="+mn-ea"/>
                </a:rPr>
                <a:t> </a:t>
              </a:r>
              <a:r>
                <a:rPr lang="ko-KR" altLang="en-US" sz="2000" spc="-100" dirty="0">
                  <a:solidFill>
                    <a:prstClr val="white"/>
                  </a:solidFill>
                  <a:latin typeface="KoPub돋움체 Medium"/>
                  <a:ea typeface="KoPub돋움체 Medium"/>
                </a:rPr>
                <a:t>유기 동물 보호소</a:t>
              </a:r>
              <a:endParaRPr lang="en-US" altLang="ko-KR" sz="2000" spc="-100" dirty="0">
                <a:solidFill>
                  <a:prstClr val="white"/>
                </a:solidFill>
                <a:latin typeface="KoPub돋움체 Medium"/>
                <a:ea typeface="KoPub돋움체 Medium"/>
              </a:endParaRPr>
            </a:p>
            <a:p>
              <a:pPr lvl="0" algn="ctr" eaLnBrk="0" hangingPunct="0">
                <a:spcBef>
                  <a:spcPct val="20000"/>
                </a:spcBef>
              </a:pPr>
              <a:r>
                <a:rPr lang="ko-KR" altLang="en-US" sz="2000" spc="-100" dirty="0">
                  <a:solidFill>
                    <a:prstClr val="white"/>
                  </a:solidFill>
                  <a:latin typeface="KoPub돋움체 Medium"/>
                  <a:ea typeface="KoPub돋움체 Medium"/>
                </a:rPr>
                <a:t>검색</a:t>
              </a:r>
              <a:endParaRPr lang="en-US" altLang="ko-KR" sz="2000" spc="-100" dirty="0">
                <a:solidFill>
                  <a:prstClr val="white"/>
                </a:solidFill>
                <a:latin typeface="KoPub돋움체 Medium"/>
                <a:ea typeface="KoPub돋움체 Medium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 flipH="1">
              <a:off x="4101361" y="3321299"/>
              <a:ext cx="619600" cy="27188"/>
            </a:xfrm>
            <a:prstGeom prst="line">
              <a:avLst/>
            </a:prstGeom>
            <a:ln w="34925">
              <a:gradFill flip="none" rotWithShape="1">
                <a:gsLst>
                  <a:gs pos="19000">
                    <a:schemeClr val="bg1"/>
                  </a:gs>
                  <a:gs pos="0">
                    <a:schemeClr val="bg1"/>
                  </a:gs>
                  <a:gs pos="22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0" scaled="0"/>
                <a:tileRect/>
              </a:gra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모서리가 둥근 직사각형 20"/>
            <p:cNvSpPr/>
            <p:nvPr/>
          </p:nvSpPr>
          <p:spPr>
            <a:xfrm>
              <a:off x="2799824" y="2875552"/>
              <a:ext cx="1479372" cy="918682"/>
            </a:xfrm>
            <a:prstGeom prst="roundRect">
              <a:avLst>
                <a:gd name="adj" fmla="val 4504"/>
              </a:avLst>
            </a:prstGeom>
            <a:solidFill>
              <a:srgbClr val="FF3B80"/>
            </a:solidFill>
            <a:ln w="9525">
              <a:noFill/>
              <a:miter lim="800000"/>
              <a:headEnd/>
              <a:tailEnd/>
            </a:ln>
            <a:effectLst>
              <a:outerShdw blurRad="63500" dist="12700" dir="2700000" algn="tl" rotWithShape="0">
                <a:prstClr val="black">
                  <a:alpha val="49000"/>
                </a:prstClr>
              </a:outerShdw>
            </a:effec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20000"/>
                </a:spcBef>
                <a:buFont typeface="Arial" charset="0"/>
                <a:buNone/>
              </a:pPr>
              <a:r>
                <a:rPr lang="ko-KR" altLang="en-US" sz="2000" spc="-100" dirty="0">
                  <a:solidFill>
                    <a:schemeClr val="bg1"/>
                  </a:solidFill>
                  <a:latin typeface="+mn-ea"/>
                  <a:ea typeface="+mn-ea"/>
                </a:rPr>
                <a:t>유기 동물 검색</a:t>
              </a:r>
              <a:endParaRPr lang="en-US" altLang="ko-KR" sz="2000" spc="-1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2" name="제목 1"/>
          <p:cNvSpPr txBox="1">
            <a:spLocks/>
          </p:cNvSpPr>
          <p:nvPr/>
        </p:nvSpPr>
        <p:spPr bwMode="auto">
          <a:xfrm>
            <a:off x="1790391" y="299690"/>
            <a:ext cx="9047472" cy="561547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08000" tIns="0" rIns="0" bIns="0" numCol="1" rtlCol="0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2000" kern="1200" spc="-100" baseline="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spc="0" dirty="0">
                <a:solidFill>
                  <a:srgbClr val="FF3B80"/>
                </a:solidFill>
              </a:rPr>
              <a:t>1. </a:t>
            </a:r>
            <a:r>
              <a:rPr lang="en-US" altLang="ko-KR" sz="2800" spc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CONCEPT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 bwMode="auto">
          <a:xfrm>
            <a:off x="2196463" y="898826"/>
            <a:ext cx="8515276" cy="311973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08000" tIns="0" rIns="0" bIns="0" numCol="1" rtlCol="0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2000" kern="1200" spc="-100" baseline="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302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815"/>
    </mc:Choice>
    <mc:Fallback>
      <p:transition spd="slow" advTm="1581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194A5E36-22B9-4BFC-B4E0-D2C8AE2C30E4}" type="slidenum">
              <a:rPr lang="en-US" altLang="ko-KR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-33537" y="163307"/>
            <a:ext cx="1595194" cy="2862147"/>
          </a:xfrm>
        </p:spPr>
        <p:txBody>
          <a:bodyPr lIns="0"/>
          <a:lstStyle/>
          <a:p>
            <a:pPr algn="ctr"/>
            <a:r>
              <a:rPr lang="ko-KR" altLang="en-US" dirty="0"/>
              <a:t>유기 동물</a:t>
            </a:r>
            <a:br>
              <a:rPr lang="en-US" altLang="ko-KR" dirty="0"/>
            </a:br>
            <a:r>
              <a:rPr lang="ko-KR" altLang="en-US" dirty="0"/>
              <a:t>조회 어플</a:t>
            </a:r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1790391" y="299690"/>
            <a:ext cx="9047472" cy="561547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08000" tIns="0" rIns="0" bIns="0" numCol="1" rtlCol="0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2000" kern="1200" spc="-100" baseline="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800" dirty="0">
                <a:solidFill>
                  <a:srgbClr val="FF3B80"/>
                </a:solidFill>
              </a:rPr>
              <a:t>2.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API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 bwMode="auto">
          <a:xfrm>
            <a:off x="2196463" y="898826"/>
            <a:ext cx="8515276" cy="311973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08000" tIns="0" rIns="0" bIns="0" numCol="1" rtlCol="0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2000" kern="1200" spc="-100" baseline="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178AA1A0-26C1-46F1-AD97-A71C8D7A9AF7}"/>
              </a:ext>
            </a:extLst>
          </p:cNvPr>
          <p:cNvSpPr/>
          <p:nvPr/>
        </p:nvSpPr>
        <p:spPr>
          <a:xfrm rot="16200000">
            <a:off x="5575963" y="2244105"/>
            <a:ext cx="394458" cy="385756"/>
          </a:xfrm>
          <a:prstGeom prst="triangle">
            <a:avLst>
              <a:gd name="adj" fmla="val 100000"/>
            </a:avLst>
          </a:prstGeom>
          <a:solidFill>
            <a:srgbClr val="FF3B80"/>
          </a:solidFill>
          <a:ln w="6350">
            <a:noFill/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lvl="0" algn="r" eaLnBrk="0" hangingPunct="0"/>
            <a:endParaRPr lang="ko-KR" altLang="en-US" sz="1800" spc="-100" baseline="0" dirty="0">
              <a:solidFill>
                <a:schemeClr val="bg1"/>
              </a:solidFill>
            </a:endParaRPr>
          </a:p>
        </p:txBody>
      </p: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B5CE1CE2-3A85-4389-9061-D0E1B7F3FC39}"/>
              </a:ext>
            </a:extLst>
          </p:cNvPr>
          <p:cNvSpPr txBox="1">
            <a:spLocks/>
          </p:cNvSpPr>
          <p:nvPr/>
        </p:nvSpPr>
        <p:spPr bwMode="auto">
          <a:xfrm>
            <a:off x="1917186" y="2202166"/>
            <a:ext cx="4077458" cy="3034366"/>
          </a:xfrm>
          <a:prstGeom prst="snip1Rect">
            <a:avLst>
              <a:gd name="adj" fmla="val 10229"/>
            </a:avLst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114300" dist="254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lang="ko-KR" altLang="en-US" sz="2000" kern="1200" spc="-1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lang="ko-KR" altLang="en-US" sz="2800" kern="1200" spc="-1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lang="ko-KR" altLang="en-US" sz="2400" kern="1200" spc="-1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lang="ko-KR" altLang="en-US" sz="2000" kern="1200" spc="-1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lang="ko-KR" altLang="en-US" sz="2000" kern="1200" spc="-1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endParaRPr lang="ko-KR" altLang="en-US" dirty="0"/>
          </a:p>
          <a:p>
            <a:pPr marL="0" indent="0">
              <a:buFont typeface="Arial" charset="0"/>
              <a:buNone/>
            </a:pPr>
            <a:endParaRPr lang="ko-KR" altLang="en-US" dirty="0"/>
          </a:p>
          <a:p>
            <a:pPr marL="0" indent="0">
              <a:buFont typeface="Arial" charset="0"/>
              <a:buNone/>
            </a:pPr>
            <a:endParaRPr lang="ko-KR" altLang="en-US" dirty="0"/>
          </a:p>
          <a:p>
            <a:pPr marL="0" indent="0">
              <a:buFont typeface="Arial" charset="0"/>
              <a:buNone/>
            </a:pPr>
            <a:endParaRPr lang="ko-KR" altLang="en-US" dirty="0"/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Font typeface="Arial" charset="0"/>
              <a:buNone/>
            </a:pPr>
            <a:endParaRPr lang="ko-KR" altLang="en-US" sz="700" dirty="0"/>
          </a:p>
          <a:p>
            <a:pPr marL="0" indent="0" algn="ctr">
              <a:lnSpc>
                <a:spcPct val="150000"/>
              </a:lnSpc>
              <a:buFont typeface="Arial" charset="0"/>
              <a:buNone/>
            </a:pPr>
            <a:r>
              <a:rPr lang="en-US" altLang="ko-KR" dirty="0">
                <a:solidFill>
                  <a:srgbClr val="4C67F3"/>
                </a:solidFill>
              </a:rPr>
              <a:t>| </a:t>
            </a:r>
            <a:r>
              <a:rPr lang="ko-KR" altLang="en-US" dirty="0">
                <a:solidFill>
                  <a:srgbClr val="4C67F3"/>
                </a:solidFill>
              </a:rPr>
              <a:t>유기동물 조회 </a:t>
            </a:r>
            <a:r>
              <a:rPr lang="en-US" altLang="ko-KR" dirty="0">
                <a:solidFill>
                  <a:srgbClr val="4C67F3"/>
                </a:solidFill>
              </a:rPr>
              <a:t>OPEN API</a:t>
            </a:r>
            <a:r>
              <a:rPr lang="ko-KR" altLang="en-US" dirty="0">
                <a:solidFill>
                  <a:srgbClr val="4C67F3"/>
                </a:solidFill>
              </a:rPr>
              <a:t> 활용</a:t>
            </a:r>
            <a:r>
              <a:rPr lang="en-US" altLang="ko-KR" dirty="0">
                <a:solidFill>
                  <a:srgbClr val="4C67F3"/>
                </a:solidFill>
              </a:rPr>
              <a:t>|</a:t>
            </a:r>
          </a:p>
          <a:p>
            <a:pPr marL="0" indent="0">
              <a:buFont typeface="Arial" charset="0"/>
              <a:buNone/>
            </a:pPr>
            <a:r>
              <a:rPr lang="ko-KR" altLang="en-US" sz="1200" dirty="0"/>
              <a:t> 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930CB66-B94A-4F83-9E45-A4FE9CB63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596" y="2671801"/>
            <a:ext cx="3792638" cy="1546588"/>
          </a:xfrm>
          <a:prstGeom prst="rect">
            <a:avLst/>
          </a:prstGeom>
        </p:spPr>
      </p:pic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E730AAAB-C56E-4461-A2E5-90D323CC4F74}"/>
              </a:ext>
            </a:extLst>
          </p:cNvPr>
          <p:cNvSpPr/>
          <p:nvPr/>
        </p:nvSpPr>
        <p:spPr>
          <a:xfrm rot="16200000">
            <a:off x="10008950" y="2244105"/>
            <a:ext cx="394458" cy="385756"/>
          </a:xfrm>
          <a:prstGeom prst="triangle">
            <a:avLst>
              <a:gd name="adj" fmla="val 100000"/>
            </a:avLst>
          </a:prstGeom>
          <a:solidFill>
            <a:srgbClr val="FF3B80"/>
          </a:solidFill>
          <a:ln w="6350">
            <a:noFill/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lvl="0" algn="r" eaLnBrk="0" hangingPunct="0"/>
            <a:endParaRPr lang="ko-KR" altLang="en-US" sz="1800" spc="-100" baseline="0" dirty="0">
              <a:solidFill>
                <a:schemeClr val="bg1"/>
              </a:solidFill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E9F525B-7B5D-4825-8D94-CF676775CFE2}"/>
              </a:ext>
            </a:extLst>
          </p:cNvPr>
          <p:cNvSpPr txBox="1">
            <a:spLocks/>
          </p:cNvSpPr>
          <p:nvPr/>
        </p:nvSpPr>
        <p:spPr bwMode="auto">
          <a:xfrm>
            <a:off x="6350173" y="2202166"/>
            <a:ext cx="4077458" cy="3034366"/>
          </a:xfrm>
          <a:prstGeom prst="snip1Rect">
            <a:avLst>
              <a:gd name="adj" fmla="val 10229"/>
            </a:avLst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114300" dist="254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lang="ko-KR" altLang="en-US" sz="2000" kern="1200" spc="-1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lang="ko-KR" altLang="en-US" sz="2800" kern="1200" spc="-1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lang="ko-KR" altLang="en-US" sz="2400" kern="1200" spc="-1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lang="ko-KR" altLang="en-US" sz="2000" kern="1200" spc="-1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lang="ko-KR" altLang="en-US" sz="2000" kern="1200" spc="-1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endParaRPr lang="ko-KR" altLang="en-US" sz="700" dirty="0"/>
          </a:p>
          <a:p>
            <a:pPr marL="457200" indent="-457200">
              <a:lnSpc>
                <a:spcPct val="150000"/>
              </a:lnSpc>
              <a:buFont typeface="Arial" charset="0"/>
              <a:buAutoNum type="arabicPeriod"/>
            </a:pPr>
            <a:r>
              <a:rPr lang="ko-KR" altLang="en-US" dirty="0">
                <a:solidFill>
                  <a:srgbClr val="4C67F3"/>
                </a:solidFill>
              </a:rPr>
              <a:t>유기 동물 검색</a:t>
            </a:r>
            <a:endParaRPr lang="en-US" altLang="ko-KR" dirty="0">
              <a:solidFill>
                <a:srgbClr val="4C67F3"/>
              </a:solidFill>
            </a:endParaRPr>
          </a:p>
          <a:p>
            <a:pPr marL="457200" indent="-457200">
              <a:lnSpc>
                <a:spcPct val="150000"/>
              </a:lnSpc>
              <a:buFont typeface="Arial" charset="0"/>
              <a:buAutoNum type="arabicPeriod"/>
            </a:pPr>
            <a:r>
              <a:rPr lang="ko-KR" altLang="en-US" dirty="0">
                <a:solidFill>
                  <a:srgbClr val="4C67F3"/>
                </a:solidFill>
              </a:rPr>
              <a:t>유기 동물 보호소 검색</a:t>
            </a:r>
            <a:endParaRPr lang="en-US" altLang="ko-KR" dirty="0">
              <a:solidFill>
                <a:srgbClr val="4C67F3"/>
              </a:solidFill>
            </a:endParaRPr>
          </a:p>
          <a:p>
            <a:pPr marL="457200" indent="-457200">
              <a:lnSpc>
                <a:spcPct val="150000"/>
              </a:lnSpc>
              <a:buFont typeface="Arial" charset="0"/>
              <a:buAutoNum type="arabicPeriod"/>
            </a:pPr>
            <a:r>
              <a:rPr lang="ko-KR" altLang="en-US" dirty="0">
                <a:solidFill>
                  <a:srgbClr val="4C67F3"/>
                </a:solidFill>
              </a:rPr>
              <a:t>조건 검색</a:t>
            </a:r>
            <a:r>
              <a:rPr lang="en-US" altLang="ko-KR" dirty="0">
                <a:solidFill>
                  <a:srgbClr val="4C67F3"/>
                </a:solidFill>
              </a:rPr>
              <a:t>(</a:t>
            </a:r>
            <a:r>
              <a:rPr lang="ko-KR" altLang="en-US" dirty="0">
                <a:solidFill>
                  <a:srgbClr val="4C67F3"/>
                </a:solidFill>
              </a:rPr>
              <a:t>품종</a:t>
            </a:r>
            <a:r>
              <a:rPr lang="en-US" altLang="ko-KR" dirty="0">
                <a:solidFill>
                  <a:srgbClr val="4C67F3"/>
                </a:solidFill>
              </a:rPr>
              <a:t>, </a:t>
            </a:r>
            <a:r>
              <a:rPr lang="ko-KR" altLang="en-US" dirty="0">
                <a:solidFill>
                  <a:srgbClr val="4C67F3"/>
                </a:solidFill>
              </a:rPr>
              <a:t>날짜</a:t>
            </a:r>
            <a:r>
              <a:rPr lang="en-US" altLang="ko-KR" dirty="0">
                <a:solidFill>
                  <a:srgbClr val="4C67F3"/>
                </a:solidFill>
              </a:rPr>
              <a:t>, </a:t>
            </a:r>
            <a:r>
              <a:rPr lang="ko-KR" altLang="en-US" dirty="0">
                <a:solidFill>
                  <a:srgbClr val="4C67F3"/>
                </a:solidFill>
              </a:rPr>
              <a:t>지역</a:t>
            </a:r>
            <a:r>
              <a:rPr lang="en-US" altLang="ko-KR" dirty="0">
                <a:solidFill>
                  <a:srgbClr val="4C67F3"/>
                </a:solidFill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charset="0"/>
              <a:buAutoNum type="arabicPeriod"/>
            </a:pPr>
            <a:r>
              <a:rPr lang="ko-KR" altLang="en-US" dirty="0">
                <a:solidFill>
                  <a:srgbClr val="4C67F3"/>
                </a:solidFill>
              </a:rPr>
              <a:t>검색 조건 즐겨찾기</a:t>
            </a:r>
            <a:endParaRPr lang="en-US" altLang="ko-KR" dirty="0">
              <a:solidFill>
                <a:srgbClr val="4C67F3"/>
              </a:solidFill>
            </a:endParaRPr>
          </a:p>
          <a:p>
            <a:pPr marL="457200" indent="-457200">
              <a:lnSpc>
                <a:spcPct val="150000"/>
              </a:lnSpc>
              <a:buFont typeface="Arial" charset="0"/>
              <a:buAutoNum type="arabicPeriod"/>
            </a:pPr>
            <a:r>
              <a:rPr lang="ko-KR" altLang="en-US" dirty="0">
                <a:solidFill>
                  <a:srgbClr val="4C67F3"/>
                </a:solidFill>
              </a:rPr>
              <a:t>유기동물 등록</a:t>
            </a:r>
            <a:endParaRPr lang="en-US" altLang="ko-KR" dirty="0">
              <a:solidFill>
                <a:srgbClr val="4C67F3"/>
              </a:solidFill>
            </a:endParaRPr>
          </a:p>
          <a:p>
            <a:pPr marL="0" indent="0">
              <a:buFont typeface="Arial" charset="0"/>
              <a:buNone/>
            </a:pPr>
            <a:r>
              <a:rPr lang="ko-KR" alt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6524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271"/>
    </mc:Choice>
    <mc:Fallback>
      <p:transition spd="slow" advTm="3227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194A5E36-22B9-4BFC-B4E0-D2C8AE2C30E4}" type="slidenum">
              <a:rPr lang="en-US" altLang="ko-KR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-33537" y="163307"/>
            <a:ext cx="1595194" cy="2862147"/>
          </a:xfrm>
        </p:spPr>
        <p:txBody>
          <a:bodyPr lIns="0"/>
          <a:lstStyle/>
          <a:p>
            <a:pPr algn="ctr"/>
            <a:r>
              <a:rPr lang="ko-KR" altLang="en-US" dirty="0"/>
              <a:t>유기 동물</a:t>
            </a:r>
            <a:br>
              <a:rPr lang="en-US" altLang="ko-KR" dirty="0"/>
            </a:br>
            <a:r>
              <a:rPr lang="ko-KR" altLang="en-US" dirty="0"/>
              <a:t>조회 어플</a:t>
            </a:r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1790391" y="299690"/>
            <a:ext cx="9047472" cy="561547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08000" tIns="0" rIns="0" bIns="0" numCol="1" rtlCol="0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2000" kern="1200" spc="-100" baseline="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800" dirty="0">
                <a:solidFill>
                  <a:srgbClr val="FF3B80"/>
                </a:solidFill>
              </a:rPr>
              <a:t>3.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STORY BOARD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 bwMode="auto">
          <a:xfrm>
            <a:off x="2196463" y="898826"/>
            <a:ext cx="8515276" cy="311973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08000" tIns="0" rIns="0" bIns="0" numCol="1" rtlCol="0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2000" kern="1200" spc="-100" baseline="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0D334C68-9BEE-489F-9A3F-71D0C8601DAA}"/>
              </a:ext>
            </a:extLst>
          </p:cNvPr>
          <p:cNvSpPr/>
          <p:nvPr/>
        </p:nvSpPr>
        <p:spPr>
          <a:xfrm rot="16200000">
            <a:off x="10008950" y="2244105"/>
            <a:ext cx="394458" cy="385756"/>
          </a:xfrm>
          <a:prstGeom prst="triangle">
            <a:avLst>
              <a:gd name="adj" fmla="val 100000"/>
            </a:avLst>
          </a:prstGeom>
          <a:solidFill>
            <a:srgbClr val="FF3B80"/>
          </a:solidFill>
          <a:ln w="6350">
            <a:noFill/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lvl="0" algn="r" eaLnBrk="0" hangingPunct="0"/>
            <a:endParaRPr lang="ko-KR" altLang="en-US" sz="1800" spc="-100" baseline="0" dirty="0">
              <a:solidFill>
                <a:schemeClr val="bg1"/>
              </a:solidFill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C8B07B4F-C740-4FD9-A40F-2B117A4DEEDB}"/>
              </a:ext>
            </a:extLst>
          </p:cNvPr>
          <p:cNvSpPr txBox="1">
            <a:spLocks/>
          </p:cNvSpPr>
          <p:nvPr/>
        </p:nvSpPr>
        <p:spPr bwMode="auto">
          <a:xfrm>
            <a:off x="6350173" y="2202166"/>
            <a:ext cx="4077458" cy="3034366"/>
          </a:xfrm>
          <a:prstGeom prst="snip1Rect">
            <a:avLst>
              <a:gd name="adj" fmla="val 10229"/>
            </a:avLst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114300" dist="254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lang="ko-KR" altLang="en-US" sz="2000" kern="1200" spc="-1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lang="ko-KR" altLang="en-US" sz="2800" kern="1200" spc="-1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lang="ko-KR" altLang="en-US" sz="2400" kern="1200" spc="-1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lang="ko-KR" altLang="en-US" sz="2000" kern="1200" spc="-1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lang="ko-KR" altLang="en-US" sz="2000" kern="1200" spc="-1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charset="0"/>
              <a:buNone/>
            </a:pPr>
            <a:endParaRPr lang="ko-KR" altLang="en-US" sz="7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srgbClr val="4C67F3"/>
                </a:solidFill>
              </a:rPr>
              <a:t>6.	</a:t>
            </a:r>
            <a:r>
              <a:rPr lang="ko-KR" altLang="en-US" dirty="0" err="1">
                <a:solidFill>
                  <a:srgbClr val="4C67F3"/>
                </a:solidFill>
              </a:rPr>
              <a:t>조건별</a:t>
            </a:r>
            <a:r>
              <a:rPr lang="ko-KR" altLang="en-US" dirty="0">
                <a:solidFill>
                  <a:srgbClr val="4C67F3"/>
                </a:solidFill>
              </a:rPr>
              <a:t> 검색 즐겨찾기</a:t>
            </a:r>
            <a:endParaRPr lang="en-US" altLang="ko-KR" dirty="0">
              <a:solidFill>
                <a:srgbClr val="4C67F3"/>
              </a:solidFill>
            </a:endParaRPr>
          </a:p>
          <a:p>
            <a:pPr marL="457200" indent="-457200">
              <a:lnSpc>
                <a:spcPct val="150000"/>
              </a:lnSpc>
              <a:buFont typeface="Arial" charset="0"/>
              <a:buAutoNum type="arabicPeriod"/>
            </a:pPr>
            <a:r>
              <a:rPr lang="ko-KR" altLang="en-US" dirty="0">
                <a:solidFill>
                  <a:srgbClr val="4C67F3"/>
                </a:solidFill>
              </a:rPr>
              <a:t>유기 동물 보호소 검색</a:t>
            </a:r>
            <a:endParaRPr lang="en-US" altLang="ko-KR" dirty="0">
              <a:solidFill>
                <a:srgbClr val="4C67F3"/>
              </a:solidFill>
            </a:endParaRPr>
          </a:p>
          <a:p>
            <a:pPr marL="457200" indent="-457200">
              <a:lnSpc>
                <a:spcPct val="150000"/>
              </a:lnSpc>
              <a:buFont typeface="Arial" charset="0"/>
              <a:buAutoNum type="arabicPeriod"/>
            </a:pPr>
            <a:r>
              <a:rPr lang="ko-KR" altLang="en-US" dirty="0">
                <a:solidFill>
                  <a:srgbClr val="4C67F3"/>
                </a:solidFill>
              </a:rPr>
              <a:t>조건 검색</a:t>
            </a:r>
            <a:r>
              <a:rPr lang="en-US" altLang="ko-KR" dirty="0">
                <a:solidFill>
                  <a:srgbClr val="4C67F3"/>
                </a:solidFill>
              </a:rPr>
              <a:t>(</a:t>
            </a:r>
            <a:r>
              <a:rPr lang="ko-KR" altLang="en-US" dirty="0">
                <a:solidFill>
                  <a:srgbClr val="4C67F3"/>
                </a:solidFill>
              </a:rPr>
              <a:t>품종</a:t>
            </a:r>
            <a:r>
              <a:rPr lang="en-US" altLang="ko-KR" dirty="0">
                <a:solidFill>
                  <a:srgbClr val="4C67F3"/>
                </a:solidFill>
              </a:rPr>
              <a:t>, </a:t>
            </a:r>
            <a:r>
              <a:rPr lang="ko-KR" altLang="en-US" dirty="0">
                <a:solidFill>
                  <a:srgbClr val="4C67F3"/>
                </a:solidFill>
              </a:rPr>
              <a:t>날짜</a:t>
            </a:r>
            <a:r>
              <a:rPr lang="en-US" altLang="ko-KR" dirty="0">
                <a:solidFill>
                  <a:srgbClr val="4C67F3"/>
                </a:solidFill>
              </a:rPr>
              <a:t>, </a:t>
            </a:r>
            <a:r>
              <a:rPr lang="ko-KR" altLang="en-US" dirty="0">
                <a:solidFill>
                  <a:srgbClr val="4C67F3"/>
                </a:solidFill>
              </a:rPr>
              <a:t>지역</a:t>
            </a:r>
            <a:r>
              <a:rPr lang="en-US" altLang="ko-KR" dirty="0">
                <a:solidFill>
                  <a:srgbClr val="4C67F3"/>
                </a:solidFill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charset="0"/>
              <a:buAutoNum type="arabicPeriod"/>
            </a:pPr>
            <a:r>
              <a:rPr lang="ko-KR" altLang="en-US" dirty="0">
                <a:solidFill>
                  <a:srgbClr val="4C67F3"/>
                </a:solidFill>
              </a:rPr>
              <a:t>검색 조건 즐겨찾기</a:t>
            </a:r>
            <a:endParaRPr lang="en-US" altLang="ko-KR" dirty="0">
              <a:solidFill>
                <a:srgbClr val="4C67F3"/>
              </a:solidFill>
            </a:endParaRPr>
          </a:p>
          <a:p>
            <a:pPr marL="457200" indent="-457200">
              <a:lnSpc>
                <a:spcPct val="150000"/>
              </a:lnSpc>
              <a:buFont typeface="Arial" charset="0"/>
              <a:buAutoNum type="arabicPeriod"/>
            </a:pPr>
            <a:r>
              <a:rPr lang="ko-KR" altLang="en-US" dirty="0">
                <a:solidFill>
                  <a:srgbClr val="4C67F3"/>
                </a:solidFill>
              </a:rPr>
              <a:t>유기동물 등록</a:t>
            </a:r>
            <a:endParaRPr lang="en-US" altLang="ko-KR" dirty="0">
              <a:solidFill>
                <a:srgbClr val="4C67F3"/>
              </a:solidFill>
            </a:endParaRPr>
          </a:p>
          <a:p>
            <a:pPr marL="0" indent="0">
              <a:buFont typeface="Arial" charset="0"/>
              <a:buNone/>
            </a:pPr>
            <a:r>
              <a:rPr lang="ko-KR" altLang="en-US" sz="1200" dirty="0"/>
              <a:t> </a:t>
            </a:r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9BAF7860-F3FD-4745-9F5E-7ECD34C901D7}"/>
              </a:ext>
            </a:extLst>
          </p:cNvPr>
          <p:cNvSpPr/>
          <p:nvPr/>
        </p:nvSpPr>
        <p:spPr>
          <a:xfrm rot="16200000">
            <a:off x="5575963" y="2244105"/>
            <a:ext cx="394458" cy="385756"/>
          </a:xfrm>
          <a:prstGeom prst="triangle">
            <a:avLst>
              <a:gd name="adj" fmla="val 100000"/>
            </a:avLst>
          </a:prstGeom>
          <a:solidFill>
            <a:srgbClr val="FF3B80"/>
          </a:solidFill>
          <a:ln w="6350">
            <a:noFill/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lvl="0" algn="r" eaLnBrk="0" hangingPunct="0"/>
            <a:endParaRPr lang="ko-KR" altLang="en-US" sz="1800" spc="-100" baseline="0" dirty="0">
              <a:solidFill>
                <a:schemeClr val="bg1"/>
              </a:solidFill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0A85D6CF-634B-4930-91D1-61C05BD25AB6}"/>
              </a:ext>
            </a:extLst>
          </p:cNvPr>
          <p:cNvSpPr txBox="1">
            <a:spLocks/>
          </p:cNvSpPr>
          <p:nvPr/>
        </p:nvSpPr>
        <p:spPr bwMode="auto">
          <a:xfrm>
            <a:off x="1917186" y="2202166"/>
            <a:ext cx="8510446" cy="3034366"/>
          </a:xfrm>
          <a:prstGeom prst="snip1Rect">
            <a:avLst>
              <a:gd name="adj" fmla="val 10229"/>
            </a:avLst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114300" dist="254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lang="ko-KR" altLang="en-US" sz="2000" kern="1200" spc="-1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lang="ko-KR" altLang="en-US" sz="2800" kern="1200" spc="-1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lang="ko-KR" altLang="en-US" sz="2400" kern="1200" spc="-1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umimoji="1" lang="ko-KR" altLang="en-US" sz="2000" kern="1200" spc="-1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lang="ko-KR" altLang="en-US" sz="2000" kern="1200" spc="-1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 charset="0"/>
              <a:buAutoNum type="arabicPeriod"/>
            </a:pPr>
            <a:r>
              <a:rPr lang="ko-KR" altLang="en-US" dirty="0">
                <a:solidFill>
                  <a:srgbClr val="4C67F3"/>
                </a:solidFill>
              </a:rPr>
              <a:t>로고 제작</a:t>
            </a:r>
            <a:endParaRPr lang="en-US" altLang="ko-KR" dirty="0">
              <a:solidFill>
                <a:srgbClr val="4C67F3"/>
              </a:solidFill>
            </a:endParaRPr>
          </a:p>
          <a:p>
            <a:pPr marL="457200" indent="-457200">
              <a:lnSpc>
                <a:spcPct val="150000"/>
              </a:lnSpc>
              <a:buFont typeface="Arial" charset="0"/>
              <a:buAutoNum type="arabicPeriod"/>
            </a:pPr>
            <a:r>
              <a:rPr lang="ko-KR" altLang="en-US" dirty="0">
                <a:solidFill>
                  <a:srgbClr val="4C67F3"/>
                </a:solidFill>
              </a:rPr>
              <a:t>메뉴 제작 </a:t>
            </a:r>
            <a:r>
              <a:rPr lang="en-US" altLang="ko-KR" dirty="0">
                <a:solidFill>
                  <a:srgbClr val="4C67F3"/>
                </a:solidFill>
              </a:rPr>
              <a:t>(</a:t>
            </a:r>
            <a:r>
              <a:rPr lang="ko-KR" altLang="en-US" dirty="0">
                <a:solidFill>
                  <a:srgbClr val="4C67F3"/>
                </a:solidFill>
              </a:rPr>
              <a:t>검색</a:t>
            </a:r>
            <a:r>
              <a:rPr lang="en-US" altLang="ko-KR" dirty="0">
                <a:solidFill>
                  <a:srgbClr val="4C67F3"/>
                </a:solidFill>
              </a:rPr>
              <a:t>, </a:t>
            </a:r>
            <a:r>
              <a:rPr lang="ko-KR" altLang="en-US" dirty="0">
                <a:solidFill>
                  <a:srgbClr val="4C67F3"/>
                </a:solidFill>
              </a:rPr>
              <a:t>등록</a:t>
            </a:r>
            <a:r>
              <a:rPr lang="en-US" altLang="ko-KR" dirty="0">
                <a:solidFill>
                  <a:srgbClr val="4C67F3"/>
                </a:solidFill>
              </a:rPr>
              <a:t>, </a:t>
            </a:r>
            <a:r>
              <a:rPr lang="ko-KR" altLang="en-US" dirty="0">
                <a:solidFill>
                  <a:srgbClr val="4C67F3"/>
                </a:solidFill>
              </a:rPr>
              <a:t>즐겨찾기</a:t>
            </a:r>
            <a:r>
              <a:rPr lang="en-US" altLang="ko-KR" dirty="0">
                <a:solidFill>
                  <a:srgbClr val="4C67F3"/>
                </a:solidFill>
              </a:rPr>
              <a:t>) </a:t>
            </a:r>
          </a:p>
          <a:p>
            <a:pPr marL="457200" indent="-457200">
              <a:lnSpc>
                <a:spcPct val="150000"/>
              </a:lnSpc>
              <a:buFont typeface="Arial" charset="0"/>
              <a:buAutoNum type="arabicPeriod"/>
            </a:pPr>
            <a:r>
              <a:rPr lang="ko-KR" altLang="en-US" dirty="0">
                <a:solidFill>
                  <a:srgbClr val="4C67F3"/>
                </a:solidFill>
              </a:rPr>
              <a:t>검색 </a:t>
            </a:r>
            <a:r>
              <a:rPr lang="en-US" altLang="ko-KR" dirty="0">
                <a:solidFill>
                  <a:srgbClr val="4C67F3"/>
                </a:solidFill>
              </a:rPr>
              <a:t>– </a:t>
            </a:r>
            <a:r>
              <a:rPr lang="ko-KR" altLang="en-US" dirty="0">
                <a:solidFill>
                  <a:srgbClr val="4C67F3"/>
                </a:solidFill>
              </a:rPr>
              <a:t>유기 동물 </a:t>
            </a:r>
            <a:r>
              <a:rPr lang="en-US" altLang="ko-KR" dirty="0">
                <a:solidFill>
                  <a:srgbClr val="4C67F3"/>
                </a:solidFill>
              </a:rPr>
              <a:t>(</a:t>
            </a:r>
            <a:r>
              <a:rPr lang="ko-KR" altLang="en-US" dirty="0">
                <a:solidFill>
                  <a:srgbClr val="4C67F3"/>
                </a:solidFill>
              </a:rPr>
              <a:t>품종</a:t>
            </a:r>
            <a:r>
              <a:rPr lang="en-US" altLang="ko-KR" dirty="0">
                <a:solidFill>
                  <a:srgbClr val="4C67F3"/>
                </a:solidFill>
              </a:rPr>
              <a:t>, </a:t>
            </a:r>
            <a:r>
              <a:rPr lang="ko-KR" altLang="en-US" dirty="0">
                <a:solidFill>
                  <a:srgbClr val="4C67F3"/>
                </a:solidFill>
              </a:rPr>
              <a:t>날짜</a:t>
            </a:r>
            <a:r>
              <a:rPr lang="en-US" altLang="ko-KR" dirty="0">
                <a:solidFill>
                  <a:srgbClr val="4C67F3"/>
                </a:solidFill>
              </a:rPr>
              <a:t>, </a:t>
            </a:r>
            <a:r>
              <a:rPr lang="ko-KR" altLang="en-US" dirty="0">
                <a:solidFill>
                  <a:srgbClr val="4C67F3"/>
                </a:solidFill>
              </a:rPr>
              <a:t>지역</a:t>
            </a:r>
            <a:r>
              <a:rPr lang="en-US" altLang="ko-KR" dirty="0">
                <a:solidFill>
                  <a:srgbClr val="4C67F3"/>
                </a:solidFill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charset="0"/>
              <a:buAutoNum type="arabicPeriod"/>
            </a:pPr>
            <a:r>
              <a:rPr lang="ko-KR" altLang="en-US" dirty="0">
                <a:solidFill>
                  <a:srgbClr val="4C67F3"/>
                </a:solidFill>
              </a:rPr>
              <a:t>검색 </a:t>
            </a:r>
            <a:r>
              <a:rPr lang="en-US" altLang="ko-KR" dirty="0">
                <a:solidFill>
                  <a:srgbClr val="4C67F3"/>
                </a:solidFill>
              </a:rPr>
              <a:t>– </a:t>
            </a:r>
            <a:r>
              <a:rPr lang="ko-KR" altLang="en-US" dirty="0">
                <a:solidFill>
                  <a:srgbClr val="4C67F3"/>
                </a:solidFill>
              </a:rPr>
              <a:t>유기 동물 보호소</a:t>
            </a:r>
            <a:r>
              <a:rPr lang="en-US" altLang="ko-KR" dirty="0">
                <a:solidFill>
                  <a:srgbClr val="4C67F3"/>
                </a:solidFill>
              </a:rPr>
              <a:t>(</a:t>
            </a:r>
            <a:r>
              <a:rPr lang="ko-KR" altLang="en-US" dirty="0">
                <a:solidFill>
                  <a:srgbClr val="4C67F3"/>
                </a:solidFill>
              </a:rPr>
              <a:t>이름</a:t>
            </a:r>
            <a:r>
              <a:rPr lang="en-US" altLang="ko-KR" dirty="0">
                <a:solidFill>
                  <a:srgbClr val="4C67F3"/>
                </a:solidFill>
              </a:rPr>
              <a:t>, </a:t>
            </a:r>
            <a:r>
              <a:rPr lang="ko-KR" altLang="en-US" dirty="0">
                <a:solidFill>
                  <a:srgbClr val="4C67F3"/>
                </a:solidFill>
              </a:rPr>
              <a:t>지역</a:t>
            </a:r>
            <a:r>
              <a:rPr lang="en-US" altLang="ko-KR" dirty="0">
                <a:solidFill>
                  <a:srgbClr val="4C67F3"/>
                </a:solidFill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charset="0"/>
              <a:buAutoNum type="arabicPeriod"/>
            </a:pPr>
            <a:r>
              <a:rPr lang="ko-KR" altLang="en-US" dirty="0">
                <a:solidFill>
                  <a:srgbClr val="4C67F3"/>
                </a:solidFill>
              </a:rPr>
              <a:t>검색 </a:t>
            </a:r>
            <a:r>
              <a:rPr lang="en-US" altLang="ko-KR" dirty="0">
                <a:solidFill>
                  <a:srgbClr val="4C67F3"/>
                </a:solidFill>
              </a:rPr>
              <a:t>– </a:t>
            </a:r>
            <a:r>
              <a:rPr lang="ko-KR" altLang="en-US" dirty="0">
                <a:solidFill>
                  <a:srgbClr val="4C67F3"/>
                </a:solidFill>
              </a:rPr>
              <a:t>유기 동물 보호소</a:t>
            </a:r>
            <a:r>
              <a:rPr lang="en-US" altLang="ko-KR" dirty="0">
                <a:solidFill>
                  <a:srgbClr val="4C67F3"/>
                </a:solidFill>
              </a:rPr>
              <a:t> </a:t>
            </a:r>
            <a:r>
              <a:rPr lang="ko-KR" altLang="en-US" dirty="0">
                <a:solidFill>
                  <a:srgbClr val="4C67F3"/>
                </a:solidFill>
              </a:rPr>
              <a:t>길 찾기</a:t>
            </a:r>
            <a:endParaRPr lang="en-US" altLang="ko-KR" dirty="0">
              <a:solidFill>
                <a:srgbClr val="4C67F3"/>
              </a:solidFill>
            </a:endParaRPr>
          </a:p>
          <a:p>
            <a:pPr marL="457200" indent="-457200">
              <a:lnSpc>
                <a:spcPct val="150000"/>
              </a:lnSpc>
              <a:buFont typeface="Arial" charset="0"/>
              <a:buAutoNum type="arabicPeriod"/>
            </a:pPr>
            <a:r>
              <a:rPr lang="ko-KR" altLang="en-US" dirty="0">
                <a:solidFill>
                  <a:srgbClr val="4C67F3"/>
                </a:solidFill>
              </a:rPr>
              <a:t>검색 </a:t>
            </a:r>
            <a:r>
              <a:rPr lang="en-US" altLang="ko-KR" dirty="0">
                <a:solidFill>
                  <a:srgbClr val="4C67F3"/>
                </a:solidFill>
              </a:rPr>
              <a:t>– </a:t>
            </a:r>
            <a:r>
              <a:rPr lang="ko-KR" altLang="en-US" dirty="0">
                <a:solidFill>
                  <a:srgbClr val="4C67F3"/>
                </a:solidFill>
              </a:rPr>
              <a:t>유기 동물 보호소 지도 표시</a:t>
            </a:r>
            <a:endParaRPr lang="en-US" altLang="ko-KR" dirty="0">
              <a:solidFill>
                <a:srgbClr val="4C67F3"/>
              </a:solidFill>
            </a:endParaRPr>
          </a:p>
          <a:p>
            <a:pPr marL="457200" indent="-457200">
              <a:lnSpc>
                <a:spcPct val="150000"/>
              </a:lnSpc>
              <a:buFont typeface="Arial" charset="0"/>
              <a:buAutoNum type="arabicPeriod"/>
            </a:pPr>
            <a:r>
              <a:rPr lang="ko-KR" altLang="en-US" dirty="0">
                <a:solidFill>
                  <a:srgbClr val="4C67F3"/>
                </a:solidFill>
              </a:rPr>
              <a:t>등록 </a:t>
            </a:r>
            <a:r>
              <a:rPr lang="en-US" altLang="ko-KR" dirty="0">
                <a:solidFill>
                  <a:srgbClr val="4C67F3"/>
                </a:solidFill>
              </a:rPr>
              <a:t>– </a:t>
            </a:r>
            <a:r>
              <a:rPr lang="ko-KR" altLang="en-US" dirty="0">
                <a:solidFill>
                  <a:srgbClr val="4C67F3"/>
                </a:solidFill>
              </a:rPr>
              <a:t>유기 동물 실종 게시물</a:t>
            </a:r>
            <a:endParaRPr lang="en-US" altLang="ko-KR" dirty="0">
              <a:solidFill>
                <a:srgbClr val="4C67F3"/>
              </a:solidFill>
            </a:endParaRPr>
          </a:p>
          <a:p>
            <a:pPr marL="457200" indent="-457200">
              <a:lnSpc>
                <a:spcPct val="150000"/>
              </a:lnSpc>
              <a:buFont typeface="Arial" charset="0"/>
              <a:buAutoNum type="arabicPeriod"/>
            </a:pPr>
            <a:r>
              <a:rPr lang="ko-KR" altLang="en-US" dirty="0">
                <a:solidFill>
                  <a:srgbClr val="4C67F3"/>
                </a:solidFill>
              </a:rPr>
              <a:t>등록 </a:t>
            </a:r>
            <a:r>
              <a:rPr lang="en-US" altLang="ko-KR" dirty="0">
                <a:solidFill>
                  <a:srgbClr val="4C67F3"/>
                </a:solidFill>
              </a:rPr>
              <a:t>– </a:t>
            </a:r>
            <a:r>
              <a:rPr lang="ko-KR" altLang="en-US" dirty="0">
                <a:solidFill>
                  <a:srgbClr val="4C67F3"/>
                </a:solidFill>
              </a:rPr>
              <a:t>유기 동물 보호 게시물</a:t>
            </a:r>
            <a:endParaRPr lang="en-US" altLang="ko-KR" dirty="0">
              <a:solidFill>
                <a:srgbClr val="4C67F3"/>
              </a:solidFill>
            </a:endParaRPr>
          </a:p>
          <a:p>
            <a:pPr marL="457200" indent="-457200">
              <a:lnSpc>
                <a:spcPct val="150000"/>
              </a:lnSpc>
              <a:buFont typeface="Arial" charset="0"/>
              <a:buAutoNum type="arabicPeriod"/>
            </a:pPr>
            <a:r>
              <a:rPr lang="ko-KR" altLang="en-US" dirty="0">
                <a:solidFill>
                  <a:srgbClr val="4C67F3"/>
                </a:solidFill>
              </a:rPr>
              <a:t>즐겨찾기 </a:t>
            </a:r>
            <a:r>
              <a:rPr lang="en-US" altLang="ko-KR" dirty="0">
                <a:solidFill>
                  <a:srgbClr val="4C67F3"/>
                </a:solidFill>
              </a:rPr>
              <a:t>– </a:t>
            </a:r>
            <a:r>
              <a:rPr lang="ko-KR" altLang="en-US" dirty="0">
                <a:solidFill>
                  <a:srgbClr val="4C67F3"/>
                </a:solidFill>
              </a:rPr>
              <a:t>조건 검색 즐겨찾기 등록</a:t>
            </a:r>
            <a:endParaRPr lang="en-US" altLang="ko-KR" dirty="0">
              <a:solidFill>
                <a:srgbClr val="4C67F3"/>
              </a:solidFill>
            </a:endParaRPr>
          </a:p>
          <a:p>
            <a:pPr marL="457200" indent="-457200">
              <a:lnSpc>
                <a:spcPct val="150000"/>
              </a:lnSpc>
              <a:buFont typeface="Arial" charset="0"/>
              <a:buAutoNum type="arabicPeriod"/>
            </a:pPr>
            <a:r>
              <a:rPr lang="ko-KR" altLang="en-US" dirty="0">
                <a:solidFill>
                  <a:srgbClr val="4C67F3"/>
                </a:solidFill>
              </a:rPr>
              <a:t>즐겨찾기 </a:t>
            </a:r>
            <a:r>
              <a:rPr lang="en-US" altLang="ko-KR" dirty="0">
                <a:solidFill>
                  <a:srgbClr val="4C67F3"/>
                </a:solidFill>
              </a:rPr>
              <a:t>– </a:t>
            </a:r>
            <a:r>
              <a:rPr lang="ko-KR" altLang="en-US" dirty="0">
                <a:solidFill>
                  <a:srgbClr val="4C67F3"/>
                </a:solidFill>
              </a:rPr>
              <a:t>조건 검색 동물 업데이트</a:t>
            </a:r>
            <a:endParaRPr lang="en-US" altLang="ko-KR" dirty="0">
              <a:solidFill>
                <a:srgbClr val="4C67F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251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5375"/>
    </mc:Choice>
    <mc:Fallback>
      <p:transition spd="slow" advTm="7537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194A5E36-22B9-4BFC-B4E0-D2C8AE2C30E4}" type="slidenum">
              <a:rPr lang="en-US" altLang="ko-KR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-33537" y="163307"/>
            <a:ext cx="1595194" cy="2862147"/>
          </a:xfrm>
        </p:spPr>
        <p:txBody>
          <a:bodyPr lIns="0"/>
          <a:lstStyle/>
          <a:p>
            <a:pPr algn="ctr"/>
            <a:r>
              <a:rPr lang="ko-KR" altLang="en-US" dirty="0"/>
              <a:t>유기 동물</a:t>
            </a:r>
            <a:br>
              <a:rPr lang="en-US" altLang="ko-KR" dirty="0"/>
            </a:br>
            <a:r>
              <a:rPr lang="ko-KR" altLang="en-US" dirty="0"/>
              <a:t>조회 어플</a:t>
            </a:r>
          </a:p>
        </p:txBody>
      </p:sp>
      <p:sp>
        <p:nvSpPr>
          <p:cNvPr id="23" name="제목 1"/>
          <p:cNvSpPr txBox="1">
            <a:spLocks/>
          </p:cNvSpPr>
          <p:nvPr/>
        </p:nvSpPr>
        <p:spPr bwMode="auto">
          <a:xfrm>
            <a:off x="2196463" y="898826"/>
            <a:ext cx="8515276" cy="311973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08000" tIns="0" rIns="0" bIns="0" numCol="1" rtlCol="0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2000" kern="1200" spc="-100" baseline="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4" name="Table 139">
            <a:extLst>
              <a:ext uri="{FF2B5EF4-FFF2-40B4-BE49-F238E27FC236}">
                <a16:creationId xmlns:a16="http://schemas.microsoft.com/office/drawing/2014/main" id="{AD9D4C46-A85F-4611-9866-8D1BAC1709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0915009"/>
              </p:ext>
            </p:extLst>
          </p:nvPr>
        </p:nvGraphicFramePr>
        <p:xfrm>
          <a:off x="1934407" y="2173204"/>
          <a:ext cx="8515276" cy="309229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85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258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dirty="0" err="1">
                          <a:sym typeface="굴림"/>
                        </a:rPr>
                        <a:t>주차</a:t>
                      </a:r>
                      <a:endParaRPr dirty="0">
                        <a:solidFill>
                          <a:srgbClr val="FFFFFF"/>
                        </a:solidFill>
                        <a:latin typeface="굴림"/>
                        <a:ea typeface="굴림"/>
                        <a:cs typeface="굴림"/>
                        <a:sym typeface="굴림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dirty="0" err="1">
                          <a:sym typeface="굴림"/>
                        </a:rPr>
                        <a:t>계획</a:t>
                      </a:r>
                      <a:endParaRPr dirty="0">
                        <a:solidFill>
                          <a:srgbClr val="FFFFFF"/>
                        </a:solidFill>
                        <a:latin typeface="굴림"/>
                        <a:ea typeface="굴림"/>
                        <a:cs typeface="굴림"/>
                        <a:sym typeface="굴림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dirty="0" err="1">
                          <a:sym typeface="굴림"/>
                        </a:rPr>
                        <a:t>세부</a:t>
                      </a:r>
                      <a:r>
                        <a:rPr dirty="0">
                          <a:sym typeface="굴림"/>
                        </a:rPr>
                        <a:t> </a:t>
                      </a:r>
                      <a:r>
                        <a:rPr dirty="0" err="1">
                          <a:sym typeface="굴림"/>
                        </a:rPr>
                        <a:t>계획</a:t>
                      </a:r>
                      <a:endParaRPr dirty="0">
                        <a:solidFill>
                          <a:srgbClr val="FFFFFF"/>
                        </a:solidFill>
                        <a:latin typeface="굴림"/>
                        <a:ea typeface="굴림"/>
                        <a:cs typeface="굴림"/>
                        <a:sym typeface="굴림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dirty="0" err="1">
                          <a:sym typeface="굴림"/>
                        </a:rPr>
                        <a:t>시행</a:t>
                      </a:r>
                      <a:endParaRPr dirty="0">
                        <a:solidFill>
                          <a:srgbClr val="FFFFFF"/>
                        </a:solidFill>
                        <a:latin typeface="굴림"/>
                        <a:ea typeface="굴림"/>
                        <a:cs typeface="굴림"/>
                        <a:sym typeface="굴림"/>
                      </a:endParaRP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53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600"/>
                      </a:pPr>
                      <a:r>
                        <a:rPr dirty="0">
                          <a:latin typeface="+mn-ea"/>
                          <a:ea typeface="+mn-ea"/>
                        </a:rPr>
                        <a:t>1</a:t>
                      </a:r>
                      <a:r>
                        <a:rPr dirty="0">
                          <a:latin typeface="+mn-ea"/>
                          <a:ea typeface="+mn-ea"/>
                          <a:sym typeface="굴림"/>
                        </a:rPr>
                        <a:t>주 </a:t>
                      </a:r>
                      <a:endParaRPr lang="en-US" altLang="ko-KR" dirty="0">
                        <a:latin typeface="+mn-ea"/>
                        <a:ea typeface="+mn-ea"/>
                        <a:sym typeface="굴림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defRPr sz="1600"/>
                      </a:pPr>
                      <a:r>
                        <a:rPr dirty="0">
                          <a:latin typeface="+mn-ea"/>
                          <a:ea typeface="+mn-ea"/>
                        </a:rPr>
                        <a:t>(4.22~4.28)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600"/>
                      </a:pPr>
                      <a:r>
                        <a:rPr dirty="0">
                          <a:latin typeface="+mn-ea"/>
                          <a:ea typeface="+mn-ea"/>
                        </a:rPr>
                        <a:t>NSXML </a:t>
                      </a:r>
                      <a:r>
                        <a:rPr dirty="0" err="1">
                          <a:latin typeface="+mn-ea"/>
                          <a:ea typeface="+mn-ea"/>
                          <a:sym typeface="굴림"/>
                        </a:rPr>
                        <a:t>프레임워크</a:t>
                      </a:r>
                      <a:r>
                        <a:rPr dirty="0">
                          <a:latin typeface="+mn-ea"/>
                          <a:ea typeface="+mn-ea"/>
                        </a:rPr>
                        <a:t>, </a:t>
                      </a:r>
                      <a:r>
                        <a:rPr dirty="0" err="1">
                          <a:latin typeface="+mn-ea"/>
                          <a:ea typeface="+mn-ea"/>
                        </a:rPr>
                        <a:t>OpenAPI</a:t>
                      </a:r>
                      <a:r>
                        <a:rPr dirty="0">
                          <a:latin typeface="+mn-ea"/>
                          <a:ea typeface="+mn-ea"/>
                        </a:rPr>
                        <a:t> </a:t>
                      </a:r>
                      <a:r>
                        <a:rPr dirty="0" err="1">
                          <a:latin typeface="+mn-ea"/>
                          <a:ea typeface="+mn-ea"/>
                          <a:sym typeface="굴림"/>
                        </a:rPr>
                        <a:t>조사</a:t>
                      </a:r>
                      <a:endParaRPr dirty="0">
                        <a:latin typeface="+mn-ea"/>
                        <a:ea typeface="+mn-ea"/>
                        <a:sym typeface="굴림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dirty="0" err="1">
                          <a:latin typeface="+mn-ea"/>
                          <a:ea typeface="+mn-ea"/>
                        </a:rPr>
                        <a:t>응용</a:t>
                      </a:r>
                      <a:r>
                        <a:rPr dirty="0">
                          <a:latin typeface="+mn-ea"/>
                          <a:ea typeface="+mn-ea"/>
                        </a:rPr>
                        <a:t> 앱 </a:t>
                      </a:r>
                      <a:r>
                        <a:rPr dirty="0" err="1">
                          <a:latin typeface="+mn-ea"/>
                          <a:ea typeface="+mn-ea"/>
                        </a:rPr>
                        <a:t>개발</a:t>
                      </a:r>
                      <a:r>
                        <a:rPr dirty="0">
                          <a:latin typeface="+mn-ea"/>
                          <a:ea typeface="+mn-ea"/>
                        </a:rPr>
                        <a:t> </a:t>
                      </a:r>
                      <a:r>
                        <a:rPr dirty="0" err="1">
                          <a:latin typeface="+mn-ea"/>
                          <a:ea typeface="+mn-ea"/>
                        </a:rPr>
                        <a:t>예시</a:t>
                      </a:r>
                      <a:r>
                        <a:rPr dirty="0">
                          <a:latin typeface="+mn-ea"/>
                          <a:ea typeface="+mn-ea"/>
                        </a:rPr>
                        <a:t> </a:t>
                      </a:r>
                      <a:r>
                        <a:rPr dirty="0" err="1">
                          <a:latin typeface="+mn-ea"/>
                          <a:ea typeface="+mn-ea"/>
                        </a:rPr>
                        <a:t>조사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600"/>
                      </a:pPr>
                      <a:r>
                        <a:rPr dirty="0">
                          <a:latin typeface="+mn-ea"/>
                          <a:ea typeface="+mn-ea"/>
                        </a:rPr>
                        <a:t>Xml </a:t>
                      </a:r>
                      <a:r>
                        <a:rPr dirty="0" err="1">
                          <a:latin typeface="+mn-ea"/>
                          <a:ea typeface="+mn-ea"/>
                          <a:sym typeface="굴림"/>
                        </a:rPr>
                        <a:t>모듈</a:t>
                      </a:r>
                      <a:r>
                        <a:rPr dirty="0">
                          <a:latin typeface="+mn-ea"/>
                          <a:ea typeface="+mn-ea"/>
                          <a:sym typeface="굴림"/>
                        </a:rPr>
                        <a:t> </a:t>
                      </a:r>
                      <a:r>
                        <a:rPr dirty="0" err="1">
                          <a:latin typeface="+mn-ea"/>
                          <a:ea typeface="+mn-ea"/>
                          <a:sym typeface="굴림"/>
                        </a:rPr>
                        <a:t>조사</a:t>
                      </a:r>
                      <a:r>
                        <a:rPr dirty="0">
                          <a:latin typeface="+mn-ea"/>
                          <a:ea typeface="+mn-ea"/>
                          <a:sym typeface="굴림"/>
                        </a:rPr>
                        <a:t> </a:t>
                      </a:r>
                      <a:r>
                        <a:rPr dirty="0" err="1">
                          <a:latin typeface="+mn-ea"/>
                          <a:ea typeface="+mn-ea"/>
                          <a:sym typeface="굴림"/>
                        </a:rPr>
                        <a:t>완료</a:t>
                      </a:r>
                      <a:endParaRPr dirty="0">
                        <a:latin typeface="+mn-ea"/>
                        <a:ea typeface="+mn-ea"/>
                        <a:sym typeface="굴림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dirty="0" err="1">
                          <a:latin typeface="+mn-ea"/>
                          <a:ea typeface="+mn-ea"/>
                        </a:rPr>
                        <a:t>국가공공데이터</a:t>
                      </a:r>
                      <a:r>
                        <a:rPr dirty="0">
                          <a:latin typeface="+mn-ea"/>
                          <a:ea typeface="+mn-ea"/>
                        </a:rPr>
                        <a:t> </a:t>
                      </a:r>
                      <a:r>
                        <a:rPr dirty="0" err="1">
                          <a:latin typeface="+mn-ea"/>
                          <a:ea typeface="+mn-ea"/>
                        </a:rPr>
                        <a:t>포털</a:t>
                      </a:r>
                      <a:r>
                        <a:rPr dirty="0">
                          <a:latin typeface="+mn-ea"/>
                          <a:ea typeface="+mn-ea"/>
                        </a:rPr>
                        <a:t> </a:t>
                      </a:r>
                      <a:r>
                        <a:rPr dirty="0" err="1">
                          <a:latin typeface="+mn-ea"/>
                          <a:ea typeface="+mn-ea"/>
                        </a:rPr>
                        <a:t>활용사례조사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600"/>
                      </a:pPr>
                      <a:r>
                        <a:rPr lang="en-US" altLang="ko-KR" dirty="0"/>
                        <a:t> </a:t>
                      </a:r>
                      <a:endParaRPr dirty="0"/>
                    </a:p>
                  </a:txBody>
                  <a:tcPr marL="45720" marR="45720" anchor="ctr" horzOverflow="overflow">
                    <a:solidFill>
                      <a:srgbClr val="8B9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4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600"/>
                      </a:pPr>
                      <a:r>
                        <a:rPr dirty="0">
                          <a:latin typeface="+mn-ea"/>
                          <a:ea typeface="+mn-ea"/>
                        </a:rPr>
                        <a:t>2</a:t>
                      </a:r>
                      <a:r>
                        <a:rPr dirty="0">
                          <a:latin typeface="+mn-ea"/>
                          <a:ea typeface="+mn-ea"/>
                          <a:sym typeface="굴림"/>
                        </a:rPr>
                        <a:t>주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600"/>
                      </a:pPr>
                      <a:r>
                        <a:rPr dirty="0">
                          <a:latin typeface="+mn-ea"/>
                          <a:ea typeface="+mn-ea"/>
                        </a:rPr>
                        <a:t>(4.29~5.5)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dirty="0" err="1">
                          <a:latin typeface="+mn-ea"/>
                          <a:ea typeface="+mn-ea"/>
                        </a:rPr>
                        <a:t>상세</a:t>
                      </a:r>
                      <a:r>
                        <a:rPr dirty="0">
                          <a:latin typeface="+mn-ea"/>
                          <a:ea typeface="+mn-ea"/>
                        </a:rPr>
                        <a:t> </a:t>
                      </a:r>
                      <a:r>
                        <a:rPr dirty="0" err="1">
                          <a:latin typeface="+mn-ea"/>
                          <a:ea typeface="+mn-ea"/>
                        </a:rPr>
                        <a:t>기능</a:t>
                      </a:r>
                      <a:r>
                        <a:rPr dirty="0">
                          <a:latin typeface="+mn-ea"/>
                          <a:ea typeface="+mn-ea"/>
                          <a:sym typeface="Times New Roman"/>
                        </a:rPr>
                        <a:t>, </a:t>
                      </a:r>
                      <a:r>
                        <a:rPr dirty="0" err="1">
                          <a:latin typeface="+mn-ea"/>
                          <a:ea typeface="+mn-ea"/>
                        </a:rPr>
                        <a:t>구현</a:t>
                      </a:r>
                      <a:r>
                        <a:rPr dirty="0">
                          <a:latin typeface="+mn-ea"/>
                          <a:ea typeface="+mn-ea"/>
                        </a:rPr>
                        <a:t> </a:t>
                      </a:r>
                      <a:r>
                        <a:rPr dirty="0" err="1">
                          <a:latin typeface="+mn-ea"/>
                          <a:ea typeface="+mn-ea"/>
                        </a:rPr>
                        <a:t>방법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 </a:t>
                      </a:r>
                      <a:r>
                        <a:rPr dirty="0">
                          <a:latin typeface="+mn-ea"/>
                          <a:ea typeface="+mn-ea"/>
                        </a:rPr>
                        <a:t>등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lang="ko-KR" altLang="en-US" dirty="0">
                          <a:latin typeface="+mn-ea"/>
                          <a:ea typeface="+mn-ea"/>
                        </a:rPr>
                        <a:t>유기동물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보호소</a:t>
                      </a:r>
                      <a:r>
                        <a:rPr dirty="0">
                          <a:latin typeface="+mn-ea"/>
                          <a:ea typeface="+mn-ea"/>
                        </a:rPr>
                        <a:t> </a:t>
                      </a:r>
                      <a:r>
                        <a:rPr dirty="0" err="1">
                          <a:latin typeface="+mn-ea"/>
                          <a:ea typeface="+mn-ea"/>
                        </a:rPr>
                        <a:t>정보</a:t>
                      </a:r>
                      <a:r>
                        <a:rPr dirty="0">
                          <a:latin typeface="+mn-ea"/>
                          <a:ea typeface="+mn-ea"/>
                        </a:rPr>
                        <a:t> </a:t>
                      </a:r>
                      <a:r>
                        <a:rPr dirty="0" err="1">
                          <a:latin typeface="+mn-ea"/>
                          <a:ea typeface="+mn-ea"/>
                        </a:rPr>
                        <a:t>제공</a:t>
                      </a:r>
                      <a:endParaRPr dirty="0">
                        <a:latin typeface="+mn-ea"/>
                        <a:ea typeface="+mn-ea"/>
                        <a:cs typeface="+mj-cs"/>
                        <a:sym typeface="Times New Roman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600"/>
                      </a:pPr>
                      <a:endParaRPr dirty="0"/>
                    </a:p>
                  </a:txBody>
                  <a:tcPr marL="45720" marR="45720" anchor="ctr" horzOverflow="overflow">
                    <a:solidFill>
                      <a:srgbClr val="8B9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4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600"/>
                      </a:pPr>
                      <a:r>
                        <a:rPr>
                          <a:latin typeface="+mn-ea"/>
                          <a:ea typeface="+mn-ea"/>
                        </a:rPr>
                        <a:t>3</a:t>
                      </a:r>
                      <a:r>
                        <a:rPr>
                          <a:latin typeface="+mn-ea"/>
                          <a:ea typeface="+mn-ea"/>
                          <a:sym typeface="굴림"/>
                        </a:rPr>
                        <a:t>주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600"/>
                      </a:pPr>
                      <a:r>
                        <a:rPr>
                          <a:latin typeface="+mn-ea"/>
                          <a:ea typeface="+mn-ea"/>
                        </a:rPr>
                        <a:t>(5.6~5.12)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600">
                          <a:solidFill>
                            <a:srgbClr val="FF2600"/>
                          </a:solid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dirty="0" err="1">
                          <a:latin typeface="+mn-ea"/>
                          <a:ea typeface="+mn-ea"/>
                          <a:sym typeface="Times New Roman"/>
                        </a:rPr>
                        <a:t>OpenAPI</a:t>
                      </a:r>
                      <a:r>
                        <a:rPr dirty="0">
                          <a:latin typeface="+mn-ea"/>
                          <a:ea typeface="+mn-ea"/>
                          <a:sym typeface="Times New Roman"/>
                        </a:rPr>
                        <a:t> </a:t>
                      </a:r>
                      <a:r>
                        <a:rPr dirty="0" err="1">
                          <a:latin typeface="+mn-ea"/>
                          <a:ea typeface="+mn-ea"/>
                        </a:rPr>
                        <a:t>연동</a:t>
                      </a:r>
                      <a:r>
                        <a:rPr dirty="0">
                          <a:latin typeface="+mn-ea"/>
                          <a:ea typeface="+mn-ea"/>
                          <a:sym typeface="Times New Roman"/>
                        </a:rPr>
                        <a:t> </a:t>
                      </a:r>
                      <a:r>
                        <a:rPr dirty="0" err="1">
                          <a:latin typeface="+mn-ea"/>
                          <a:ea typeface="+mn-ea"/>
                        </a:rPr>
                        <a:t>구현</a:t>
                      </a:r>
                      <a:endParaRPr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dirty="0" err="1">
                          <a:latin typeface="+mn-ea"/>
                          <a:ea typeface="+mn-ea"/>
                        </a:rPr>
                        <a:t>국가공공데이터포털</a:t>
                      </a:r>
                      <a:r>
                        <a:rPr dirty="0">
                          <a:latin typeface="+mn-ea"/>
                          <a:ea typeface="+mn-ea"/>
                        </a:rPr>
                        <a:t> </a:t>
                      </a:r>
                      <a:r>
                        <a:rPr dirty="0" err="1">
                          <a:latin typeface="+mn-ea"/>
                          <a:ea typeface="+mn-ea"/>
                          <a:sym typeface="Times New Roman"/>
                        </a:rPr>
                        <a:t>OpenAPI</a:t>
                      </a:r>
                      <a:r>
                        <a:rPr dirty="0">
                          <a:latin typeface="+mn-ea"/>
                          <a:ea typeface="+mn-ea"/>
                          <a:sym typeface="Times New Roman"/>
                        </a:rPr>
                        <a:t> </a:t>
                      </a:r>
                      <a:r>
                        <a:rPr dirty="0" err="1">
                          <a:latin typeface="+mn-ea"/>
                          <a:ea typeface="+mn-ea"/>
                        </a:rPr>
                        <a:t>활용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600"/>
                      </a:pPr>
                      <a:endParaRPr dirty="0"/>
                    </a:p>
                  </a:txBody>
                  <a:tcPr marL="45720" marR="45720" anchor="ctr" horzOverflow="overflow">
                    <a:solidFill>
                      <a:srgbClr val="8B9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5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600"/>
                      </a:pPr>
                      <a:r>
                        <a:rPr dirty="0">
                          <a:latin typeface="+mn-ea"/>
                          <a:ea typeface="+mn-ea"/>
                        </a:rPr>
                        <a:t>4</a:t>
                      </a:r>
                      <a:r>
                        <a:rPr dirty="0">
                          <a:latin typeface="+mn-ea"/>
                          <a:ea typeface="+mn-ea"/>
                          <a:sym typeface="굴림"/>
                        </a:rPr>
                        <a:t>주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600"/>
                      </a:pPr>
                      <a:r>
                        <a:rPr dirty="0">
                          <a:latin typeface="+mn-ea"/>
                          <a:ea typeface="+mn-ea"/>
                        </a:rPr>
                        <a:t>(5.13~5.19)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/>
                      </a:pP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기획발표 </a:t>
                      </a:r>
                      <a:r>
                        <a:rPr lang="en-US" altLang="ko-KR" sz="1600" dirty="0">
                          <a:latin typeface="+mn-ea"/>
                          <a:ea typeface="+mn-ea"/>
                          <a:sym typeface="Times New Roman"/>
                        </a:rPr>
                        <a:t>5/13</a:t>
                      </a:r>
                    </a:p>
                    <a:p>
                      <a:pPr algn="l">
                        <a:lnSpc>
                          <a:spcPct val="100000"/>
                        </a:lnSpc>
                        <a:defRPr sz="1800"/>
                      </a:pPr>
                      <a:r>
                        <a:rPr sz="1600" dirty="0" err="1">
                          <a:latin typeface="+mn-ea"/>
                          <a:ea typeface="+mn-ea"/>
                          <a:sym typeface="굴림"/>
                        </a:rPr>
                        <a:t>다양한</a:t>
                      </a:r>
                      <a:r>
                        <a:rPr sz="1600" dirty="0">
                          <a:latin typeface="+mn-ea"/>
                          <a:ea typeface="+mn-ea"/>
                          <a:sym typeface="굴림"/>
                        </a:rPr>
                        <a:t> </a:t>
                      </a:r>
                      <a:r>
                        <a:rPr sz="1600" dirty="0" err="1">
                          <a:latin typeface="+mn-ea"/>
                          <a:ea typeface="+mn-ea"/>
                          <a:sym typeface="굴림"/>
                        </a:rPr>
                        <a:t>검색</a:t>
                      </a:r>
                      <a:r>
                        <a:rPr lang="en-US" altLang="ko-KR" sz="1600" dirty="0">
                          <a:latin typeface="+mn-ea"/>
                          <a:ea typeface="+mn-ea"/>
                          <a:sym typeface="굴림"/>
                        </a:rPr>
                        <a:t> </a:t>
                      </a:r>
                      <a:r>
                        <a:rPr sz="1600" dirty="0" err="1">
                          <a:latin typeface="+mn-ea"/>
                          <a:ea typeface="+mn-ea"/>
                          <a:sym typeface="굴림"/>
                        </a:rPr>
                        <a:t>기능</a:t>
                      </a:r>
                      <a:r>
                        <a:rPr sz="1600" dirty="0">
                          <a:latin typeface="+mn-ea"/>
                          <a:ea typeface="+mn-ea"/>
                          <a:sym typeface="굴림"/>
                        </a:rPr>
                        <a:t> </a:t>
                      </a:r>
                      <a:r>
                        <a:rPr sz="1600" dirty="0" err="1">
                          <a:latin typeface="+mn-ea"/>
                          <a:ea typeface="+mn-ea"/>
                          <a:sym typeface="굴림"/>
                        </a:rPr>
                        <a:t>구현</a:t>
                      </a:r>
                      <a:endParaRPr sz="1600" dirty="0">
                        <a:latin typeface="+mn-ea"/>
                        <a:ea typeface="+mn-ea"/>
                        <a:cs typeface="굴림"/>
                        <a:sym typeface="굴림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lang="en-US" altLang="ko-KR" dirty="0" err="1">
                          <a:latin typeface="+mn-ea"/>
                          <a:ea typeface="+mn-ea"/>
                        </a:rPr>
                        <a:t>youtube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dirty="0">
                          <a:latin typeface="+mn-ea"/>
                          <a:ea typeface="+mn-ea"/>
                          <a:sym typeface="굴림"/>
                        </a:rPr>
                        <a:t>기획 발표</a:t>
                      </a:r>
                      <a:endParaRPr lang="en-US" altLang="ko-KR" dirty="0">
                        <a:latin typeface="+mn-ea"/>
                        <a:ea typeface="+mn-ea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lang="ko-KR" altLang="en-US" dirty="0">
                          <a:latin typeface="+mn-ea"/>
                          <a:ea typeface="+mn-ea"/>
                        </a:rPr>
                        <a:t>동물</a:t>
                      </a:r>
                      <a:r>
                        <a:rPr dirty="0">
                          <a:latin typeface="+mn-ea"/>
                          <a:ea typeface="+mn-ea"/>
                        </a:rPr>
                        <a:t> </a:t>
                      </a:r>
                      <a:r>
                        <a:rPr dirty="0" err="1">
                          <a:latin typeface="+mn-ea"/>
                          <a:ea typeface="+mn-ea"/>
                        </a:rPr>
                        <a:t>검색</a:t>
                      </a:r>
                      <a:r>
                        <a:rPr dirty="0">
                          <a:latin typeface="+mn-ea"/>
                          <a:ea typeface="+mn-ea"/>
                        </a:rPr>
                        <a:t> </a:t>
                      </a:r>
                      <a:r>
                        <a:rPr dirty="0">
                          <a:latin typeface="+mn-ea"/>
                          <a:ea typeface="+mn-ea"/>
                          <a:sym typeface="Times New Roman"/>
                        </a:rPr>
                        <a:t>(</a:t>
                      </a:r>
                      <a:r>
                        <a:rPr lang="ko-KR" altLang="en-US" dirty="0">
                          <a:latin typeface="+mn-ea"/>
                          <a:ea typeface="+mn-ea"/>
                          <a:sym typeface="Times New Roman"/>
                        </a:rPr>
                        <a:t>품종</a:t>
                      </a:r>
                      <a:r>
                        <a:rPr dirty="0">
                          <a:latin typeface="+mn-ea"/>
                          <a:ea typeface="+mn-ea"/>
                          <a:sym typeface="Times New Roman"/>
                        </a:rPr>
                        <a:t>, </a:t>
                      </a:r>
                      <a:r>
                        <a:rPr lang="ko-KR" altLang="en-US" dirty="0">
                          <a:latin typeface="+mn-ea"/>
                          <a:ea typeface="+mn-ea"/>
                          <a:sym typeface="Times New Roman"/>
                        </a:rPr>
                        <a:t>날짜</a:t>
                      </a:r>
                      <a:r>
                        <a:rPr dirty="0">
                          <a:latin typeface="+mn-ea"/>
                          <a:ea typeface="+mn-ea"/>
                          <a:sym typeface="Times New Roman"/>
                        </a:rPr>
                        <a:t>, </a:t>
                      </a:r>
                      <a:r>
                        <a:rPr dirty="0" err="1">
                          <a:latin typeface="+mn-ea"/>
                          <a:ea typeface="+mn-ea"/>
                        </a:rPr>
                        <a:t>지역</a:t>
                      </a:r>
                      <a:r>
                        <a:rPr dirty="0">
                          <a:latin typeface="+mn-ea"/>
                          <a:ea typeface="+mn-ea"/>
                          <a:sym typeface="Times New Roman"/>
                        </a:rPr>
                        <a:t>) </a:t>
                      </a:r>
                      <a:r>
                        <a:rPr dirty="0" err="1">
                          <a:latin typeface="+mn-ea"/>
                          <a:ea typeface="+mn-ea"/>
                        </a:rPr>
                        <a:t>정보</a:t>
                      </a:r>
                      <a:r>
                        <a:rPr dirty="0">
                          <a:latin typeface="+mn-ea"/>
                          <a:ea typeface="+mn-ea"/>
                        </a:rPr>
                        <a:t> </a:t>
                      </a:r>
                      <a:r>
                        <a:rPr dirty="0" err="1">
                          <a:latin typeface="+mn-ea"/>
                          <a:ea typeface="+mn-ea"/>
                        </a:rPr>
                        <a:t>제공</a:t>
                      </a:r>
                      <a:endParaRPr lang="en-US" altLang="ko-KR" dirty="0">
                        <a:latin typeface="+mn-ea"/>
                        <a:ea typeface="+mn-ea"/>
                        <a:sym typeface="Times New Roman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lang="ko-KR" altLang="en-US" dirty="0">
                          <a:latin typeface="+mn-ea"/>
                          <a:ea typeface="+mn-ea"/>
                        </a:rPr>
                        <a:t>보호소</a:t>
                      </a:r>
                      <a:r>
                        <a:rPr dirty="0">
                          <a:latin typeface="+mn-ea"/>
                          <a:ea typeface="+mn-ea"/>
                        </a:rPr>
                        <a:t> </a:t>
                      </a:r>
                      <a:r>
                        <a:rPr dirty="0" err="1">
                          <a:latin typeface="+mn-ea"/>
                          <a:ea typeface="+mn-ea"/>
                        </a:rPr>
                        <a:t>검색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지역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정보 제공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600"/>
                      </a:pPr>
                      <a:endParaRPr dirty="0"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" name="제목 1">
            <a:extLst>
              <a:ext uri="{FF2B5EF4-FFF2-40B4-BE49-F238E27FC236}">
                <a16:creationId xmlns:a16="http://schemas.microsoft.com/office/drawing/2014/main" id="{76EEF250-DAE2-42CD-80A5-5A9A65B141F0}"/>
              </a:ext>
            </a:extLst>
          </p:cNvPr>
          <p:cNvSpPr txBox="1">
            <a:spLocks/>
          </p:cNvSpPr>
          <p:nvPr/>
        </p:nvSpPr>
        <p:spPr bwMode="auto">
          <a:xfrm>
            <a:off x="1790391" y="299690"/>
            <a:ext cx="9047472" cy="561547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08000" tIns="0" rIns="0" bIns="0" numCol="1" rtlCol="0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2000" kern="1200" spc="-100" baseline="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800" dirty="0">
                <a:solidFill>
                  <a:srgbClr val="FF3B80"/>
                </a:solidFill>
              </a:rPr>
              <a:t>4.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3464943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060"/>
    </mc:Choice>
    <mc:Fallback>
      <p:transition spd="slow" advTm="2306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194A5E36-22B9-4BFC-B4E0-D2C8AE2C30E4}" type="slidenum">
              <a:rPr lang="en-US" altLang="ko-KR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-33537" y="163307"/>
            <a:ext cx="1595194" cy="2862147"/>
          </a:xfrm>
        </p:spPr>
        <p:txBody>
          <a:bodyPr lIns="0"/>
          <a:lstStyle/>
          <a:p>
            <a:pPr algn="ctr"/>
            <a:r>
              <a:rPr lang="ko-KR" altLang="en-US" dirty="0"/>
              <a:t>유기 동물</a:t>
            </a:r>
            <a:br>
              <a:rPr lang="en-US" altLang="ko-KR" dirty="0"/>
            </a:br>
            <a:r>
              <a:rPr lang="ko-KR" altLang="en-US" dirty="0"/>
              <a:t>조회 어플</a:t>
            </a:r>
          </a:p>
        </p:txBody>
      </p:sp>
      <p:sp>
        <p:nvSpPr>
          <p:cNvPr id="23" name="제목 1"/>
          <p:cNvSpPr txBox="1">
            <a:spLocks/>
          </p:cNvSpPr>
          <p:nvPr/>
        </p:nvSpPr>
        <p:spPr bwMode="auto">
          <a:xfrm>
            <a:off x="2196463" y="898826"/>
            <a:ext cx="8515276" cy="311973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08000" tIns="0" rIns="0" bIns="0" numCol="1" rtlCol="0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2000" kern="1200" spc="-100" baseline="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4" name="Table 139">
            <a:extLst>
              <a:ext uri="{FF2B5EF4-FFF2-40B4-BE49-F238E27FC236}">
                <a16:creationId xmlns:a16="http://schemas.microsoft.com/office/drawing/2014/main" id="{AD9D4C46-A85F-4611-9866-8D1BAC1709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2645887"/>
              </p:ext>
            </p:extLst>
          </p:nvPr>
        </p:nvGraphicFramePr>
        <p:xfrm>
          <a:off x="1934407" y="2228260"/>
          <a:ext cx="8515276" cy="298217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85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258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dirty="0" err="1">
                          <a:sym typeface="굴림"/>
                        </a:rPr>
                        <a:t>주차</a:t>
                      </a:r>
                      <a:endParaRPr dirty="0">
                        <a:solidFill>
                          <a:srgbClr val="FFFFFF"/>
                        </a:solidFill>
                        <a:latin typeface="굴림"/>
                        <a:ea typeface="굴림"/>
                        <a:cs typeface="굴림"/>
                        <a:sym typeface="굴림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dirty="0" err="1">
                          <a:sym typeface="굴림"/>
                        </a:rPr>
                        <a:t>계획</a:t>
                      </a:r>
                      <a:endParaRPr dirty="0">
                        <a:solidFill>
                          <a:srgbClr val="FFFFFF"/>
                        </a:solidFill>
                        <a:latin typeface="굴림"/>
                        <a:ea typeface="굴림"/>
                        <a:cs typeface="굴림"/>
                        <a:sym typeface="굴림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dirty="0" err="1">
                          <a:sym typeface="굴림"/>
                        </a:rPr>
                        <a:t>세부</a:t>
                      </a:r>
                      <a:r>
                        <a:rPr dirty="0">
                          <a:sym typeface="굴림"/>
                        </a:rPr>
                        <a:t> </a:t>
                      </a:r>
                      <a:r>
                        <a:rPr dirty="0" err="1">
                          <a:sym typeface="굴림"/>
                        </a:rPr>
                        <a:t>계획</a:t>
                      </a:r>
                      <a:endParaRPr dirty="0">
                        <a:solidFill>
                          <a:srgbClr val="FFFFFF"/>
                        </a:solidFill>
                        <a:latin typeface="굴림"/>
                        <a:ea typeface="굴림"/>
                        <a:cs typeface="굴림"/>
                        <a:sym typeface="굴림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dirty="0" err="1">
                          <a:sym typeface="굴림"/>
                        </a:rPr>
                        <a:t>시행</a:t>
                      </a:r>
                      <a:endParaRPr dirty="0">
                        <a:solidFill>
                          <a:srgbClr val="FFFFFF"/>
                        </a:solidFill>
                        <a:latin typeface="굴림"/>
                        <a:ea typeface="굴림"/>
                        <a:cs typeface="굴림"/>
                        <a:sym typeface="굴림"/>
                      </a:endParaRP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4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600"/>
                      </a:pPr>
                      <a:r>
                        <a:rPr dirty="0">
                          <a:latin typeface="+mn-ea"/>
                          <a:ea typeface="+mn-ea"/>
                        </a:rPr>
                        <a:t>5</a:t>
                      </a:r>
                      <a:r>
                        <a:rPr dirty="0">
                          <a:latin typeface="+mn-ea"/>
                          <a:ea typeface="+mn-ea"/>
                          <a:sym typeface="굴림"/>
                        </a:rPr>
                        <a:t>주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600"/>
                      </a:pPr>
                      <a:r>
                        <a:rPr dirty="0">
                          <a:latin typeface="+mn-ea"/>
                          <a:ea typeface="+mn-ea"/>
                        </a:rPr>
                        <a:t>(5.20~5.26)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800"/>
                      </a:pPr>
                      <a:r>
                        <a:rPr sz="1600" dirty="0" err="1">
                          <a:latin typeface="+mn-ea"/>
                          <a:ea typeface="+mn-ea"/>
                          <a:sym typeface="굴림"/>
                        </a:rPr>
                        <a:t>MapKit</a:t>
                      </a:r>
                      <a:r>
                        <a:rPr sz="1600" dirty="0">
                          <a:latin typeface="+mn-ea"/>
                          <a:ea typeface="+mn-ea"/>
                          <a:sym typeface="굴림"/>
                        </a:rPr>
                        <a:t> </a:t>
                      </a:r>
                      <a:r>
                        <a:rPr sz="1600" dirty="0" err="1">
                          <a:latin typeface="+mn-ea"/>
                          <a:ea typeface="+mn-ea"/>
                          <a:sym typeface="굴림"/>
                        </a:rPr>
                        <a:t>지도</a:t>
                      </a:r>
                      <a:r>
                        <a:rPr sz="1600" dirty="0">
                          <a:latin typeface="+mn-ea"/>
                          <a:ea typeface="+mn-ea"/>
                          <a:sym typeface="굴림"/>
                        </a:rPr>
                        <a:t>, Speech, Animation</a:t>
                      </a:r>
                      <a:endParaRPr sz="1600" dirty="0">
                        <a:latin typeface="+mn-ea"/>
                        <a:ea typeface="+mn-ea"/>
                        <a:cs typeface="굴림"/>
                        <a:sym typeface="굴림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dirty="0">
                          <a:latin typeface="+mn-ea"/>
                          <a:ea typeface="+mn-ea"/>
                        </a:rPr>
                        <a:t>Core Graphics, Speech, Animation</a:t>
                      </a:r>
                    </a:p>
                    <a:p>
                      <a:pPr algn="l">
                        <a:lnSpc>
                          <a:spcPct val="100000"/>
                        </a:lnSpc>
                        <a:defRPr sz="1600"/>
                      </a:pPr>
                      <a:r>
                        <a:rPr dirty="0" err="1">
                          <a:latin typeface="+mn-ea"/>
                          <a:ea typeface="+mn-ea"/>
                        </a:rPr>
                        <a:t>Youtube</a:t>
                      </a:r>
                      <a:r>
                        <a:rPr dirty="0">
                          <a:latin typeface="+mn-ea"/>
                          <a:ea typeface="+mn-ea"/>
                        </a:rPr>
                        <a:t> </a:t>
                      </a:r>
                      <a:r>
                        <a:rPr dirty="0" err="1">
                          <a:latin typeface="+mn-ea"/>
                          <a:ea typeface="+mn-ea"/>
                          <a:sym typeface="굴림"/>
                        </a:rPr>
                        <a:t>활용</a:t>
                      </a:r>
                      <a:r>
                        <a:rPr dirty="0">
                          <a:latin typeface="+mn-ea"/>
                          <a:ea typeface="+mn-ea"/>
                          <a:sym typeface="굴림"/>
                        </a:rPr>
                        <a:t> </a:t>
                      </a:r>
                      <a:r>
                        <a:rPr dirty="0" err="1">
                          <a:latin typeface="+mn-ea"/>
                          <a:ea typeface="+mn-ea"/>
                          <a:sym typeface="굴림"/>
                        </a:rPr>
                        <a:t>중간</a:t>
                      </a:r>
                      <a:r>
                        <a:rPr dirty="0">
                          <a:latin typeface="+mn-ea"/>
                          <a:ea typeface="+mn-ea"/>
                          <a:sym typeface="굴림"/>
                        </a:rPr>
                        <a:t> </a:t>
                      </a:r>
                      <a:r>
                        <a:rPr dirty="0" err="1">
                          <a:latin typeface="+mn-ea"/>
                          <a:ea typeface="+mn-ea"/>
                          <a:sym typeface="굴림"/>
                        </a:rPr>
                        <a:t>시연</a:t>
                      </a:r>
                      <a:r>
                        <a:rPr dirty="0">
                          <a:latin typeface="+mn-ea"/>
                          <a:ea typeface="+mn-ea"/>
                          <a:sym typeface="굴림"/>
                        </a:rPr>
                        <a:t> </a:t>
                      </a:r>
                      <a:r>
                        <a:rPr dirty="0" err="1">
                          <a:latin typeface="+mn-ea"/>
                          <a:ea typeface="+mn-ea"/>
                          <a:sym typeface="굴림"/>
                        </a:rPr>
                        <a:t>발표</a:t>
                      </a:r>
                      <a:endParaRPr dirty="0">
                        <a:latin typeface="+mn-ea"/>
                        <a:ea typeface="+mn-ea"/>
                        <a:cs typeface="굴림"/>
                        <a:sym typeface="굴림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600"/>
                      </a:pPr>
                      <a:endParaRPr dirty="0"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600"/>
                      </a:pPr>
                      <a:r>
                        <a:rPr dirty="0">
                          <a:latin typeface="+mn-ea"/>
                          <a:ea typeface="+mn-ea"/>
                        </a:rPr>
                        <a:t>6</a:t>
                      </a:r>
                      <a:r>
                        <a:rPr dirty="0">
                          <a:latin typeface="+mn-ea"/>
                          <a:ea typeface="+mn-ea"/>
                          <a:sym typeface="굴림"/>
                        </a:rPr>
                        <a:t>주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600"/>
                      </a:pPr>
                      <a:r>
                        <a:rPr dirty="0">
                          <a:latin typeface="+mn-ea"/>
                          <a:ea typeface="+mn-ea"/>
                        </a:rPr>
                        <a:t>(5.27.~6.2)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600">
                          <a:solidFill>
                            <a:srgbClr val="FF0000"/>
                          </a:solid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dirty="0" err="1">
                          <a:latin typeface="+mn-ea"/>
                          <a:ea typeface="+mn-ea"/>
                        </a:rPr>
                        <a:t>중간</a:t>
                      </a:r>
                      <a:r>
                        <a:rPr dirty="0">
                          <a:latin typeface="+mn-ea"/>
                          <a:ea typeface="+mn-ea"/>
                        </a:rPr>
                        <a:t> </a:t>
                      </a:r>
                      <a:r>
                        <a:rPr dirty="0" err="1">
                          <a:latin typeface="+mn-ea"/>
                          <a:ea typeface="+mn-ea"/>
                        </a:rPr>
                        <a:t>시연</a:t>
                      </a:r>
                      <a:r>
                        <a:rPr dirty="0">
                          <a:latin typeface="+mn-ea"/>
                          <a:ea typeface="+mn-ea"/>
                        </a:rPr>
                        <a:t> 발표</a:t>
                      </a:r>
                      <a:r>
                        <a:rPr dirty="0">
                          <a:latin typeface="+mn-ea"/>
                          <a:ea typeface="+mn-ea"/>
                          <a:sym typeface="Times New Roman"/>
                        </a:rPr>
                        <a:t>5/30</a:t>
                      </a:r>
                    </a:p>
                    <a:p>
                      <a:pPr algn="l">
                        <a:lnSpc>
                          <a:spcPct val="100000"/>
                        </a:lnSpc>
                        <a:defRPr sz="1600"/>
                      </a:pPr>
                      <a:r>
                        <a:rPr dirty="0">
                          <a:latin typeface="+mn-ea"/>
                          <a:ea typeface="+mn-ea"/>
                        </a:rPr>
                        <a:t>Core Graphics, </a:t>
                      </a:r>
                      <a:endParaRPr lang="en-US" altLang="ko-KR" dirty="0">
                        <a:latin typeface="+mn-ea"/>
                        <a:ea typeface="+mn-ea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defRPr sz="1600"/>
                      </a:pPr>
                      <a:r>
                        <a:rPr dirty="0" err="1">
                          <a:latin typeface="+mn-ea"/>
                          <a:ea typeface="+mn-ea"/>
                          <a:sym typeface="굴림"/>
                        </a:rPr>
                        <a:t>사진</a:t>
                      </a:r>
                      <a:r>
                        <a:rPr dirty="0">
                          <a:latin typeface="+mn-ea"/>
                          <a:ea typeface="+mn-ea"/>
                          <a:sym typeface="굴림"/>
                        </a:rPr>
                        <a:t> 등 </a:t>
                      </a:r>
                      <a:r>
                        <a:rPr dirty="0" err="1">
                          <a:latin typeface="+mn-ea"/>
                          <a:ea typeface="+mn-ea"/>
                          <a:sym typeface="굴림"/>
                        </a:rPr>
                        <a:t>추가</a:t>
                      </a:r>
                      <a:r>
                        <a:rPr dirty="0">
                          <a:latin typeface="+mn-ea"/>
                          <a:ea typeface="+mn-ea"/>
                          <a:sym typeface="굴림"/>
                        </a:rPr>
                        <a:t> </a:t>
                      </a:r>
                      <a:r>
                        <a:rPr dirty="0" err="1">
                          <a:latin typeface="+mn-ea"/>
                          <a:ea typeface="+mn-ea"/>
                          <a:sym typeface="굴림"/>
                        </a:rPr>
                        <a:t>기능</a:t>
                      </a:r>
                      <a:r>
                        <a:rPr dirty="0">
                          <a:latin typeface="+mn-ea"/>
                          <a:ea typeface="+mn-ea"/>
                          <a:sym typeface="굴림"/>
                        </a:rPr>
                        <a:t> </a:t>
                      </a:r>
                      <a:endParaRPr dirty="0">
                        <a:latin typeface="+mn-ea"/>
                        <a:ea typeface="+mn-ea"/>
                        <a:cs typeface="굴림"/>
                        <a:sym typeface="굴림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600"/>
                      </a:pPr>
                      <a:r>
                        <a:rPr dirty="0" err="1">
                          <a:latin typeface="+mn-ea"/>
                          <a:ea typeface="+mn-ea"/>
                        </a:rPr>
                        <a:t>MapKit</a:t>
                      </a:r>
                      <a:r>
                        <a:rPr dirty="0">
                          <a:latin typeface="+mn-ea"/>
                          <a:ea typeface="+mn-ea"/>
                        </a:rPr>
                        <a:t> </a:t>
                      </a:r>
                      <a:r>
                        <a:rPr dirty="0" err="1">
                          <a:latin typeface="+mn-ea"/>
                          <a:ea typeface="+mn-ea"/>
                          <a:sym typeface="굴림"/>
                        </a:rPr>
                        <a:t>지도</a:t>
                      </a:r>
                      <a:r>
                        <a:rPr dirty="0">
                          <a:latin typeface="+mn-ea"/>
                          <a:ea typeface="+mn-ea"/>
                        </a:rPr>
                        <a:t>, Core Graphics, </a:t>
                      </a:r>
                      <a:endParaRPr lang="en-US" altLang="ko-KR" dirty="0">
                        <a:latin typeface="+mn-ea"/>
                        <a:ea typeface="+mn-ea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defRPr sz="1600"/>
                      </a:pPr>
                      <a:r>
                        <a:rPr dirty="0" err="1">
                          <a:latin typeface="+mn-ea"/>
                          <a:ea typeface="+mn-ea"/>
                          <a:sym typeface="굴림"/>
                        </a:rPr>
                        <a:t>사진</a:t>
                      </a:r>
                      <a:r>
                        <a:rPr dirty="0">
                          <a:latin typeface="+mn-ea"/>
                          <a:ea typeface="+mn-ea"/>
                          <a:sym typeface="굴림"/>
                        </a:rPr>
                        <a:t> 등 </a:t>
                      </a:r>
                      <a:r>
                        <a:rPr dirty="0" err="1">
                          <a:latin typeface="+mn-ea"/>
                          <a:ea typeface="+mn-ea"/>
                          <a:sym typeface="굴림"/>
                        </a:rPr>
                        <a:t>추가</a:t>
                      </a:r>
                      <a:r>
                        <a:rPr dirty="0">
                          <a:latin typeface="+mn-ea"/>
                          <a:ea typeface="+mn-ea"/>
                          <a:sym typeface="굴림"/>
                        </a:rPr>
                        <a:t> </a:t>
                      </a:r>
                      <a:r>
                        <a:rPr dirty="0" err="1">
                          <a:latin typeface="+mn-ea"/>
                          <a:ea typeface="+mn-ea"/>
                          <a:sym typeface="굴림"/>
                        </a:rPr>
                        <a:t>기능</a:t>
                      </a:r>
                      <a:r>
                        <a:rPr dirty="0">
                          <a:latin typeface="+mn-ea"/>
                          <a:ea typeface="+mn-ea"/>
                          <a:sym typeface="굴림"/>
                        </a:rPr>
                        <a:t> </a:t>
                      </a:r>
                      <a:r>
                        <a:rPr dirty="0" err="1">
                          <a:latin typeface="+mn-ea"/>
                          <a:ea typeface="+mn-ea"/>
                          <a:sym typeface="굴림"/>
                        </a:rPr>
                        <a:t>구현</a:t>
                      </a:r>
                      <a:endParaRPr dirty="0">
                        <a:latin typeface="+mn-ea"/>
                        <a:ea typeface="+mn-ea"/>
                        <a:cs typeface="굴림"/>
                        <a:sym typeface="굴림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600"/>
                      </a:pPr>
                      <a:endParaRPr dirty="0"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44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600"/>
                      </a:pPr>
                      <a:r>
                        <a:rPr dirty="0">
                          <a:latin typeface="+mn-ea"/>
                          <a:ea typeface="+mn-ea"/>
                        </a:rPr>
                        <a:t>7</a:t>
                      </a:r>
                      <a:r>
                        <a:rPr dirty="0">
                          <a:latin typeface="+mn-ea"/>
                          <a:ea typeface="+mn-ea"/>
                          <a:sym typeface="굴림"/>
                        </a:rPr>
                        <a:t>주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600"/>
                      </a:pPr>
                      <a:r>
                        <a:rPr dirty="0">
                          <a:latin typeface="+mn-ea"/>
                          <a:ea typeface="+mn-ea"/>
                        </a:rPr>
                        <a:t>(6.3~6.9)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dirty="0" err="1">
                          <a:latin typeface="+mn-ea"/>
                          <a:ea typeface="+mn-ea"/>
                        </a:rPr>
                        <a:t>사진</a:t>
                      </a:r>
                      <a:r>
                        <a:rPr dirty="0">
                          <a:latin typeface="+mn-ea"/>
                          <a:ea typeface="+mn-ea"/>
                        </a:rPr>
                        <a:t> 등 </a:t>
                      </a:r>
                      <a:r>
                        <a:rPr dirty="0" err="1">
                          <a:latin typeface="+mn-ea"/>
                          <a:ea typeface="+mn-ea"/>
                        </a:rPr>
                        <a:t>추가</a:t>
                      </a:r>
                      <a:r>
                        <a:rPr dirty="0">
                          <a:latin typeface="+mn-ea"/>
                          <a:ea typeface="+mn-ea"/>
                        </a:rPr>
                        <a:t> </a:t>
                      </a:r>
                      <a:r>
                        <a:rPr dirty="0" err="1">
                          <a:latin typeface="+mn-ea"/>
                          <a:ea typeface="+mn-ea"/>
                        </a:rPr>
                        <a:t>기능</a:t>
                      </a:r>
                      <a:r>
                        <a:rPr dirty="0"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600"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dirty="0" err="1">
                          <a:latin typeface="+mn-ea"/>
                          <a:ea typeface="+mn-ea"/>
                        </a:rPr>
                        <a:t>사진</a:t>
                      </a:r>
                      <a:r>
                        <a:rPr dirty="0">
                          <a:latin typeface="+mn-ea"/>
                          <a:ea typeface="+mn-ea"/>
                        </a:rPr>
                        <a:t> 등 </a:t>
                      </a:r>
                      <a:r>
                        <a:rPr dirty="0" err="1">
                          <a:latin typeface="+mn-ea"/>
                          <a:ea typeface="+mn-ea"/>
                        </a:rPr>
                        <a:t>추가</a:t>
                      </a:r>
                      <a:r>
                        <a:rPr dirty="0">
                          <a:latin typeface="+mn-ea"/>
                          <a:ea typeface="+mn-ea"/>
                        </a:rPr>
                        <a:t> </a:t>
                      </a:r>
                      <a:r>
                        <a:rPr dirty="0" err="1">
                          <a:latin typeface="+mn-ea"/>
                          <a:ea typeface="+mn-ea"/>
                        </a:rPr>
                        <a:t>기능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600"/>
                      </a:pPr>
                      <a:endParaRPr dirty="0"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352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600"/>
                      </a:pPr>
                      <a:r>
                        <a:rPr dirty="0">
                          <a:latin typeface="+mn-ea"/>
                          <a:ea typeface="+mn-ea"/>
                        </a:rPr>
                        <a:t>8</a:t>
                      </a:r>
                      <a:r>
                        <a:rPr dirty="0">
                          <a:latin typeface="+mn-ea"/>
                          <a:ea typeface="+mn-ea"/>
                          <a:sym typeface="굴림"/>
                        </a:rPr>
                        <a:t>주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600"/>
                      </a:pPr>
                      <a:r>
                        <a:rPr dirty="0">
                          <a:latin typeface="+mn-ea"/>
                          <a:ea typeface="+mn-ea"/>
                        </a:rPr>
                        <a:t>(6.10~6.16)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600">
                          <a:solidFill>
                            <a:srgbClr val="FF0000"/>
                          </a:solidFill>
                          <a:latin typeface="굴림"/>
                          <a:ea typeface="굴림"/>
                          <a:cs typeface="굴림"/>
                          <a:sym typeface="굴림"/>
                        </a:defRPr>
                      </a:pPr>
                      <a:r>
                        <a:rPr dirty="0" err="1">
                          <a:latin typeface="+mn-ea"/>
                          <a:ea typeface="+mn-ea"/>
                        </a:rPr>
                        <a:t>최종구현</a:t>
                      </a:r>
                      <a:r>
                        <a:rPr dirty="0">
                          <a:latin typeface="+mn-ea"/>
                          <a:ea typeface="+mn-ea"/>
                        </a:rPr>
                        <a:t> </a:t>
                      </a:r>
                      <a:r>
                        <a:rPr dirty="0" err="1">
                          <a:latin typeface="+mn-ea"/>
                          <a:ea typeface="+mn-ea"/>
                        </a:rPr>
                        <a:t>발표</a:t>
                      </a:r>
                      <a:r>
                        <a:rPr dirty="0">
                          <a:latin typeface="+mn-ea"/>
                          <a:ea typeface="+mn-ea"/>
                        </a:rPr>
                        <a:t> </a:t>
                      </a:r>
                      <a:r>
                        <a:rPr dirty="0">
                          <a:latin typeface="+mn-ea"/>
                          <a:ea typeface="+mn-ea"/>
                          <a:sym typeface="Times New Roman"/>
                        </a:rPr>
                        <a:t>6/13</a:t>
                      </a:r>
                    </a:p>
                    <a:p>
                      <a:pPr algn="l">
                        <a:lnSpc>
                          <a:spcPct val="100000"/>
                        </a:lnSpc>
                        <a:defRPr sz="1600"/>
                      </a:pPr>
                      <a:r>
                        <a:rPr dirty="0">
                          <a:latin typeface="+mn-ea"/>
                          <a:ea typeface="+mn-ea"/>
                        </a:rPr>
                        <a:t>AppStore </a:t>
                      </a:r>
                      <a:r>
                        <a:rPr dirty="0" err="1">
                          <a:latin typeface="+mn-ea"/>
                          <a:ea typeface="+mn-ea"/>
                          <a:sym typeface="굴림"/>
                        </a:rPr>
                        <a:t>등록</a:t>
                      </a:r>
                      <a:r>
                        <a:rPr dirty="0">
                          <a:latin typeface="+mn-ea"/>
                          <a:ea typeface="+mn-ea"/>
                          <a:sym typeface="굴림"/>
                        </a:rPr>
                        <a:t> </a:t>
                      </a:r>
                      <a:r>
                        <a:rPr dirty="0" err="1">
                          <a:latin typeface="+mn-ea"/>
                          <a:ea typeface="+mn-ea"/>
                          <a:sym typeface="굴림"/>
                        </a:rPr>
                        <a:t>추진</a:t>
                      </a:r>
                      <a:endParaRPr dirty="0">
                        <a:latin typeface="+mn-ea"/>
                        <a:ea typeface="+mn-ea"/>
                        <a:cs typeface="굴림"/>
                        <a:sym typeface="굴림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defRPr sz="1600"/>
                      </a:pPr>
                      <a:r>
                        <a:rPr dirty="0" err="1">
                          <a:latin typeface="+mn-ea"/>
                          <a:ea typeface="+mn-ea"/>
                        </a:rPr>
                        <a:t>Youtube</a:t>
                      </a:r>
                      <a:r>
                        <a:rPr dirty="0">
                          <a:latin typeface="+mn-ea"/>
                          <a:ea typeface="+mn-ea"/>
                        </a:rPr>
                        <a:t> </a:t>
                      </a:r>
                      <a:r>
                        <a:rPr dirty="0" err="1">
                          <a:latin typeface="+mn-ea"/>
                          <a:ea typeface="+mn-ea"/>
                          <a:sym typeface="굴림"/>
                        </a:rPr>
                        <a:t>활용</a:t>
                      </a:r>
                      <a:r>
                        <a:rPr dirty="0">
                          <a:latin typeface="+mn-ea"/>
                          <a:ea typeface="+mn-ea"/>
                          <a:sym typeface="굴림"/>
                        </a:rPr>
                        <a:t> </a:t>
                      </a:r>
                      <a:r>
                        <a:rPr dirty="0" err="1">
                          <a:latin typeface="+mn-ea"/>
                          <a:ea typeface="+mn-ea"/>
                          <a:sym typeface="굴림"/>
                        </a:rPr>
                        <a:t>최종</a:t>
                      </a:r>
                      <a:r>
                        <a:rPr dirty="0">
                          <a:latin typeface="+mn-ea"/>
                          <a:ea typeface="+mn-ea"/>
                          <a:sym typeface="굴림"/>
                        </a:rPr>
                        <a:t> </a:t>
                      </a:r>
                      <a:r>
                        <a:rPr dirty="0" err="1">
                          <a:latin typeface="+mn-ea"/>
                          <a:ea typeface="+mn-ea"/>
                          <a:sym typeface="굴림"/>
                        </a:rPr>
                        <a:t>시연</a:t>
                      </a:r>
                      <a:r>
                        <a:rPr dirty="0">
                          <a:latin typeface="+mn-ea"/>
                          <a:ea typeface="+mn-ea"/>
                          <a:sym typeface="굴림"/>
                        </a:rPr>
                        <a:t> </a:t>
                      </a:r>
                      <a:r>
                        <a:rPr dirty="0" err="1">
                          <a:latin typeface="+mn-ea"/>
                          <a:ea typeface="+mn-ea"/>
                          <a:sym typeface="굴림"/>
                        </a:rPr>
                        <a:t>발표</a:t>
                      </a:r>
                      <a:endParaRPr dirty="0">
                        <a:latin typeface="+mn-ea"/>
                        <a:ea typeface="+mn-ea"/>
                        <a:sym typeface="굴림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defRPr sz="1600"/>
                      </a:pPr>
                      <a:r>
                        <a:rPr dirty="0">
                          <a:latin typeface="+mn-ea"/>
                          <a:ea typeface="+mn-ea"/>
                        </a:rPr>
                        <a:t>AppStore </a:t>
                      </a:r>
                      <a:r>
                        <a:rPr dirty="0" err="1">
                          <a:latin typeface="+mn-ea"/>
                          <a:ea typeface="+mn-ea"/>
                          <a:sym typeface="굴림"/>
                        </a:rPr>
                        <a:t>등록</a:t>
                      </a:r>
                      <a:r>
                        <a:rPr dirty="0">
                          <a:latin typeface="+mn-ea"/>
                          <a:ea typeface="+mn-ea"/>
                          <a:sym typeface="굴림"/>
                        </a:rPr>
                        <a:t> </a:t>
                      </a:r>
                      <a:r>
                        <a:rPr dirty="0" err="1">
                          <a:latin typeface="+mn-ea"/>
                          <a:ea typeface="+mn-ea"/>
                          <a:sym typeface="굴림"/>
                        </a:rPr>
                        <a:t>추진</a:t>
                      </a:r>
                      <a:endParaRPr dirty="0">
                        <a:latin typeface="+mn-ea"/>
                        <a:ea typeface="+mn-ea"/>
                        <a:cs typeface="굴림"/>
                        <a:sym typeface="굴림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600"/>
                      </a:pPr>
                      <a:endParaRPr dirty="0"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57ECC6A4-5D6D-4682-B94C-805286DF0722}"/>
              </a:ext>
            </a:extLst>
          </p:cNvPr>
          <p:cNvSpPr txBox="1">
            <a:spLocks/>
          </p:cNvSpPr>
          <p:nvPr/>
        </p:nvSpPr>
        <p:spPr bwMode="auto">
          <a:xfrm>
            <a:off x="1790391" y="299690"/>
            <a:ext cx="9047472" cy="561547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08000" tIns="0" rIns="0" bIns="0" numCol="1" rtlCol="0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2000" kern="1200" spc="-100" baseline="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2800" dirty="0">
                <a:solidFill>
                  <a:srgbClr val="FF3B80"/>
                </a:solidFill>
              </a:rPr>
              <a:t>4.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3824056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113"/>
    </mc:Choice>
    <mc:Fallback>
      <p:transition spd="slow" advTm="44113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KoPub돋움체 Bold"/>
        <a:ea typeface="KoPub돋움체 Bold"/>
        <a:cs typeface=""/>
      </a:majorFont>
      <a:minorFont>
        <a:latin typeface="KoPub돋움체 Medium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100000">
              <a:schemeClr val="tx2">
                <a:lumMod val="75000"/>
              </a:schemeClr>
            </a:gs>
            <a:gs pos="0">
              <a:schemeClr val="tx2">
                <a:lumMod val="60000"/>
                <a:lumOff val="40000"/>
              </a:schemeClr>
            </a:gs>
          </a:gsLst>
          <a:lin ang="2700000" scaled="1"/>
          <a:tileRect/>
        </a:gradFill>
        <a:ln>
          <a:noFill/>
        </a:ln>
      </a:spPr>
      <a:bodyPr rtlCol="0" anchor="ctr"/>
      <a:lstStyle>
        <a:defPPr algn="ctr">
          <a:defRPr kumimoji="0" sz="2000" spc="-220" dirty="0">
            <a:ln w="6350" cmpd="sng">
              <a:noFill/>
              <a:prstDash val="solid"/>
            </a:ln>
            <a:solidFill>
              <a:schemeClr val="bg1">
                <a:lumMod val="85000"/>
              </a:schemeClr>
            </a:solidFill>
            <a:latin typeface="+mj-ea"/>
            <a:ea typeface="+mj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8942</TotalTime>
  <Words>355</Words>
  <Application>Microsoft Office PowerPoint</Application>
  <PresentationFormat>사용자 지정</PresentationFormat>
  <Paragraphs>118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맑은 고딕</vt:lpstr>
      <vt:lpstr>KoPub돋움체 Medium</vt:lpstr>
      <vt:lpstr>KoPub돋움체 Medium (본문)</vt:lpstr>
      <vt:lpstr>KoPub돋움체 Bold</vt:lpstr>
      <vt:lpstr>굴림</vt:lpstr>
      <vt:lpstr>Arial</vt:lpstr>
      <vt:lpstr>Office 테마</vt:lpstr>
      <vt:lpstr>스마트폰 프로그래밍 기획</vt:lpstr>
      <vt:lpstr>PowerPoint 프레젠테이션</vt:lpstr>
      <vt:lpstr>유기 동물 조회 어플</vt:lpstr>
      <vt:lpstr>유기 동물 조회 어플</vt:lpstr>
      <vt:lpstr>유기 동물 조회 어플</vt:lpstr>
      <vt:lpstr>유기 동물 조회 어플</vt:lpstr>
      <vt:lpstr>유기 동물 조회 어플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표지</dc:title>
  <dc:creator>애드포션;Choi Won Seok</dc:creator>
  <cp:keywords>Adpotion.tistory.com</cp:keywords>
  <cp:lastModifiedBy>KPUGAME</cp:lastModifiedBy>
  <cp:revision>698</cp:revision>
  <cp:lastPrinted>2012-11-28T08:43:34Z</cp:lastPrinted>
  <dcterms:created xsi:type="dcterms:W3CDTF">2011-05-12T13:17:36Z</dcterms:created>
  <dcterms:modified xsi:type="dcterms:W3CDTF">2019-05-12T10:05:52Z</dcterms:modified>
</cp:coreProperties>
</file>