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1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3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F613-EF0F-4A96-AD62-A9D9E12628C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40FF-8F62-44EE-88C9-ECDC54F07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52" y="203228"/>
            <a:ext cx="604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고등학교 선택가이드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|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우리 동네 고교순위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3144" y="804451"/>
            <a:ext cx="8585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3143" y="1167244"/>
            <a:ext cx="8585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155" y="847348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시∙도 선택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6175" y="847348"/>
            <a:ext cx="131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시∙군∙구 선택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1314956" y="919576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95244" y="916088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728788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73768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2193" y="1199015"/>
            <a:ext cx="1393257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6128" y="1230734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서울특별시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5261" y="1197850"/>
            <a:ext cx="1675168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41777" y="1231234"/>
            <a:ext cx="131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강남구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1154" y="847348"/>
            <a:ext cx="85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공시년도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4349465" y="923067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7108" y="1197122"/>
            <a:ext cx="1064892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613396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4396" y="1228841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2020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3580" y="842535"/>
            <a:ext cx="85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고등학교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7940" y="842535"/>
            <a:ext cx="11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년제 진학률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2867" y="842535"/>
            <a:ext cx="11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전문대 진학률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68850" y="842535"/>
            <a:ext cx="77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기타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71508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8094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3062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51577" y="1197122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6591" y="1228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51577" y="1578122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96591" y="1609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경기고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54899" y="1956807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99913" y="1988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경기여고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54899" y="2337807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99913" y="2369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단대부고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53238" y="2718654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8252" y="2750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서울세종고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53238" y="3099654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98252" y="3131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숙명여고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56560" y="3478339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01574" y="3510057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압구정고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56560" y="3859339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01574" y="3891057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영동고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29455" y="1228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37.1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7628" y="123731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13.1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343" y="1228840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49.4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0294" y="498383"/>
            <a:ext cx="93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단위</a:t>
            </a:r>
            <a:r>
              <a:rPr lang="en-US" altLang="ko-KR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%)</a:t>
            </a:r>
            <a:endParaRPr lang="ko-KR" altLang="en-US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22702" y="161419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42.4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7629" y="162228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3.7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3343" y="161419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53.9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7955" y="1988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42882" y="1992048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53343" y="1993828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27955" y="236753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42882" y="237562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58596" y="236753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2701" y="2746019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7628" y="2746019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53343" y="2746019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5931" y="3131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31141" y="3137681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53343" y="3131372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22701" y="350744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7628" y="351616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53343" y="350744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28020" y="3896193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45125" y="389169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53343" y="3891056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253473" y="6628304"/>
            <a:ext cx="8585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52" y="203228"/>
            <a:ext cx="604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고등학교 선택가이드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| </a:t>
            </a:r>
            <a:r>
              <a:rPr lang="ko-KR" altLang="en-US" sz="24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우리 동네 고교순위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3144" y="804451"/>
            <a:ext cx="8585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3143" y="1167244"/>
            <a:ext cx="8585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155" y="847348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시∙도 선택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6175" y="847348"/>
            <a:ext cx="131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시∙군∙구 선택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1314956" y="919576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95244" y="916088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728788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73768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2193" y="1199015"/>
            <a:ext cx="1393257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6128" y="1230734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서울특별시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5261" y="1197850"/>
            <a:ext cx="1675168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941777" y="1231234"/>
            <a:ext cx="131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강남구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1154" y="847348"/>
            <a:ext cx="85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공시년도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4349465" y="923067"/>
            <a:ext cx="153748" cy="13254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7108" y="1197122"/>
            <a:ext cx="1064892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613396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4396" y="1228841"/>
            <a:ext cx="10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2020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3580" y="842535"/>
            <a:ext cx="85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고등학교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7940" y="842535"/>
            <a:ext cx="11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년제 진학률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2867" y="842535"/>
            <a:ext cx="110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전문대 진학률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68850" y="842535"/>
            <a:ext cx="77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기타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71508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88094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30620" y="790704"/>
            <a:ext cx="0" cy="58376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51577" y="1197122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6591" y="1228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개포고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51577" y="1578122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96591" y="1609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경기고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54899" y="1956807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699913" y="1988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경기여고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54899" y="2337807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99913" y="2369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단대부고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53238" y="2718654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98252" y="2750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서울세종고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53238" y="3099654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98252" y="3131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숙명여고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56560" y="3478339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01574" y="3510057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압구정고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56560" y="3859339"/>
            <a:ext cx="1022106" cy="3404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01574" y="3891057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영동고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29455" y="1228840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37.1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7628" y="123731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13.1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343" y="1228840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49.4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10294" y="498383"/>
            <a:ext cx="935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단위</a:t>
            </a:r>
            <a:r>
              <a:rPr lang="en-US" altLang="ko-KR" sz="10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%)</a:t>
            </a:r>
            <a:endParaRPr lang="ko-KR" altLang="en-US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22702" y="161419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42.4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7629" y="162228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3.7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53343" y="161419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53.9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27955" y="198852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42882" y="1992048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53343" y="1993828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27955" y="2367535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42882" y="237562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58596" y="236753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22701" y="2746019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37628" y="2746019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53343" y="2746019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5931" y="3131372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31141" y="3137681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53343" y="3131372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22701" y="350744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7628" y="351616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53343" y="3507445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28020" y="3896193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45125" y="3891696"/>
            <a:ext cx="935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53343" y="3891056"/>
            <a:ext cx="60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endParaRPr lang="ko-KR" altLang="en-US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253473" y="6628304"/>
            <a:ext cx="8585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3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126</Words>
  <Application>Microsoft Office PowerPoint</Application>
  <PresentationFormat>화면 슬라이드 쇼(4:3)</PresentationFormat>
  <Paragraphs>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-윤고딕320</vt:lpstr>
      <vt:lpstr>-윤고딕350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2020-10-27T14:20:14Z</dcterms:created>
  <dcterms:modified xsi:type="dcterms:W3CDTF">2020-10-29T06:42:04Z</dcterms:modified>
</cp:coreProperties>
</file>