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handoutMasterIdLst>
    <p:handoutMasterId r:id="rId17"/>
  </p:handoutMasterIdLst>
  <p:sldIdLst>
    <p:sldId id="259" r:id="rId2"/>
    <p:sldId id="321" r:id="rId3"/>
    <p:sldId id="266" r:id="rId4"/>
    <p:sldId id="286" r:id="rId5"/>
    <p:sldId id="257" r:id="rId6"/>
    <p:sldId id="284" r:id="rId7"/>
    <p:sldId id="323" r:id="rId8"/>
    <p:sldId id="295" r:id="rId9"/>
    <p:sldId id="307" r:id="rId10"/>
    <p:sldId id="324" r:id="rId11"/>
    <p:sldId id="325" r:id="rId12"/>
    <p:sldId id="297" r:id="rId13"/>
    <p:sldId id="29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DF"/>
    <a:srgbClr val="3D3D3D"/>
    <a:srgbClr val="FEFEF4"/>
    <a:srgbClr val="525252"/>
    <a:srgbClr val="FCFBFA"/>
    <a:srgbClr val="F8F8F6"/>
    <a:srgbClr val="F4F3EE"/>
    <a:srgbClr val="E0E0D8"/>
    <a:srgbClr val="F4F3F2"/>
    <a:srgbClr val="F4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898" y="53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2019-03-08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5DD2BA3A-EDE8-4ABF-98D2-6DE306DD5366}"/>
              </a:ext>
            </a:extLst>
          </p:cNvPr>
          <p:cNvGrpSpPr/>
          <p:nvPr/>
        </p:nvGrpSpPr>
        <p:grpSpPr>
          <a:xfrm>
            <a:off x="761001" y="1561114"/>
            <a:ext cx="10959385" cy="3724096"/>
            <a:chOff x="825169" y="1561114"/>
            <a:chExt cx="10959385" cy="3724096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4E44113-F8D0-48E2-8B50-BE63EF2F1235}"/>
                </a:ext>
              </a:extLst>
            </p:cNvPr>
            <p:cNvGrpSpPr/>
            <p:nvPr/>
          </p:nvGrpSpPr>
          <p:grpSpPr>
            <a:xfrm>
              <a:off x="825169" y="1561114"/>
              <a:ext cx="7848623" cy="3724096"/>
              <a:chOff x="785279" y="50674"/>
              <a:chExt cx="7755838" cy="3691412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762DC43-B39B-4E34-8E49-74070A6B62AC}"/>
                  </a:ext>
                </a:extLst>
              </p:cNvPr>
              <p:cNvSpPr txBox="1"/>
              <p:nvPr/>
            </p:nvSpPr>
            <p:spPr>
              <a:xfrm>
                <a:off x="785279" y="254811"/>
                <a:ext cx="182547" cy="8542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altLang="ko-KR" sz="50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565C3C5-D89B-4084-943B-1E91DCE744EF}"/>
                  </a:ext>
                </a:extLst>
              </p:cNvPr>
              <p:cNvSpPr txBox="1"/>
              <p:nvPr/>
            </p:nvSpPr>
            <p:spPr>
              <a:xfrm>
                <a:off x="785279" y="50674"/>
                <a:ext cx="7755838" cy="3691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0" b="1" spc="-300" dirty="0" err="1">
                    <a:solidFill>
                      <a:schemeClr val="accent1">
                        <a:lumMod val="75000"/>
                        <a:alpha val="70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소녀상</a:t>
                </a:r>
                <a:r>
                  <a:rPr lang="ko-KR" altLang="en-US" sz="8000" b="1" spc="-300" dirty="0">
                    <a:solidFill>
                      <a:schemeClr val="accent1">
                        <a:lumMod val="75000"/>
                        <a:alpha val="70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</a:t>
                </a:r>
                <a:r>
                  <a:rPr lang="en-US" altLang="ko-KR" sz="8000" b="1" spc="-300" dirty="0">
                    <a:solidFill>
                      <a:schemeClr val="accent1">
                        <a:lumMod val="75000"/>
                        <a:alpha val="70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GO</a:t>
                </a:r>
                <a:endParaRPr lang="en-US" altLang="ko-KR" sz="4000" b="1" spc="-300" dirty="0">
                  <a:solidFill>
                    <a:schemeClr val="accent1">
                      <a:lumMod val="75000"/>
                      <a:alpha val="7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pPr algn="ctr"/>
                <a:endParaRPr lang="en-US" altLang="ko-KR" sz="3500" b="1" spc="-300" dirty="0">
                  <a:solidFill>
                    <a:schemeClr val="accent1">
                      <a:alpha val="7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r>
                  <a:rPr lang="en-US" altLang="ko-KR" sz="3500" b="1" spc="-300" dirty="0">
                    <a:solidFill>
                      <a:schemeClr val="accent1">
                        <a:alpha val="70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                                     </a:t>
                </a:r>
                <a:r>
                  <a:rPr lang="en-US" altLang="ko-KR" sz="3600" b="1" spc="-3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20</a:t>
                </a:r>
                <a:r>
                  <a:rPr lang="ko-KR" altLang="en-US" sz="3600" b="1" spc="-3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조</a:t>
                </a:r>
                <a:endParaRPr lang="en-US" altLang="ko-KR" sz="3600" b="1" spc="-3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pPr algn="ctr"/>
                <a:endParaRPr lang="en-US" altLang="ko-KR" sz="3500" b="1" spc="-3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r>
                  <a:rPr lang="ko-KR" altLang="en-US" sz="4000" b="1" spc="-300" dirty="0" err="1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백장현</a:t>
                </a:r>
                <a:r>
                  <a:rPr lang="ko-KR" altLang="en-US" sz="4000" b="1" spc="-3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박지선 장용훈 </a:t>
                </a:r>
                <a:r>
                  <a:rPr lang="ko-KR" altLang="en-US" sz="4000" b="1" spc="-300" dirty="0" err="1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이효준</a:t>
                </a:r>
                <a:r>
                  <a:rPr lang="ko-KR" altLang="en-US" sz="4000" b="1" spc="-3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</a:t>
                </a:r>
                <a:r>
                  <a:rPr lang="ko-KR" altLang="en-US" sz="4000" b="1" spc="-300" dirty="0" err="1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고양제</a:t>
                </a:r>
                <a:r>
                  <a:rPr lang="en-US" altLang="ko-KR" sz="5000" b="1" spc="-3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</a:t>
                </a:r>
              </a:p>
            </p:txBody>
          </p:sp>
        </p:grp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DA896BC1-D10A-4C18-A42E-27A84D24DD64}"/>
                </a:ext>
              </a:extLst>
            </p:cNvPr>
            <p:cNvSpPr/>
            <p:nvPr/>
          </p:nvSpPr>
          <p:spPr>
            <a:xfrm>
              <a:off x="8407820" y="2312245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ACB7D363-B11F-40C7-86E9-14ED18A40444}"/>
                </a:ext>
              </a:extLst>
            </p:cNvPr>
            <p:cNvSpPr/>
            <p:nvPr/>
          </p:nvSpPr>
          <p:spPr>
            <a:xfrm>
              <a:off x="9618950" y="2312245"/>
              <a:ext cx="2165604" cy="1866900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E0D1C3-0573-43BA-ADE8-144D6EF5C81A}"/>
              </a:ext>
            </a:extLst>
          </p:cNvPr>
          <p:cNvSpPr/>
          <p:nvPr/>
        </p:nvSpPr>
        <p:spPr>
          <a:xfrm>
            <a:off x="9618950" y="6210300"/>
            <a:ext cx="257305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endParaRPr lang="ko-KR" altLang="en-US" sz="32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88881" y="357682"/>
            <a:ext cx="34515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3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 </a:t>
            </a:r>
            <a:r>
              <a:rPr lang="ko-KR" altLang="ko-KR" sz="3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</a:t>
            </a:r>
            <a:r>
              <a:rPr lang="ko-KR" altLang="en-US" sz="3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내용</a:t>
            </a:r>
            <a:r>
              <a:rPr lang="en-US" altLang="ko-KR" sz="3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&gt;</a:t>
            </a:r>
            <a:endParaRPr lang="ko-KR" altLang="ko-KR" sz="3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40FFD1-6BBA-487A-A52A-470929116799}"/>
              </a:ext>
            </a:extLst>
          </p:cNvPr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17013B-AE7A-4ED3-B476-CC35425FF767}"/>
              </a:ext>
            </a:extLst>
          </p:cNvPr>
          <p:cNvSpPr/>
          <p:nvPr/>
        </p:nvSpPr>
        <p:spPr>
          <a:xfrm>
            <a:off x="9618950" y="6210300"/>
            <a:ext cx="257305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3B227D-A164-4AD9-8806-104BCB770024}"/>
              </a:ext>
            </a:extLst>
          </p:cNvPr>
          <p:cNvSpPr/>
          <p:nvPr/>
        </p:nvSpPr>
        <p:spPr>
          <a:xfrm>
            <a:off x="487957" y="1436024"/>
            <a:ext cx="11216086" cy="3451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2600" fontAlgn="ctr" latinLnBrk="0">
              <a:lnSpc>
                <a:spcPct val="107000"/>
              </a:lnSpc>
            </a:pPr>
            <a:endParaRPr lang="en-US" altLang="ko-KR" sz="1200" kern="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marL="482600" fontAlgn="ctr" latinLnBrk="0">
              <a:lnSpc>
                <a:spcPct val="107000"/>
              </a:lnSpc>
            </a:pPr>
            <a:endParaRPr lang="en-US" altLang="ko-KR" sz="1200" kern="0" dirty="0"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marL="482600" fontAlgn="ctr" latinLnBrk="0">
              <a:lnSpc>
                <a:spcPct val="107000"/>
              </a:lnSpc>
            </a:pPr>
            <a:endParaRPr lang="en-US" altLang="ko-KR" sz="1200" kern="0" dirty="0"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marL="482600" fontAlgn="ctr" latinLnBrk="0">
              <a:lnSpc>
                <a:spcPct val="107000"/>
              </a:lnSpc>
            </a:pPr>
            <a:endParaRPr lang="en-US" altLang="ko-KR" sz="1200" kern="0" dirty="0"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marL="482600" fontAlgn="ctr" latinLnBrk="0">
              <a:lnSpc>
                <a:spcPct val="107000"/>
              </a:lnSpc>
            </a:pPr>
            <a:endParaRPr lang="en-US" altLang="ko-KR" sz="1200" kern="0" dirty="0"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marL="482600" fontAlgn="ctr" latinLnBrk="0">
              <a:lnSpc>
                <a:spcPct val="107000"/>
              </a:lnSpc>
            </a:pPr>
            <a:endParaRPr lang="en-US" altLang="ko-KR" sz="1200" kern="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marL="482600" fontAlgn="ctr" latinLnBrk="0">
              <a:lnSpc>
                <a:spcPct val="107000"/>
              </a:lnSpc>
            </a:pPr>
            <a:endParaRPr lang="en-US" altLang="ko-KR" sz="1200" kern="0" dirty="0"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marL="482600" fontAlgn="ctr" latinLnBrk="0">
              <a:lnSpc>
                <a:spcPct val="107000"/>
              </a:lnSpc>
            </a:pPr>
            <a:endParaRPr lang="en-US" altLang="ko-KR" sz="1200" kern="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marL="482600" fontAlgn="ctr" latinLnBrk="0">
              <a:lnSpc>
                <a:spcPct val="107000"/>
              </a:lnSpc>
            </a:pPr>
            <a:endParaRPr lang="en-US" altLang="ko-KR" sz="1200" kern="0" dirty="0"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marL="482600" fontAlgn="ctr" latinLnBrk="0">
              <a:lnSpc>
                <a:spcPct val="107000"/>
              </a:lnSpc>
            </a:pPr>
            <a:endParaRPr lang="en-US" altLang="ko-KR" sz="1200" kern="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marL="482600" fontAlgn="ctr" latinLnBrk="0">
              <a:lnSpc>
                <a:spcPct val="107000"/>
              </a:lnSpc>
            </a:pPr>
            <a:endParaRPr lang="en-US" altLang="ko-KR" sz="1200" kern="0" dirty="0"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marL="482600" fontAlgn="ctr" latinLnBrk="0">
              <a:lnSpc>
                <a:spcPct val="107000"/>
              </a:lnSpc>
            </a:pPr>
            <a:endParaRPr lang="en-US" altLang="ko-KR" sz="1200" kern="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marL="482600" fontAlgn="ctr" latinLnBrk="0">
              <a:lnSpc>
                <a:spcPct val="107000"/>
              </a:lnSpc>
            </a:pPr>
            <a:endParaRPr lang="en-US" altLang="ko-KR" sz="1200" kern="0" dirty="0"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marL="482600" fontAlgn="ctr" latinLnBrk="0">
              <a:lnSpc>
                <a:spcPct val="107000"/>
              </a:lnSpc>
            </a:pPr>
            <a:endParaRPr lang="en-US" altLang="ko-KR" sz="1200" kern="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marL="482600" fontAlgn="ctr" latinLnBrk="0">
              <a:lnSpc>
                <a:spcPct val="107000"/>
              </a:lnSpc>
            </a:pPr>
            <a:endParaRPr lang="en-US" altLang="ko-KR" sz="1200" kern="0" dirty="0"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marL="482600" fontAlgn="ctr" latinLnBrk="0">
              <a:lnSpc>
                <a:spcPct val="107000"/>
              </a:lnSpc>
            </a:pPr>
            <a:endParaRPr lang="en-US" altLang="ko-KR" sz="1200" kern="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marL="482600" fontAlgn="ctr" latinLnBrk="0">
              <a:lnSpc>
                <a:spcPct val="107000"/>
              </a:lnSpc>
            </a:pP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72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endParaRPr lang="ko-KR" altLang="en-US" sz="32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88881" y="357682"/>
            <a:ext cx="34515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3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 </a:t>
            </a:r>
            <a:r>
              <a:rPr lang="ko-KR" altLang="ko-KR" sz="3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</a:t>
            </a:r>
            <a:r>
              <a:rPr lang="ko-KR" altLang="en-US" sz="3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내용</a:t>
            </a:r>
            <a:r>
              <a:rPr lang="en-US" altLang="ko-KR" sz="3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&gt;</a:t>
            </a:r>
            <a:endParaRPr lang="ko-KR" altLang="ko-KR" sz="3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40FFD1-6BBA-487A-A52A-470929116799}"/>
              </a:ext>
            </a:extLst>
          </p:cNvPr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17013B-AE7A-4ED3-B476-CC35425FF767}"/>
              </a:ext>
            </a:extLst>
          </p:cNvPr>
          <p:cNvSpPr/>
          <p:nvPr/>
        </p:nvSpPr>
        <p:spPr>
          <a:xfrm>
            <a:off x="9618950" y="6210300"/>
            <a:ext cx="257305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3B227D-A164-4AD9-8806-104BCB770024}"/>
              </a:ext>
            </a:extLst>
          </p:cNvPr>
          <p:cNvSpPr/>
          <p:nvPr/>
        </p:nvSpPr>
        <p:spPr>
          <a:xfrm>
            <a:off x="487957" y="1436024"/>
            <a:ext cx="11216086" cy="3451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2600" fontAlgn="ctr" latinLnBrk="0">
              <a:lnSpc>
                <a:spcPct val="107000"/>
              </a:lnSpc>
            </a:pPr>
            <a:endParaRPr lang="en-US" altLang="ko-KR" sz="1200" kern="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marL="482600" fontAlgn="ctr" latinLnBrk="0">
              <a:lnSpc>
                <a:spcPct val="107000"/>
              </a:lnSpc>
            </a:pPr>
            <a:endParaRPr lang="en-US" altLang="ko-KR" sz="1200" kern="0" dirty="0"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marL="482600" fontAlgn="ctr" latinLnBrk="0">
              <a:lnSpc>
                <a:spcPct val="107000"/>
              </a:lnSpc>
            </a:pPr>
            <a:endParaRPr lang="en-US" altLang="ko-KR" sz="1200" kern="0" dirty="0"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marL="482600" fontAlgn="ctr" latinLnBrk="0">
              <a:lnSpc>
                <a:spcPct val="107000"/>
              </a:lnSpc>
            </a:pPr>
            <a:endParaRPr lang="en-US" altLang="ko-KR" sz="1200" kern="0" dirty="0"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marL="482600" fontAlgn="ctr" latinLnBrk="0">
              <a:lnSpc>
                <a:spcPct val="107000"/>
              </a:lnSpc>
            </a:pPr>
            <a:endParaRPr lang="en-US" altLang="ko-KR" sz="1200" kern="0" dirty="0"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marL="482600" fontAlgn="ctr" latinLnBrk="0">
              <a:lnSpc>
                <a:spcPct val="107000"/>
              </a:lnSpc>
            </a:pPr>
            <a:endParaRPr lang="en-US" altLang="ko-KR" sz="1200" kern="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marL="482600" fontAlgn="ctr" latinLnBrk="0">
              <a:lnSpc>
                <a:spcPct val="107000"/>
              </a:lnSpc>
            </a:pPr>
            <a:endParaRPr lang="en-US" altLang="ko-KR" sz="1200" kern="0" dirty="0"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marL="482600" fontAlgn="ctr" latinLnBrk="0">
              <a:lnSpc>
                <a:spcPct val="107000"/>
              </a:lnSpc>
            </a:pPr>
            <a:endParaRPr lang="en-US" altLang="ko-KR" sz="1200" kern="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marL="482600" fontAlgn="ctr" latinLnBrk="0">
              <a:lnSpc>
                <a:spcPct val="107000"/>
              </a:lnSpc>
            </a:pPr>
            <a:endParaRPr lang="en-US" altLang="ko-KR" sz="1200" kern="0" dirty="0"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marL="482600" fontAlgn="ctr" latinLnBrk="0">
              <a:lnSpc>
                <a:spcPct val="107000"/>
              </a:lnSpc>
            </a:pPr>
            <a:endParaRPr lang="en-US" altLang="ko-KR" sz="1200" kern="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marL="482600" fontAlgn="ctr" latinLnBrk="0">
              <a:lnSpc>
                <a:spcPct val="107000"/>
              </a:lnSpc>
            </a:pPr>
            <a:endParaRPr lang="en-US" altLang="ko-KR" sz="1200" kern="0" dirty="0"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marL="482600" fontAlgn="ctr" latinLnBrk="0">
              <a:lnSpc>
                <a:spcPct val="107000"/>
              </a:lnSpc>
            </a:pPr>
            <a:endParaRPr lang="en-US" altLang="ko-KR" sz="1200" kern="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marL="482600" fontAlgn="ctr" latinLnBrk="0">
              <a:lnSpc>
                <a:spcPct val="107000"/>
              </a:lnSpc>
            </a:pPr>
            <a:endParaRPr lang="en-US" altLang="ko-KR" sz="1200" kern="0" dirty="0"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marL="482600" fontAlgn="ctr" latinLnBrk="0">
              <a:lnSpc>
                <a:spcPct val="107000"/>
              </a:lnSpc>
            </a:pPr>
            <a:endParaRPr lang="en-US" altLang="ko-KR" sz="1200" kern="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marL="482600" fontAlgn="ctr" latinLnBrk="0">
              <a:lnSpc>
                <a:spcPct val="107000"/>
              </a:lnSpc>
            </a:pPr>
            <a:endParaRPr lang="en-US" altLang="ko-KR" sz="1200" kern="0" dirty="0"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marL="482600" fontAlgn="ctr" latinLnBrk="0">
              <a:lnSpc>
                <a:spcPct val="107000"/>
              </a:lnSpc>
            </a:pPr>
            <a:endParaRPr lang="en-US" altLang="ko-KR" sz="1200" kern="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marL="482600" fontAlgn="ctr" latinLnBrk="0">
              <a:lnSpc>
                <a:spcPct val="107000"/>
              </a:lnSpc>
            </a:pP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694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AC56D2DA-668E-472C-9C97-879F51D1F7A2}"/>
              </a:ext>
            </a:extLst>
          </p:cNvPr>
          <p:cNvSpPr txBox="1"/>
          <p:nvPr/>
        </p:nvSpPr>
        <p:spPr>
          <a:xfrm>
            <a:off x="489892" y="3549402"/>
            <a:ext cx="56797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4800" b="1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Github</a:t>
            </a:r>
            <a:r>
              <a:rPr lang="en-US" altLang="ko-KR" sz="48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48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및 참고자료</a:t>
            </a:r>
            <a:endParaRPr lang="ko-KR" altLang="ko-KR" sz="48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FF8FAC9-892D-4C7E-9153-47DE4D7C68AF}"/>
              </a:ext>
            </a:extLst>
          </p:cNvPr>
          <p:cNvCxnSpPr>
            <a:cxnSpLocks/>
          </p:cNvCxnSpPr>
          <p:nvPr/>
        </p:nvCxnSpPr>
        <p:spPr>
          <a:xfrm>
            <a:off x="489352" y="3392488"/>
            <a:ext cx="42538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9E4FC78-03E4-476E-9128-7FB6571A127F}"/>
              </a:ext>
            </a:extLst>
          </p:cNvPr>
          <p:cNvCxnSpPr>
            <a:cxnSpLocks/>
          </p:cNvCxnSpPr>
          <p:nvPr/>
        </p:nvCxnSpPr>
        <p:spPr>
          <a:xfrm>
            <a:off x="489352" y="3392488"/>
            <a:ext cx="6637162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84B5D07-4930-44C2-8924-6596798D4A5C}"/>
              </a:ext>
            </a:extLst>
          </p:cNvPr>
          <p:cNvSpPr txBox="1"/>
          <p:nvPr/>
        </p:nvSpPr>
        <p:spPr>
          <a:xfrm>
            <a:off x="489352" y="2285885"/>
            <a:ext cx="17908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004</a:t>
            </a:r>
            <a:endParaRPr lang="ko-KR" altLang="en-US" sz="7200" b="1" dirty="0">
              <a:solidFill>
                <a:schemeClr val="tx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0BF9B8-4B12-4844-8871-03F1BCF5F3A6}"/>
              </a:ext>
            </a:extLst>
          </p:cNvPr>
          <p:cNvSpPr txBox="1"/>
          <p:nvPr/>
        </p:nvSpPr>
        <p:spPr>
          <a:xfrm>
            <a:off x="9762892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473625-C305-4D13-A8B8-9384B975EFD3}"/>
              </a:ext>
            </a:extLst>
          </p:cNvPr>
          <p:cNvSpPr/>
          <p:nvPr/>
        </p:nvSpPr>
        <p:spPr>
          <a:xfrm>
            <a:off x="9502836" y="6210300"/>
            <a:ext cx="257305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82C9DF3-D56F-4983-A691-1F24971A917E}"/>
              </a:ext>
            </a:extLst>
          </p:cNvPr>
          <p:cNvSpPr/>
          <p:nvPr/>
        </p:nvSpPr>
        <p:spPr>
          <a:xfrm>
            <a:off x="9618950" y="6210300"/>
            <a:ext cx="257305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7E6B09F-FB86-4E20-A17E-4F0B34623E3A}"/>
              </a:ext>
            </a:extLst>
          </p:cNvPr>
          <p:cNvGrpSpPr/>
          <p:nvPr/>
        </p:nvGrpSpPr>
        <p:grpSpPr>
          <a:xfrm>
            <a:off x="6823065" y="1454825"/>
            <a:ext cx="5199133" cy="3828374"/>
            <a:chOff x="6823065" y="1454825"/>
            <a:chExt cx="5199133" cy="3828374"/>
          </a:xfrm>
        </p:grpSpPr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89A34FAF-D837-4365-8FAA-D800E53E9234}"/>
                </a:ext>
              </a:extLst>
            </p:cNvPr>
            <p:cNvSpPr/>
            <p:nvPr/>
          </p:nvSpPr>
          <p:spPr>
            <a:xfrm>
              <a:off x="6823065" y="1454825"/>
              <a:ext cx="3334365" cy="3828374"/>
            </a:xfrm>
            <a:prstGeom prst="triangl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B05AC220-7E44-4568-9F15-CFC69483100A}"/>
                </a:ext>
              </a:extLst>
            </p:cNvPr>
            <p:cNvSpPr/>
            <p:nvPr/>
          </p:nvSpPr>
          <p:spPr>
            <a:xfrm>
              <a:off x="8687833" y="1454825"/>
              <a:ext cx="3334365" cy="3828374"/>
            </a:xfrm>
            <a:prstGeom prst="triangl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1365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622065" y="8856889"/>
            <a:ext cx="25699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EE9EF7-9158-4B4B-A55A-CA7C1915B34D}"/>
              </a:ext>
            </a:extLst>
          </p:cNvPr>
          <p:cNvSpPr/>
          <p:nvPr/>
        </p:nvSpPr>
        <p:spPr>
          <a:xfrm>
            <a:off x="382561" y="1633637"/>
            <a:ext cx="11426877" cy="2172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107000"/>
              </a:lnSpc>
            </a:pPr>
            <a:r>
              <a:rPr lang="en-US" altLang="ko-KR" sz="2500" b="1" kern="1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Github</a:t>
            </a:r>
            <a:r>
              <a:rPr lang="en-US" altLang="ko-KR" sz="2500" b="1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500" b="1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주소</a:t>
            </a:r>
            <a:r>
              <a:rPr lang="en-US" altLang="ko-KR" sz="2500" b="1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 :</a:t>
            </a:r>
          </a:p>
          <a:p>
            <a:pPr lvl="0" latinLnBrk="0">
              <a:lnSpc>
                <a:spcPct val="107000"/>
              </a:lnSpc>
            </a:pPr>
            <a:r>
              <a:rPr lang="en-US" altLang="ko-KR" sz="2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https://github.com/kookmin-sw/2019-cap1-2019_20</a:t>
            </a:r>
          </a:p>
          <a:p>
            <a:pPr marL="7112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 </a:t>
            </a:r>
            <a:endParaRPr lang="ko-KR" altLang="ko-KR" sz="2400" kern="1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  <a:p>
            <a:pPr lvl="0" latinLnBrk="0">
              <a:lnSpc>
                <a:spcPct val="107000"/>
              </a:lnSpc>
            </a:pPr>
            <a:r>
              <a:rPr lang="ko-KR" altLang="ko-KR" sz="24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참고자료</a:t>
            </a:r>
            <a:r>
              <a:rPr lang="en-US" altLang="ko-KR" sz="24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 :</a:t>
            </a:r>
          </a:p>
          <a:p>
            <a:pPr lvl="0" latinLnBrk="0">
              <a:lnSpc>
                <a:spcPct val="107000"/>
              </a:lnSpc>
            </a:pPr>
            <a:endParaRPr lang="ko-KR" altLang="ko-KR" sz="2400" kern="100" dirty="0">
              <a:effectLst/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0C75F94-13EB-4983-9B41-D82B91990A66}"/>
              </a:ext>
            </a:extLst>
          </p:cNvPr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0F80D2-8776-425E-A16C-046537B20238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B7D023-3260-4049-B5F5-C440BD1A5848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</a:t>
            </a:r>
            <a:endParaRPr lang="ko-KR" altLang="en-US" sz="32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06540F9A-835C-43A4-A2A3-04E654E82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737"/>
            <a:ext cx="810317" cy="42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10976" tIns="4572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210D4B-A30A-4BEB-ACD2-8CB0702E9D05}"/>
              </a:ext>
            </a:extLst>
          </p:cNvPr>
          <p:cNvSpPr txBox="1"/>
          <p:nvPr/>
        </p:nvSpPr>
        <p:spPr>
          <a:xfrm>
            <a:off x="1070025" y="354021"/>
            <a:ext cx="59113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 </a:t>
            </a:r>
            <a:r>
              <a:rPr lang="en-US" altLang="ko-KR" sz="3000" b="1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Github</a:t>
            </a:r>
            <a:r>
              <a:rPr lang="en-US" altLang="ko-KR" sz="3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ko-KR" sz="3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및 참고자료</a:t>
            </a:r>
            <a:r>
              <a:rPr lang="en-US" altLang="ko-KR" sz="3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&gt;</a:t>
            </a:r>
            <a:endParaRPr lang="ko-KR" altLang="ko-KR" sz="3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4787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BE85E017-5751-473B-98DD-6DCDC3624159}"/>
              </a:ext>
            </a:extLst>
          </p:cNvPr>
          <p:cNvSpPr txBox="1"/>
          <p:nvPr/>
        </p:nvSpPr>
        <p:spPr>
          <a:xfrm>
            <a:off x="5210567" y="2905780"/>
            <a:ext cx="1495922" cy="707886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000" spc="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latin typeface="KoPub돋움체 Bold" pitchFamily="2" charset="-127"/>
                <a:ea typeface="KoPub돋움체 Bold" pitchFamily="2" charset="-127"/>
              </a:rPr>
              <a:t>Q&amp;A</a:t>
            </a:r>
            <a:endParaRPr lang="ko-KR" altLang="en-US" sz="4000" spc="6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latin typeface="KoPub돋움체 Bold" pitchFamily="2" charset="-127"/>
              <a:ea typeface="KoPub돋움체 Bold" pitchFamily="2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25D6C9D-4E1B-417A-829A-01215AD4247A}"/>
              </a:ext>
            </a:extLst>
          </p:cNvPr>
          <p:cNvCxnSpPr/>
          <p:nvPr/>
        </p:nvCxnSpPr>
        <p:spPr>
          <a:xfrm>
            <a:off x="4886966" y="2905780"/>
            <a:ext cx="21431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5977675-7361-4BF7-881B-FD8F977F5593}"/>
              </a:ext>
            </a:extLst>
          </p:cNvPr>
          <p:cNvCxnSpPr/>
          <p:nvPr/>
        </p:nvCxnSpPr>
        <p:spPr>
          <a:xfrm>
            <a:off x="4886966" y="3613666"/>
            <a:ext cx="21431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53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3043" y="173537"/>
            <a:ext cx="16706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Contents</a:t>
            </a:r>
            <a:endParaRPr lang="ko-KR" altLang="en-US" sz="2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72117" y="924085"/>
            <a:ext cx="7097155" cy="4623468"/>
            <a:chOff x="185264" y="3018699"/>
            <a:chExt cx="7097155" cy="3905735"/>
          </a:xfrm>
        </p:grpSpPr>
        <p:sp>
          <p:nvSpPr>
            <p:cNvPr id="9" name="TextBox 8"/>
            <p:cNvSpPr txBox="1"/>
            <p:nvPr/>
          </p:nvSpPr>
          <p:spPr>
            <a:xfrm>
              <a:off x="3741025" y="3023404"/>
              <a:ext cx="3541394" cy="415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ko-KR" sz="2000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04166" y="6508436"/>
              <a:ext cx="3541394" cy="415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ko-KR" sz="2000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anose="020B0604020202020204" pitchFamily="34" charset="0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185264" y="3018699"/>
              <a:ext cx="2804245" cy="467997"/>
              <a:chOff x="185264" y="3068029"/>
              <a:chExt cx="2804245" cy="46799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85264" y="3068029"/>
                <a:ext cx="471604" cy="467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1</a:t>
                </a:r>
                <a:endParaRPr lang="ko-KR" altLang="en-US" sz="30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903682" y="3097322"/>
                <a:ext cx="2085827" cy="402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500" spc="-15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프로젝트 개요</a:t>
                </a:r>
                <a:endParaRPr lang="en-US" altLang="ko-KR" sz="2000" spc="-150" dirty="0"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918123" y="3919687"/>
              <a:ext cx="1181734" cy="402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spc="-15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팀 소개</a:t>
              </a:r>
              <a:endParaRPr lang="ko-KR" altLang="en-US" sz="2000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10663" y="5587196"/>
              <a:ext cx="1483098" cy="402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spc="-15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개발 계획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06440" y="4751477"/>
              <a:ext cx="2085827" cy="402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spc="-15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프로젝트 내용</a:t>
              </a:r>
            </a:p>
          </p:txBody>
        </p:sp>
      </p:grp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77876" y="4931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27" name="직선 연결선 26"/>
          <p:cNvCxnSpPr>
            <a:cxnSpLocks/>
          </p:cNvCxnSpPr>
          <p:nvPr/>
        </p:nvCxnSpPr>
        <p:spPr>
          <a:xfrm>
            <a:off x="353686" y="580969"/>
            <a:ext cx="146558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6E48085-27E8-4E82-8497-C02422EF5C94}"/>
              </a:ext>
            </a:extLst>
          </p:cNvPr>
          <p:cNvSpPr txBox="1"/>
          <p:nvPr/>
        </p:nvSpPr>
        <p:spPr>
          <a:xfrm>
            <a:off x="990535" y="4962404"/>
            <a:ext cx="139012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레퍼런스</a:t>
            </a:r>
          </a:p>
        </p:txBody>
      </p:sp>
      <p:sp>
        <p:nvSpPr>
          <p:cNvPr id="33" name="눈물 방울 32">
            <a:extLst>
              <a:ext uri="{FF2B5EF4-FFF2-40B4-BE49-F238E27FC236}">
                <a16:creationId xmlns:a16="http://schemas.microsoft.com/office/drawing/2014/main" id="{C0DAEFF3-B4E7-4F74-AEF9-24783B233CC1}"/>
              </a:ext>
            </a:extLst>
          </p:cNvPr>
          <p:cNvSpPr/>
          <p:nvPr/>
        </p:nvSpPr>
        <p:spPr>
          <a:xfrm rot="8151599">
            <a:off x="200805" y="806971"/>
            <a:ext cx="739489" cy="746246"/>
          </a:xfrm>
          <a:prstGeom prst="teardrop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눈물 방울 33">
            <a:extLst>
              <a:ext uri="{FF2B5EF4-FFF2-40B4-BE49-F238E27FC236}">
                <a16:creationId xmlns:a16="http://schemas.microsoft.com/office/drawing/2014/main" id="{ECE9D7C2-E0BB-4CA5-AF45-8FB23F1A45B6}"/>
              </a:ext>
            </a:extLst>
          </p:cNvPr>
          <p:cNvSpPr/>
          <p:nvPr/>
        </p:nvSpPr>
        <p:spPr>
          <a:xfrm rot="8202791">
            <a:off x="201300" y="1831856"/>
            <a:ext cx="738372" cy="747454"/>
          </a:xfrm>
          <a:prstGeom prst="teardrop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눈물 방울 34">
            <a:extLst>
              <a:ext uri="{FF2B5EF4-FFF2-40B4-BE49-F238E27FC236}">
                <a16:creationId xmlns:a16="http://schemas.microsoft.com/office/drawing/2014/main" id="{05B4D2FC-0AAA-4A0A-B453-109F83CD46E6}"/>
              </a:ext>
            </a:extLst>
          </p:cNvPr>
          <p:cNvSpPr/>
          <p:nvPr/>
        </p:nvSpPr>
        <p:spPr>
          <a:xfrm rot="8106722">
            <a:off x="200981" y="2847173"/>
            <a:ext cx="738372" cy="747454"/>
          </a:xfrm>
          <a:prstGeom prst="teardrop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눈물 방울 37">
            <a:extLst>
              <a:ext uri="{FF2B5EF4-FFF2-40B4-BE49-F238E27FC236}">
                <a16:creationId xmlns:a16="http://schemas.microsoft.com/office/drawing/2014/main" id="{BFA7A11D-4E99-43DD-AA48-F3EBC78AD6A6}"/>
              </a:ext>
            </a:extLst>
          </p:cNvPr>
          <p:cNvSpPr/>
          <p:nvPr/>
        </p:nvSpPr>
        <p:spPr>
          <a:xfrm rot="7968360">
            <a:off x="187361" y="4849623"/>
            <a:ext cx="738372" cy="747454"/>
          </a:xfrm>
          <a:prstGeom prst="teardrop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눈물 방울 38">
            <a:extLst>
              <a:ext uri="{FF2B5EF4-FFF2-40B4-BE49-F238E27FC236}">
                <a16:creationId xmlns:a16="http://schemas.microsoft.com/office/drawing/2014/main" id="{F8169A60-C5CA-485B-AB16-B91AC6CB90F2}"/>
              </a:ext>
            </a:extLst>
          </p:cNvPr>
          <p:cNvSpPr/>
          <p:nvPr/>
        </p:nvSpPr>
        <p:spPr>
          <a:xfrm rot="7968360">
            <a:off x="196843" y="3834111"/>
            <a:ext cx="738372" cy="747454"/>
          </a:xfrm>
          <a:prstGeom prst="teardrop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9A3A20-50F8-4768-9CF8-E5ADF37DE383}"/>
              </a:ext>
            </a:extLst>
          </p:cNvPr>
          <p:cNvSpPr txBox="1"/>
          <p:nvPr/>
        </p:nvSpPr>
        <p:spPr>
          <a:xfrm>
            <a:off x="263043" y="1964726"/>
            <a:ext cx="5421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2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0951C6-75ED-44AF-BE03-EBEF90BF2B08}"/>
              </a:ext>
            </a:extLst>
          </p:cNvPr>
          <p:cNvSpPr txBox="1"/>
          <p:nvPr/>
        </p:nvSpPr>
        <p:spPr>
          <a:xfrm>
            <a:off x="270858" y="2986312"/>
            <a:ext cx="5501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3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3A6EAC2-1116-4417-9CC4-1CDD2AA0D82C}"/>
              </a:ext>
            </a:extLst>
          </p:cNvPr>
          <p:cNvSpPr txBox="1"/>
          <p:nvPr/>
        </p:nvSpPr>
        <p:spPr>
          <a:xfrm>
            <a:off x="251808" y="3934288"/>
            <a:ext cx="5774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4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702FE7-8151-42D9-8622-38305BC6D269}"/>
              </a:ext>
            </a:extLst>
          </p:cNvPr>
          <p:cNvSpPr txBox="1"/>
          <p:nvPr/>
        </p:nvSpPr>
        <p:spPr>
          <a:xfrm>
            <a:off x="257667" y="4960638"/>
            <a:ext cx="5613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5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5896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7754" y="2285885"/>
            <a:ext cx="18469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001</a:t>
            </a:r>
            <a:endParaRPr lang="ko-KR" altLang="en-US" sz="7200" b="1" dirty="0">
              <a:solidFill>
                <a:schemeClr val="tx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780" y="3549402"/>
            <a:ext cx="417454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sz="5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개요</a:t>
            </a:r>
            <a:endParaRPr lang="ko-KR" altLang="ko-KR" sz="5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>
            <a:off x="387754" y="3392488"/>
            <a:ext cx="6637162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40FC47-00CB-4CC1-B46C-6445D6C3192A}"/>
              </a:ext>
            </a:extLst>
          </p:cNvPr>
          <p:cNvSpPr/>
          <p:nvPr/>
        </p:nvSpPr>
        <p:spPr>
          <a:xfrm>
            <a:off x="9618950" y="6210300"/>
            <a:ext cx="257305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A17A307-8EFA-44EA-AAC2-2B15DBA0EC0A}"/>
              </a:ext>
            </a:extLst>
          </p:cNvPr>
          <p:cNvGrpSpPr/>
          <p:nvPr/>
        </p:nvGrpSpPr>
        <p:grpSpPr>
          <a:xfrm>
            <a:off x="6721467" y="1454825"/>
            <a:ext cx="5199133" cy="3828374"/>
            <a:chOff x="6823065" y="1454825"/>
            <a:chExt cx="5199133" cy="3828374"/>
          </a:xfrm>
        </p:grpSpPr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79232C75-4465-48FA-8F85-4C304180195A}"/>
                </a:ext>
              </a:extLst>
            </p:cNvPr>
            <p:cNvSpPr/>
            <p:nvPr/>
          </p:nvSpPr>
          <p:spPr>
            <a:xfrm>
              <a:off x="6823065" y="1454825"/>
              <a:ext cx="3334365" cy="3828374"/>
            </a:xfrm>
            <a:prstGeom prst="triangl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54A47154-70E9-48CC-BE7C-293566D22DE0}"/>
                </a:ext>
              </a:extLst>
            </p:cNvPr>
            <p:cNvSpPr/>
            <p:nvPr/>
          </p:nvSpPr>
          <p:spPr>
            <a:xfrm>
              <a:off x="8687833" y="1454825"/>
              <a:ext cx="3334365" cy="3828374"/>
            </a:xfrm>
            <a:prstGeom prst="triangl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57275" y="332499"/>
            <a:ext cx="305243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</a:t>
            </a:r>
            <a:r>
              <a:rPr lang="ko-KR" altLang="ko-KR" sz="3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</a:t>
            </a:r>
            <a:r>
              <a:rPr lang="ko-KR" altLang="en-US" sz="3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개요</a:t>
            </a:r>
            <a:r>
              <a:rPr lang="en-US" altLang="ko-KR" sz="3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  <a:endParaRPr lang="ko-KR" altLang="ko-KR" sz="3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sz="2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378981-DBDA-440C-9F55-1E697CCF3D87}"/>
              </a:ext>
            </a:extLst>
          </p:cNvPr>
          <p:cNvSpPr/>
          <p:nvPr/>
        </p:nvSpPr>
        <p:spPr>
          <a:xfrm>
            <a:off x="9847550" y="6453187"/>
            <a:ext cx="257305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7046C1-272D-4509-BB16-BB084CAB8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40" y="1406525"/>
            <a:ext cx="6468106" cy="4351338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ko-KR" dirty="0"/>
              <a:t> </a:t>
            </a:r>
            <a:r>
              <a:rPr lang="ko-KR" altLang="en-US" dirty="0"/>
              <a:t>주제 선정 계기 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en-US" altLang="ko-KR" dirty="0"/>
              <a:t> 3.1</a:t>
            </a:r>
            <a:r>
              <a:rPr lang="ko-KR" altLang="ko-KR" dirty="0"/>
              <a:t>운동 </a:t>
            </a:r>
            <a:r>
              <a:rPr lang="en-US" altLang="ko-KR" dirty="0"/>
              <a:t>100</a:t>
            </a:r>
            <a:r>
              <a:rPr lang="ko-KR" altLang="ko-KR" dirty="0"/>
              <a:t>주년을 맞아 일본의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ko-KR" dirty="0"/>
              <a:t>식민통치의 </a:t>
            </a:r>
            <a:r>
              <a:rPr lang="ko-KR" altLang="ko-KR" dirty="0" err="1"/>
              <a:t>피해자이신</a:t>
            </a:r>
            <a:r>
              <a:rPr lang="ko-KR" altLang="ko-KR" dirty="0"/>
              <a:t> 위안</a:t>
            </a:r>
            <a:r>
              <a:rPr lang="ko-KR" altLang="en-US" dirty="0"/>
              <a:t>부</a:t>
            </a:r>
            <a:r>
              <a:rPr lang="en-US" altLang="ko-KR" dirty="0"/>
              <a:t> </a:t>
            </a:r>
            <a:r>
              <a:rPr lang="ko-KR" altLang="ko-KR" dirty="0"/>
              <a:t>할머니들의</a:t>
            </a:r>
            <a:endParaRPr lang="en-US" altLang="ko-KR" dirty="0"/>
          </a:p>
          <a:p>
            <a:pPr marL="0" indent="0">
              <a:buNone/>
            </a:pPr>
            <a:r>
              <a:rPr lang="ko-KR" altLang="ko-KR" dirty="0"/>
              <a:t> 피해를 알리고자 하는 취지에서 이 주제를</a:t>
            </a:r>
            <a:endParaRPr lang="en-US" altLang="ko-KR" dirty="0"/>
          </a:p>
          <a:p>
            <a:pPr marL="0" indent="0">
              <a:buNone/>
            </a:pPr>
            <a:r>
              <a:rPr lang="ko-KR" altLang="ko-KR" dirty="0"/>
              <a:t> 선정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ko-KR" dirty="0"/>
              <a:t> </a:t>
            </a:r>
            <a:r>
              <a:rPr lang="ko-KR" altLang="en-US" dirty="0"/>
              <a:t>개발 목적 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ko-KR" dirty="0"/>
              <a:t>전국에 있는 소녀상의 위치를 보여주고</a:t>
            </a:r>
            <a:endParaRPr lang="en-US" altLang="ko-KR" dirty="0"/>
          </a:p>
          <a:p>
            <a:pPr marL="0" indent="0">
              <a:buNone/>
            </a:pPr>
            <a:r>
              <a:rPr lang="ko-KR" altLang="ko-KR" dirty="0"/>
              <a:t> 랭킹</a:t>
            </a:r>
            <a:r>
              <a:rPr lang="en-US" altLang="ko-KR" dirty="0"/>
              <a:t>, </a:t>
            </a:r>
            <a:r>
              <a:rPr lang="ko-KR" altLang="ko-KR" dirty="0"/>
              <a:t>이벤트 시스템을 도입하여 보다 많은</a:t>
            </a:r>
            <a:endParaRPr lang="en-US" altLang="ko-KR" dirty="0"/>
          </a:p>
          <a:p>
            <a:pPr marL="0" indent="0">
              <a:buNone/>
            </a:pPr>
            <a:r>
              <a:rPr lang="ko-KR" altLang="ko-KR" dirty="0"/>
              <a:t> 사람들이 위안부 문제에 관심을 가질 수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ko-KR" dirty="0"/>
              <a:t>있도록 어플리케이션을 개발하고자 한다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2D16DA-680D-4DBE-A9BE-9F2345890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318" y="615631"/>
            <a:ext cx="3643338" cy="575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457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88294" y="3549402"/>
            <a:ext cx="228460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sz="5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팀 소개</a:t>
            </a:r>
            <a:endParaRPr lang="ko-KR" altLang="ko-KR" sz="5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62892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>
            <a:off x="387754" y="3392488"/>
            <a:ext cx="42538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F8F955-F6F7-4EB3-8EC0-23351EF94C79}"/>
              </a:ext>
            </a:extLst>
          </p:cNvPr>
          <p:cNvSpPr/>
          <p:nvPr/>
        </p:nvSpPr>
        <p:spPr>
          <a:xfrm>
            <a:off x="9502836" y="6210300"/>
            <a:ext cx="257305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57B10E8-0C51-410E-BE79-CE6940D0C5B7}"/>
              </a:ext>
            </a:extLst>
          </p:cNvPr>
          <p:cNvCxnSpPr>
            <a:cxnSpLocks/>
          </p:cNvCxnSpPr>
          <p:nvPr/>
        </p:nvCxnSpPr>
        <p:spPr>
          <a:xfrm>
            <a:off x="387754" y="3392488"/>
            <a:ext cx="6637162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21511F3-1E8A-4BC1-AEEC-70C4ECC76BE1}"/>
              </a:ext>
            </a:extLst>
          </p:cNvPr>
          <p:cNvSpPr/>
          <p:nvPr/>
        </p:nvSpPr>
        <p:spPr>
          <a:xfrm>
            <a:off x="9618950" y="6210300"/>
            <a:ext cx="257305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15CD2E7-5511-4747-922F-EBF32326C9A9}"/>
              </a:ext>
            </a:extLst>
          </p:cNvPr>
          <p:cNvGrpSpPr/>
          <p:nvPr/>
        </p:nvGrpSpPr>
        <p:grpSpPr>
          <a:xfrm>
            <a:off x="6721467" y="1454825"/>
            <a:ext cx="5199133" cy="3828374"/>
            <a:chOff x="6823065" y="1454825"/>
            <a:chExt cx="5199133" cy="3828374"/>
          </a:xfrm>
        </p:grpSpPr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F3A3C367-EEF2-47D1-BCE7-026E8F30BE66}"/>
                </a:ext>
              </a:extLst>
            </p:cNvPr>
            <p:cNvSpPr/>
            <p:nvPr/>
          </p:nvSpPr>
          <p:spPr>
            <a:xfrm>
              <a:off x="6823065" y="1454825"/>
              <a:ext cx="3334365" cy="3828374"/>
            </a:xfrm>
            <a:prstGeom prst="triangl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964D563E-4B64-4557-B8AF-9A7A6809386C}"/>
                </a:ext>
              </a:extLst>
            </p:cNvPr>
            <p:cNvSpPr/>
            <p:nvPr/>
          </p:nvSpPr>
          <p:spPr>
            <a:xfrm>
              <a:off x="8687833" y="1454825"/>
              <a:ext cx="3334365" cy="3828374"/>
            </a:xfrm>
            <a:prstGeom prst="triangl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682EB1A-76F9-4ABA-AEE5-AED8254389D9}"/>
              </a:ext>
            </a:extLst>
          </p:cNvPr>
          <p:cNvSpPr txBox="1"/>
          <p:nvPr/>
        </p:nvSpPr>
        <p:spPr>
          <a:xfrm>
            <a:off x="387754" y="2285885"/>
            <a:ext cx="20168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002</a:t>
            </a:r>
            <a:endParaRPr lang="ko-KR" altLang="en-US" sz="7200" b="1" dirty="0">
              <a:solidFill>
                <a:schemeClr val="tx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6765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/>
        </p:nvCxnSpPr>
        <p:spPr>
          <a:xfrm>
            <a:off x="5983968" y="877633"/>
            <a:ext cx="0" cy="564378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42963" y="390894"/>
            <a:ext cx="21707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 </a:t>
            </a:r>
            <a:r>
              <a:rPr lang="ko-KR" altLang="en-US" sz="3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팀 소개</a:t>
            </a:r>
            <a:r>
              <a:rPr lang="en-US" altLang="ko-KR" sz="3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&gt;</a:t>
            </a:r>
            <a:endParaRPr lang="ko-KR" altLang="ko-KR" sz="3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E16965A-9500-4DC0-9F66-22008C47BA17}"/>
              </a:ext>
            </a:extLst>
          </p:cNvPr>
          <p:cNvSpPr/>
          <p:nvPr/>
        </p:nvSpPr>
        <p:spPr>
          <a:xfrm>
            <a:off x="827772" y="1215534"/>
            <a:ext cx="6096000" cy="524246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altLang="ko-KR" sz="2500" b="1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  </a:t>
            </a:r>
            <a:r>
              <a:rPr lang="ko-KR" altLang="en-US" sz="3000" b="1" kern="100" dirty="0" err="1">
                <a:highlight>
                  <a:srgbClr val="FDFDD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백장현</a:t>
            </a:r>
            <a:r>
              <a:rPr lang="en-US" altLang="ko-KR" sz="2500" b="1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 </a:t>
            </a:r>
          </a:p>
          <a:p>
            <a:pPr algn="just">
              <a:spcAft>
                <a:spcPts val="800"/>
              </a:spcAft>
            </a:pPr>
            <a:r>
              <a:rPr lang="en-US" altLang="ko-KR" sz="2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  </a:t>
            </a:r>
            <a:r>
              <a:rPr lang="ko-KR" altLang="ko-KR" sz="2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팀장</a:t>
            </a:r>
            <a:r>
              <a:rPr lang="en-US" altLang="ko-KR" sz="2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코드 모듈화</a:t>
            </a:r>
            <a:endParaRPr lang="en-US" altLang="ko-KR" sz="2500" kern="1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US" altLang="ko-KR" sz="2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  </a:t>
            </a:r>
            <a:r>
              <a:rPr lang="ko-KR" altLang="ko-KR" sz="2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설계 및 구현</a:t>
            </a:r>
            <a:r>
              <a:rPr lang="en-US" altLang="ko-KR" sz="2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, PM</a:t>
            </a:r>
          </a:p>
          <a:p>
            <a:pPr algn="just">
              <a:spcAft>
                <a:spcPts val="800"/>
              </a:spcAft>
            </a:pPr>
            <a:endParaRPr lang="en-US" altLang="ko-KR" sz="1400" b="1" kern="1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ko-KR" altLang="en-US" sz="2500" b="1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  </a:t>
            </a:r>
            <a:r>
              <a:rPr lang="ko-KR" altLang="en-US" sz="3000" b="1" kern="100" dirty="0" err="1">
                <a:highlight>
                  <a:srgbClr val="FDFDD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이효준</a:t>
            </a:r>
            <a:endParaRPr lang="en-US" altLang="ko-KR" sz="3000" b="1" kern="100" dirty="0">
              <a:highlight>
                <a:srgbClr val="FDFDD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US" altLang="ko-KR" sz="2500" b="1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  </a:t>
            </a:r>
            <a:r>
              <a:rPr lang="ko-KR" altLang="ko-KR" sz="2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외부 코드 분석</a:t>
            </a:r>
            <a:r>
              <a:rPr lang="en-US" altLang="ko-KR" sz="2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주석 관리</a:t>
            </a:r>
            <a:r>
              <a:rPr lang="en-US" altLang="ko-KR" sz="2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,</a:t>
            </a:r>
          </a:p>
          <a:p>
            <a:pPr algn="just">
              <a:spcAft>
                <a:spcPts val="800"/>
              </a:spcAft>
            </a:pPr>
            <a:r>
              <a:rPr lang="en-US" altLang="ko-KR" sz="2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  solver &amp; generator </a:t>
            </a:r>
            <a:r>
              <a:rPr lang="ko-KR" altLang="ko-KR" sz="2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구현</a:t>
            </a:r>
          </a:p>
          <a:p>
            <a:pPr algn="just">
              <a:spcAft>
                <a:spcPts val="800"/>
              </a:spcAft>
            </a:pPr>
            <a:endParaRPr lang="en-US" altLang="ko-KR" sz="1400" b="1" kern="1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US" altLang="ko-KR" sz="2500" b="1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  </a:t>
            </a:r>
            <a:r>
              <a:rPr lang="ko-KR" altLang="en-US" sz="3000" b="1" kern="100" dirty="0">
                <a:highlight>
                  <a:srgbClr val="FDFDD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박지선</a:t>
            </a:r>
            <a:endParaRPr lang="en-US" altLang="ko-KR" sz="2500" b="1" kern="1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US" altLang="ko-KR" sz="2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  solver &amp; generator </a:t>
            </a:r>
            <a:r>
              <a:rPr lang="ko-KR" altLang="ko-KR" sz="2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세부 구현</a:t>
            </a:r>
            <a:r>
              <a:rPr lang="en-US" altLang="ko-KR" sz="2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, </a:t>
            </a:r>
          </a:p>
          <a:p>
            <a:pPr algn="just">
              <a:spcAft>
                <a:spcPts val="800"/>
              </a:spcAft>
            </a:pPr>
            <a:r>
              <a:rPr lang="en-US" altLang="ko-KR" sz="2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  </a:t>
            </a:r>
            <a:r>
              <a:rPr lang="ko-KR" altLang="ko-KR" sz="2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입출력 구축</a:t>
            </a:r>
            <a:r>
              <a:rPr lang="en-US" altLang="ko-KR" sz="2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코드 형식 통합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824D3F-32B1-4866-A2C5-A28E26339329}"/>
              </a:ext>
            </a:extLst>
          </p:cNvPr>
          <p:cNvSpPr/>
          <p:nvPr/>
        </p:nvSpPr>
        <p:spPr>
          <a:xfrm>
            <a:off x="6324600" y="1220341"/>
            <a:ext cx="6096000" cy="370357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800"/>
              </a:spcAft>
            </a:pPr>
            <a:r>
              <a:rPr lang="ko-KR" altLang="en-US" sz="3000" b="1" kern="100" dirty="0">
                <a:highlight>
                  <a:srgbClr val="FDFDD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장용훈</a:t>
            </a:r>
            <a:endParaRPr lang="en-US" altLang="ko-KR" sz="2500" b="1" kern="1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US" altLang="ko-KR" sz="2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solver &amp; generator </a:t>
            </a:r>
            <a:r>
              <a:rPr lang="ko-KR" altLang="ko-KR" sz="2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세부 구현</a:t>
            </a:r>
            <a:r>
              <a:rPr lang="en-US" altLang="ko-KR" sz="2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, </a:t>
            </a:r>
          </a:p>
          <a:p>
            <a:pPr algn="just">
              <a:spcAft>
                <a:spcPts val="800"/>
              </a:spcAft>
            </a:pPr>
            <a:r>
              <a:rPr lang="ko-KR" altLang="ko-KR" sz="2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알고리즘 개선</a:t>
            </a:r>
            <a:r>
              <a:rPr lang="en-US" altLang="ko-KR" sz="2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, test</a:t>
            </a:r>
            <a:endParaRPr lang="ko-KR" altLang="ko-KR" sz="2500" kern="1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endParaRPr lang="en-US" altLang="ko-KR" sz="1400" b="1" kern="1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ko-KR" altLang="en-US" sz="3000" b="1" kern="100" dirty="0" err="1">
                <a:highlight>
                  <a:srgbClr val="FDFDD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고양제</a:t>
            </a:r>
            <a:endParaRPr lang="en-US" altLang="ko-KR" sz="3000" b="1" kern="1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ko-KR" altLang="ko-KR" sz="2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코드 분석</a:t>
            </a:r>
            <a:r>
              <a:rPr lang="en-US" altLang="ko-KR" sz="2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프로젝트 계획서 작성</a:t>
            </a:r>
            <a:r>
              <a:rPr lang="en-US" altLang="ko-KR" sz="2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, </a:t>
            </a:r>
          </a:p>
          <a:p>
            <a:pPr algn="just">
              <a:spcAft>
                <a:spcPts val="800"/>
              </a:spcAft>
            </a:pPr>
            <a:r>
              <a:rPr lang="ko-KR" altLang="ko-KR" sz="2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중간 및 최종 보고서 작성</a:t>
            </a:r>
          </a:p>
          <a:p>
            <a:pPr algn="just">
              <a:spcAft>
                <a:spcPts val="800"/>
              </a:spcAft>
            </a:pPr>
            <a:endParaRPr lang="en-US" altLang="ko-KR" sz="1400" b="1" kern="1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9F5AD7-15E6-4229-ACC6-C6032C8745D3}"/>
              </a:ext>
            </a:extLst>
          </p:cNvPr>
          <p:cNvSpPr/>
          <p:nvPr/>
        </p:nvSpPr>
        <p:spPr>
          <a:xfrm>
            <a:off x="9847550" y="6453187"/>
            <a:ext cx="257305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634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endParaRPr lang="ko-KR" altLang="en-US" sz="32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42963" y="390894"/>
            <a:ext cx="23711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 </a:t>
            </a:r>
            <a:r>
              <a:rPr lang="ko-KR" altLang="ko-KR" sz="3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역할</a:t>
            </a:r>
            <a:r>
              <a:rPr lang="en-US" altLang="ko-KR" sz="3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ko-KR" sz="3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분담</a:t>
            </a:r>
            <a:r>
              <a:rPr lang="en-US" altLang="ko-KR" sz="3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&gt;</a:t>
            </a:r>
            <a:endParaRPr lang="ko-KR" altLang="ko-KR" sz="3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E16965A-9500-4DC0-9F66-22008C47BA17}"/>
              </a:ext>
            </a:extLst>
          </p:cNvPr>
          <p:cNvSpPr/>
          <p:nvPr/>
        </p:nvSpPr>
        <p:spPr>
          <a:xfrm>
            <a:off x="182458" y="1219331"/>
            <a:ext cx="7213301" cy="548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altLang="ko-KR" sz="2500" b="1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    </a:t>
            </a:r>
            <a:r>
              <a:rPr lang="ko-KR" altLang="en-US" sz="3000" b="1" kern="1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백장현</a:t>
            </a:r>
            <a:r>
              <a:rPr lang="ko-KR" altLang="en-US" sz="3000" b="1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           박지선</a:t>
            </a:r>
            <a:r>
              <a:rPr lang="en-US" altLang="ko-KR" sz="2500" b="1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            </a:t>
            </a:r>
            <a:r>
              <a:rPr lang="ko-KR" altLang="en-US" sz="3000" b="1" kern="1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이효준</a:t>
            </a:r>
            <a:endParaRPr lang="en-US" altLang="ko-KR" sz="3000" b="1" kern="1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ko-KR" altLang="en-US" sz="2000" b="1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       </a:t>
            </a:r>
            <a:r>
              <a:rPr lang="en-US" altLang="ko-KR" sz="2000" b="1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000" b="1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팀장</a:t>
            </a:r>
            <a:r>
              <a:rPr lang="en-US" altLang="ko-KR" sz="2000" b="1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)</a:t>
            </a:r>
          </a:p>
          <a:p>
            <a:pPr algn="just">
              <a:spcAft>
                <a:spcPts val="800"/>
              </a:spcAft>
            </a:pPr>
            <a:r>
              <a:rPr lang="en-US" altLang="ko-KR" sz="3000" b="1" kern="100" dirty="0">
                <a:highlight>
                  <a:srgbClr val="FDFDD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 </a:t>
            </a:r>
          </a:p>
          <a:p>
            <a:pPr algn="just">
              <a:spcAft>
                <a:spcPts val="800"/>
              </a:spcAft>
            </a:pPr>
            <a:endParaRPr lang="en-US" altLang="ko-KR" sz="3000" b="1" kern="100" dirty="0">
              <a:highlight>
                <a:srgbClr val="FDFDD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endParaRPr lang="en-US" altLang="ko-KR" sz="3000" b="1" kern="100" dirty="0">
              <a:highlight>
                <a:srgbClr val="FDFDD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ko-KR" altLang="en-US" sz="3000" b="1" kern="100" dirty="0">
                <a:highlight>
                  <a:srgbClr val="FDFDD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     </a:t>
            </a:r>
            <a:r>
              <a:rPr lang="en-US" altLang="ko-KR" sz="2500" b="1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 </a:t>
            </a:r>
          </a:p>
          <a:p>
            <a:pPr algn="just">
              <a:spcAft>
                <a:spcPts val="800"/>
              </a:spcAft>
            </a:pPr>
            <a:endParaRPr lang="en-US" altLang="ko-KR" sz="2500" b="1" kern="1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US" altLang="ko-KR" sz="2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  </a:t>
            </a:r>
          </a:p>
          <a:p>
            <a:pPr algn="just">
              <a:spcAft>
                <a:spcPts val="800"/>
              </a:spcAft>
            </a:pPr>
            <a:endParaRPr lang="en-US" altLang="ko-KR" sz="1400" b="1" kern="1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ko-KR" altLang="en-US" sz="2500" b="1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5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   </a:t>
            </a:r>
          </a:p>
          <a:p>
            <a:pPr algn="just">
              <a:spcAft>
                <a:spcPts val="800"/>
              </a:spcAft>
            </a:pPr>
            <a:endParaRPr lang="ko-KR" altLang="ko-KR" sz="2500" kern="1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824D3F-32B1-4866-A2C5-A28E26339329}"/>
              </a:ext>
            </a:extLst>
          </p:cNvPr>
          <p:cNvSpPr/>
          <p:nvPr/>
        </p:nvSpPr>
        <p:spPr>
          <a:xfrm>
            <a:off x="7734300" y="1219331"/>
            <a:ext cx="4419600" cy="5498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ko-KR" altLang="en-US" sz="3000" b="1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 장용훈</a:t>
            </a:r>
            <a:r>
              <a:rPr lang="en-US" altLang="ko-KR" sz="2500" b="1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           </a:t>
            </a:r>
            <a:r>
              <a:rPr lang="ko-KR" altLang="en-US" sz="3000" b="1" kern="1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고양제</a:t>
            </a:r>
            <a:endParaRPr lang="en-US" altLang="ko-KR" sz="3000" b="1" kern="1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endParaRPr lang="en-US" altLang="ko-KR" sz="3000" b="1" kern="100" dirty="0">
              <a:highlight>
                <a:srgbClr val="FDFDD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endParaRPr lang="en-US" altLang="ko-KR" sz="3000" b="1" kern="1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endParaRPr lang="en-US" altLang="ko-KR" sz="1400" b="1" kern="1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endParaRPr lang="en-US" altLang="ko-KR" sz="1400" b="1" kern="1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endParaRPr lang="en-US" altLang="ko-KR" sz="1400" b="1" kern="1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endParaRPr lang="en-US" altLang="ko-KR" sz="1400" b="1" kern="1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endParaRPr lang="en-US" altLang="ko-KR" sz="1400" b="1" kern="1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endParaRPr lang="en-US" altLang="ko-KR" sz="1400" b="1" kern="1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endParaRPr lang="en-US" altLang="ko-KR" sz="1400" b="1" kern="1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endParaRPr lang="en-US" altLang="ko-KR" sz="1400" b="1" kern="1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endParaRPr lang="en-US" altLang="ko-KR" sz="1400" b="1" kern="1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endParaRPr lang="en-US" altLang="ko-KR" sz="1400" b="1" kern="1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endParaRPr lang="en-US" altLang="ko-KR" sz="1400" b="1" kern="1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endParaRPr lang="en-US" altLang="ko-KR" sz="1400" b="1" kern="1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9F5AD7-15E6-4229-ACC6-C6032C8745D3}"/>
              </a:ext>
            </a:extLst>
          </p:cNvPr>
          <p:cNvSpPr/>
          <p:nvPr/>
        </p:nvSpPr>
        <p:spPr>
          <a:xfrm>
            <a:off x="9847550" y="6453187"/>
            <a:ext cx="257305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B814FF-60AF-4886-B47E-65FA57057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21" y="2635952"/>
            <a:ext cx="2275431" cy="224084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5FCEF3A-122F-462E-8BAC-C931864D4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514" y="2635952"/>
            <a:ext cx="2275431" cy="22780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EA5BDC1-5F28-4CB5-B1F0-94C39AE85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2909" y="2635952"/>
            <a:ext cx="2156346" cy="22780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A27EF89-DFFD-413B-A328-440CD25B16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5151" y="2635952"/>
            <a:ext cx="2160183" cy="22660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9CE56BC-424D-4887-BBCB-F288C3F455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8742" y="2635952"/>
            <a:ext cx="2208900" cy="226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655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3F25C71-725E-46EC-A60D-6BC421CDC41B}"/>
              </a:ext>
            </a:extLst>
          </p:cNvPr>
          <p:cNvSpPr txBox="1"/>
          <p:nvPr/>
        </p:nvSpPr>
        <p:spPr>
          <a:xfrm>
            <a:off x="388294" y="3549402"/>
            <a:ext cx="40126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sz="48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내용</a:t>
            </a:r>
            <a:endParaRPr lang="ko-KR" altLang="ko-KR" sz="48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1E5CF1-B1E8-45AB-9DD1-FDE3E894CB8B}"/>
              </a:ext>
            </a:extLst>
          </p:cNvPr>
          <p:cNvSpPr txBox="1"/>
          <p:nvPr/>
        </p:nvSpPr>
        <p:spPr>
          <a:xfrm>
            <a:off x="9762892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9B8CBD3-EC71-4C6F-8BB4-917E92756112}"/>
              </a:ext>
            </a:extLst>
          </p:cNvPr>
          <p:cNvCxnSpPr>
            <a:cxnSpLocks/>
          </p:cNvCxnSpPr>
          <p:nvPr/>
        </p:nvCxnSpPr>
        <p:spPr>
          <a:xfrm>
            <a:off x="387754" y="3392488"/>
            <a:ext cx="42538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AF140E7-A7CE-46DB-A7B4-CCFA1AC5EFB1}"/>
              </a:ext>
            </a:extLst>
          </p:cNvPr>
          <p:cNvSpPr/>
          <p:nvPr/>
        </p:nvSpPr>
        <p:spPr>
          <a:xfrm>
            <a:off x="9502836" y="6210300"/>
            <a:ext cx="257305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B469A5B-5AAE-4B69-8930-74CA8A1BFFDF}"/>
              </a:ext>
            </a:extLst>
          </p:cNvPr>
          <p:cNvCxnSpPr>
            <a:cxnSpLocks/>
          </p:cNvCxnSpPr>
          <p:nvPr/>
        </p:nvCxnSpPr>
        <p:spPr>
          <a:xfrm>
            <a:off x="387754" y="3392488"/>
            <a:ext cx="6637162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D94185F-AC61-4FB6-90A4-464359FBFC74}"/>
              </a:ext>
            </a:extLst>
          </p:cNvPr>
          <p:cNvSpPr/>
          <p:nvPr/>
        </p:nvSpPr>
        <p:spPr>
          <a:xfrm>
            <a:off x="9618950" y="6210300"/>
            <a:ext cx="257305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9C2BB35-C118-47DD-9730-BF2B7465128B}"/>
              </a:ext>
            </a:extLst>
          </p:cNvPr>
          <p:cNvGrpSpPr/>
          <p:nvPr/>
        </p:nvGrpSpPr>
        <p:grpSpPr>
          <a:xfrm>
            <a:off x="6721467" y="1454825"/>
            <a:ext cx="5199133" cy="3828374"/>
            <a:chOff x="6823065" y="1454825"/>
            <a:chExt cx="5199133" cy="3828374"/>
          </a:xfrm>
        </p:grpSpPr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0389F876-6E51-43F9-8880-2B4BDBEDF48B}"/>
                </a:ext>
              </a:extLst>
            </p:cNvPr>
            <p:cNvSpPr/>
            <p:nvPr/>
          </p:nvSpPr>
          <p:spPr>
            <a:xfrm>
              <a:off x="6823065" y="1454825"/>
              <a:ext cx="3334365" cy="3828374"/>
            </a:xfrm>
            <a:prstGeom prst="triangl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3F51FCC3-11F6-432E-8673-4B4E84688279}"/>
                </a:ext>
              </a:extLst>
            </p:cNvPr>
            <p:cNvSpPr/>
            <p:nvPr/>
          </p:nvSpPr>
          <p:spPr>
            <a:xfrm>
              <a:off x="8687833" y="1454825"/>
              <a:ext cx="3334365" cy="3828374"/>
            </a:xfrm>
            <a:prstGeom prst="triangl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85838CB-9E77-495E-AD66-1F5689C4F846}"/>
              </a:ext>
            </a:extLst>
          </p:cNvPr>
          <p:cNvSpPr txBox="1"/>
          <p:nvPr/>
        </p:nvSpPr>
        <p:spPr>
          <a:xfrm>
            <a:off x="387754" y="2285885"/>
            <a:ext cx="20361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003</a:t>
            </a:r>
            <a:endParaRPr lang="ko-KR" altLang="en-US" sz="7200" b="1" dirty="0">
              <a:solidFill>
                <a:schemeClr val="tx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1555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endParaRPr lang="ko-KR" altLang="en-US" sz="32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88881" y="357682"/>
            <a:ext cx="34515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3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 </a:t>
            </a:r>
            <a:r>
              <a:rPr lang="ko-KR" altLang="ko-KR" sz="3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</a:t>
            </a:r>
            <a:r>
              <a:rPr lang="ko-KR" altLang="en-US" sz="3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내용</a:t>
            </a:r>
            <a:r>
              <a:rPr lang="en-US" altLang="ko-KR" sz="3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&gt;</a:t>
            </a:r>
            <a:endParaRPr lang="ko-KR" altLang="ko-KR" sz="3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40FFD1-6BBA-487A-A52A-470929116799}"/>
              </a:ext>
            </a:extLst>
          </p:cNvPr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17013B-AE7A-4ED3-B476-CC35425FF767}"/>
              </a:ext>
            </a:extLst>
          </p:cNvPr>
          <p:cNvSpPr/>
          <p:nvPr/>
        </p:nvSpPr>
        <p:spPr>
          <a:xfrm>
            <a:off x="9618950" y="6210300"/>
            <a:ext cx="257305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3B227D-A164-4AD9-8806-104BCB770024}"/>
              </a:ext>
            </a:extLst>
          </p:cNvPr>
          <p:cNvSpPr/>
          <p:nvPr/>
        </p:nvSpPr>
        <p:spPr>
          <a:xfrm>
            <a:off x="487957" y="1436024"/>
            <a:ext cx="11216086" cy="3451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2600" fontAlgn="ctr" latinLnBrk="0">
              <a:lnSpc>
                <a:spcPct val="107000"/>
              </a:lnSpc>
            </a:pPr>
            <a:endParaRPr lang="en-US" altLang="ko-KR" sz="1200" kern="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marL="482600" fontAlgn="ctr" latinLnBrk="0">
              <a:lnSpc>
                <a:spcPct val="107000"/>
              </a:lnSpc>
            </a:pPr>
            <a:endParaRPr lang="en-US" altLang="ko-KR" sz="1200" kern="0" dirty="0"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marL="482600" fontAlgn="ctr" latinLnBrk="0">
              <a:lnSpc>
                <a:spcPct val="107000"/>
              </a:lnSpc>
            </a:pPr>
            <a:endParaRPr lang="en-US" altLang="ko-KR" sz="1200" kern="0" dirty="0"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marL="482600" fontAlgn="ctr" latinLnBrk="0">
              <a:lnSpc>
                <a:spcPct val="107000"/>
              </a:lnSpc>
            </a:pPr>
            <a:endParaRPr lang="en-US" altLang="ko-KR" sz="1200" kern="0" dirty="0"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marL="482600" fontAlgn="ctr" latinLnBrk="0">
              <a:lnSpc>
                <a:spcPct val="107000"/>
              </a:lnSpc>
            </a:pPr>
            <a:endParaRPr lang="en-US" altLang="ko-KR" sz="1200" kern="0" dirty="0"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marL="482600" fontAlgn="ctr" latinLnBrk="0">
              <a:lnSpc>
                <a:spcPct val="107000"/>
              </a:lnSpc>
            </a:pPr>
            <a:endParaRPr lang="en-US" altLang="ko-KR" sz="1200" kern="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marL="482600" fontAlgn="ctr" latinLnBrk="0">
              <a:lnSpc>
                <a:spcPct val="107000"/>
              </a:lnSpc>
            </a:pPr>
            <a:endParaRPr lang="en-US" altLang="ko-KR" sz="1200" kern="0" dirty="0"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marL="482600" fontAlgn="ctr" latinLnBrk="0">
              <a:lnSpc>
                <a:spcPct val="107000"/>
              </a:lnSpc>
            </a:pPr>
            <a:endParaRPr lang="en-US" altLang="ko-KR" sz="1200" kern="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marL="482600" fontAlgn="ctr" latinLnBrk="0">
              <a:lnSpc>
                <a:spcPct val="107000"/>
              </a:lnSpc>
            </a:pPr>
            <a:endParaRPr lang="en-US" altLang="ko-KR" sz="1200" kern="0" dirty="0"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marL="482600" fontAlgn="ctr" latinLnBrk="0">
              <a:lnSpc>
                <a:spcPct val="107000"/>
              </a:lnSpc>
            </a:pPr>
            <a:endParaRPr lang="en-US" altLang="ko-KR" sz="1200" kern="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marL="482600" fontAlgn="ctr" latinLnBrk="0">
              <a:lnSpc>
                <a:spcPct val="107000"/>
              </a:lnSpc>
            </a:pPr>
            <a:endParaRPr lang="en-US" altLang="ko-KR" sz="1200" kern="0" dirty="0"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marL="482600" fontAlgn="ctr" latinLnBrk="0">
              <a:lnSpc>
                <a:spcPct val="107000"/>
              </a:lnSpc>
            </a:pPr>
            <a:endParaRPr lang="en-US" altLang="ko-KR" sz="1200" kern="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marL="482600" fontAlgn="ctr" latinLnBrk="0">
              <a:lnSpc>
                <a:spcPct val="107000"/>
              </a:lnSpc>
            </a:pPr>
            <a:endParaRPr lang="en-US" altLang="ko-KR" sz="1200" kern="0" dirty="0"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marL="482600" fontAlgn="ctr" latinLnBrk="0">
              <a:lnSpc>
                <a:spcPct val="107000"/>
              </a:lnSpc>
            </a:pPr>
            <a:endParaRPr lang="en-US" altLang="ko-KR" sz="1200" kern="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marL="482600" fontAlgn="ctr" latinLnBrk="0">
              <a:lnSpc>
                <a:spcPct val="107000"/>
              </a:lnSpc>
            </a:pPr>
            <a:endParaRPr lang="en-US" altLang="ko-KR" sz="1200" kern="0" dirty="0"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marL="482600" fontAlgn="ctr" latinLnBrk="0">
              <a:lnSpc>
                <a:spcPct val="107000"/>
              </a:lnSpc>
            </a:pPr>
            <a:endParaRPr lang="en-US" altLang="ko-KR" sz="1200" kern="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marL="482600" fontAlgn="ctr" latinLnBrk="0">
              <a:lnSpc>
                <a:spcPct val="107000"/>
              </a:lnSpc>
            </a:pP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690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1567</TotalTime>
  <Words>304</Words>
  <Application>Microsoft Office PowerPoint</Application>
  <PresentationFormat>와이드스크린</PresentationFormat>
  <Paragraphs>147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KoPub돋움체 Bold</vt:lpstr>
      <vt:lpstr>나눔스퀘어라운드 Regular</vt:lpstr>
      <vt:lpstr>맑은 고딕</vt:lpstr>
      <vt:lpstr>배달의민족 도현</vt:lpstr>
      <vt:lpstr>Arial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(컴퓨터공학부)고양제</cp:lastModifiedBy>
  <cp:revision>332</cp:revision>
  <dcterms:created xsi:type="dcterms:W3CDTF">2015-01-21T11:35:38Z</dcterms:created>
  <dcterms:modified xsi:type="dcterms:W3CDTF">2019-03-08T10:40:14Z</dcterms:modified>
</cp:coreProperties>
</file>