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5_83B37192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6" r:id="rId5"/>
    <p:sldId id="262" r:id="rId6"/>
    <p:sldId id="261" r:id="rId7"/>
    <p:sldId id="263" r:id="rId8"/>
    <p:sldId id="264" r:id="rId9"/>
    <p:sldId id="260" r:id="rId10"/>
    <p:sldId id="265" r:id="rId11"/>
    <p:sldId id="268" r:id="rId12"/>
    <p:sldId id="288" r:id="rId13"/>
    <p:sldId id="273" r:id="rId14"/>
    <p:sldId id="274" r:id="rId15"/>
    <p:sldId id="275" r:id="rId16"/>
    <p:sldId id="276" r:id="rId17"/>
    <p:sldId id="286" r:id="rId18"/>
    <p:sldId id="277" r:id="rId19"/>
    <p:sldId id="278" r:id="rId20"/>
    <p:sldId id="279" r:id="rId21"/>
    <p:sldId id="280" r:id="rId22"/>
    <p:sldId id="287" r:id="rId23"/>
    <p:sldId id="281" r:id="rId24"/>
    <p:sldId id="282" r:id="rId25"/>
    <p:sldId id="283" r:id="rId26"/>
    <p:sldId id="284" r:id="rId27"/>
    <p:sldId id="285" r:id="rId28"/>
    <p:sldId id="270" r:id="rId29"/>
    <p:sldId id="271" r:id="rId30"/>
    <p:sldId id="27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F41A81-28A1-FBAC-89B9-A75B4A9EFCF5}" name="게스트 사용자" initials="게사" userId="053e9924d3e73d9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A473D-DA2C-475E-AC5D-E2A367920ADD}" v="577" dt="2021-12-05T12:25:37.986"/>
    <p1510:client id="{0567E3A4-9F28-4A52-9B27-853A744200BE}" v="588" dt="2021-12-05T13:13:25.289"/>
    <p1510:client id="{D6F8BD9A-621A-4F93-BFBF-B3ED40C0850C}" v="1099" dt="2021-12-05T15:01:51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053e9924d3e73d94" providerId="Windows Live" clId="Web-{0567E3A4-9F28-4A52-9B27-853A744200BE}"/>
    <pc:docChg chg="addSld delSld modSld sldOrd">
      <pc:chgData name="게스트 사용자" userId="053e9924d3e73d94" providerId="Windows Live" clId="Web-{0567E3A4-9F28-4A52-9B27-853A744200BE}" dt="2021-12-05T13:13:25.289" v="442" actId="1076"/>
      <pc:docMkLst>
        <pc:docMk/>
      </pc:docMkLst>
      <pc:sldChg chg="modSp">
        <pc:chgData name="게스트 사용자" userId="053e9924d3e73d94" providerId="Windows Live" clId="Web-{0567E3A4-9F28-4A52-9B27-853A744200BE}" dt="2021-12-05T12:02:09.179" v="126" actId="20577"/>
        <pc:sldMkLst>
          <pc:docMk/>
          <pc:sldMk cId="3569210928" sldId="256"/>
        </pc:sldMkLst>
        <pc:spChg chg="mod">
          <ac:chgData name="게스트 사용자" userId="053e9924d3e73d94" providerId="Windows Live" clId="Web-{0567E3A4-9F28-4A52-9B27-853A744200BE}" dt="2021-12-05T12:01:22.053" v="105" actId="1076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게스트 사용자" userId="053e9924d3e73d94" providerId="Windows Live" clId="Web-{0567E3A4-9F28-4A52-9B27-853A744200BE}" dt="2021-12-05T12:02:09.179" v="12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게스트 사용자" userId="053e9924d3e73d94" providerId="Windows Live" clId="Web-{0567E3A4-9F28-4A52-9B27-853A744200BE}" dt="2021-12-05T12:07:05.139" v="144" actId="20577"/>
        <pc:sldMkLst>
          <pc:docMk/>
          <pc:sldMk cId="1549032702" sldId="257"/>
        </pc:sldMkLst>
        <pc:spChg chg="mod">
          <ac:chgData name="게스트 사용자" userId="053e9924d3e73d94" providerId="Windows Live" clId="Web-{0567E3A4-9F28-4A52-9B27-853A744200BE}" dt="2021-12-05T12:00:18.583" v="60" actId="20577"/>
          <ac:spMkLst>
            <pc:docMk/>
            <pc:sldMk cId="1549032702" sldId="257"/>
            <ac:spMk id="2" creationId="{1A2FEB63-8811-461F-8C0A-74E9B636C052}"/>
          </ac:spMkLst>
        </pc:spChg>
        <pc:spChg chg="mod">
          <ac:chgData name="게스트 사용자" userId="053e9924d3e73d94" providerId="Windows Live" clId="Web-{0567E3A4-9F28-4A52-9B27-853A744200BE}" dt="2021-12-05T12:07:05.139" v="144" actId="20577"/>
          <ac:spMkLst>
            <pc:docMk/>
            <pc:sldMk cId="1549032702" sldId="257"/>
            <ac:spMk id="3" creationId="{C316E952-EB86-4FE9-9929-981D7DE3FB2E}"/>
          </ac:spMkLst>
        </pc:spChg>
      </pc:sldChg>
      <pc:sldChg chg="modSp">
        <pc:chgData name="게스트 사용자" userId="053e9924d3e73d94" providerId="Windows Live" clId="Web-{0567E3A4-9F28-4A52-9B27-853A744200BE}" dt="2021-12-05T12:41:56.341" v="218" actId="20577"/>
        <pc:sldMkLst>
          <pc:docMk/>
          <pc:sldMk cId="1018077131" sldId="258"/>
        </pc:sldMkLst>
        <pc:spChg chg="mod">
          <ac:chgData name="게스트 사용자" userId="053e9924d3e73d94" providerId="Windows Live" clId="Web-{0567E3A4-9F28-4A52-9B27-853A744200BE}" dt="2021-12-05T12:41:56.341" v="218" actId="20577"/>
          <ac:spMkLst>
            <pc:docMk/>
            <pc:sldMk cId="1018077131" sldId="258"/>
            <ac:spMk id="3" creationId="{22A8D3C9-4128-469E-B361-D487F2F264A1}"/>
          </ac:spMkLst>
        </pc:spChg>
      </pc:sldChg>
      <pc:sldChg chg="addSp delSp modSp del">
        <pc:chgData name="게스트 사용자" userId="053e9924d3e73d94" providerId="Windows Live" clId="Web-{0567E3A4-9F28-4A52-9B27-853A744200BE}" dt="2021-12-05T13:12:08.240" v="430"/>
        <pc:sldMkLst>
          <pc:docMk/>
          <pc:sldMk cId="1177228336" sldId="259"/>
        </pc:sldMkLst>
        <pc:spChg chg="mod">
          <ac:chgData name="게스트 사용자" userId="053e9924d3e73d94" providerId="Windows Live" clId="Web-{0567E3A4-9F28-4A52-9B27-853A744200BE}" dt="2021-12-05T12:59:26.067" v="363" actId="20577"/>
          <ac:spMkLst>
            <pc:docMk/>
            <pc:sldMk cId="1177228336" sldId="259"/>
            <ac:spMk id="2" creationId="{9B2971D8-6399-441D-93E2-E6BDD5DBBB08}"/>
          </ac:spMkLst>
        </pc:spChg>
        <pc:spChg chg="del">
          <ac:chgData name="게스트 사용자" userId="053e9924d3e73d94" providerId="Windows Live" clId="Web-{0567E3A4-9F28-4A52-9B27-853A744200BE}" dt="2021-12-05T12:29:16.950" v="145"/>
          <ac:spMkLst>
            <pc:docMk/>
            <pc:sldMk cId="1177228336" sldId="259"/>
            <ac:spMk id="3" creationId="{9E3AFBEA-D279-4267-815F-9932DE731C96}"/>
          </ac:spMkLst>
        </pc:spChg>
        <pc:spChg chg="add mod">
          <ac:chgData name="게스트 사용자" userId="053e9924d3e73d94" providerId="Windows Live" clId="Web-{0567E3A4-9F28-4A52-9B27-853A744200BE}" dt="2021-12-05T13:11:03.098" v="419"/>
          <ac:spMkLst>
            <pc:docMk/>
            <pc:sldMk cId="1177228336" sldId="259"/>
            <ac:spMk id="6" creationId="{AB420F33-AFB8-473C-BFB3-2D20A329AEFB}"/>
          </ac:spMkLst>
        </pc:spChg>
        <pc:picChg chg="add del mod ord">
          <ac:chgData name="게스트 사용자" userId="053e9924d3e73d94" providerId="Windows Live" clId="Web-{0567E3A4-9F28-4A52-9B27-853A744200BE}" dt="2021-12-05T13:11:03.098" v="419"/>
          <ac:picMkLst>
            <pc:docMk/>
            <pc:sldMk cId="1177228336" sldId="259"/>
            <ac:picMk id="4" creationId="{11E5D07F-7C47-47C7-BCF9-60D99CAD1399}"/>
          </ac:picMkLst>
        </pc:picChg>
      </pc:sldChg>
      <pc:sldChg chg="addSp delSp modSp add replId">
        <pc:chgData name="게스트 사용자" userId="053e9924d3e73d94" providerId="Windows Live" clId="Web-{0567E3A4-9F28-4A52-9B27-853A744200BE}" dt="2021-12-05T13:13:25.289" v="442" actId="1076"/>
        <pc:sldMkLst>
          <pc:docMk/>
          <pc:sldMk cId="2960734277" sldId="260"/>
        </pc:sldMkLst>
        <pc:spChg chg="del">
          <ac:chgData name="게스트 사용자" userId="053e9924d3e73d94" providerId="Windows Live" clId="Web-{0567E3A4-9F28-4A52-9B27-853A744200BE}" dt="2021-12-05T13:12:29.928" v="436"/>
          <ac:spMkLst>
            <pc:docMk/>
            <pc:sldMk cId="2960734277" sldId="260"/>
            <ac:spMk id="2" creationId="{9B2971D8-6399-441D-93E2-E6BDD5DBBB08}"/>
          </ac:spMkLst>
        </pc:spChg>
        <pc:spChg chg="add del mod">
          <ac:chgData name="게스트 사용자" userId="053e9924d3e73d94" providerId="Windows Live" clId="Web-{0567E3A4-9F28-4A52-9B27-853A744200BE}" dt="2021-12-05T13:12:17.615" v="434"/>
          <ac:spMkLst>
            <pc:docMk/>
            <pc:sldMk cId="2960734277" sldId="260"/>
            <ac:spMk id="16" creationId="{7DA77842-EC83-4A87-AAA5-9B868C46402D}"/>
          </ac:spMkLst>
        </pc:spChg>
        <pc:spChg chg="add mod">
          <ac:chgData name="게스트 사용자" userId="053e9924d3e73d94" providerId="Windows Live" clId="Web-{0567E3A4-9F28-4A52-9B27-853A744200BE}" dt="2021-12-05T13:13:12.054" v="440" actId="1076"/>
          <ac:spMkLst>
            <pc:docMk/>
            <pc:sldMk cId="2960734277" sldId="260"/>
            <ac:spMk id="19" creationId="{6BCAA4C9-B57A-4FDC-9FEC-08804BFEE344}"/>
          </ac:spMkLst>
        </pc:spChg>
        <pc:spChg chg="add del mod">
          <ac:chgData name="게스트 사용자" userId="053e9924d3e73d94" providerId="Windows Live" clId="Web-{0567E3A4-9F28-4A52-9B27-853A744200BE}" dt="2021-12-05T13:12:39.960" v="437"/>
          <ac:spMkLst>
            <pc:docMk/>
            <pc:sldMk cId="2960734277" sldId="260"/>
            <ac:spMk id="21" creationId="{CE687CD0-4A02-486E-BA74-B3051A424589}"/>
          </ac:spMkLst>
        </pc:spChg>
        <pc:picChg chg="add del mod">
          <ac:chgData name="게스트 사용자" userId="053e9924d3e73d94" providerId="Windows Live" clId="Web-{0567E3A4-9F28-4A52-9B27-853A744200BE}" dt="2021-12-05T13:13:25.289" v="442" actId="1076"/>
          <ac:picMkLst>
            <pc:docMk/>
            <pc:sldMk cId="2960734277" sldId="260"/>
            <ac:picMk id="4" creationId="{11E5D07F-7C47-47C7-BCF9-60D99CAD1399}"/>
          </ac:picMkLst>
        </pc:picChg>
        <pc:picChg chg="add del mod ord">
          <ac:chgData name="게스트 사용자" userId="053e9924d3e73d94" providerId="Windows Live" clId="Web-{0567E3A4-9F28-4A52-9B27-853A744200BE}" dt="2021-12-05T13:12:16.912" v="433"/>
          <ac:picMkLst>
            <pc:docMk/>
            <pc:sldMk cId="2960734277" sldId="260"/>
            <ac:picMk id="17" creationId="{90F8286D-C3D6-4F8C-93DD-60E71A9A7D6F}"/>
          </ac:picMkLst>
        </pc:picChg>
        <pc:inkChg chg="add del">
          <ac:chgData name="게스트 사용자" userId="053e9924d3e73d94" providerId="Windows Live" clId="Web-{0567E3A4-9F28-4A52-9B27-853A744200BE}" dt="2021-12-05T12:33:24.236" v="175"/>
          <ac:inkMkLst>
            <pc:docMk/>
            <pc:sldMk cId="2960734277" sldId="260"/>
            <ac:inkMk id="3" creationId="{F8C3CDE0-10AB-43B4-A607-D46C035F924D}"/>
          </ac:inkMkLst>
        </pc:inkChg>
        <pc:inkChg chg="add">
          <ac:chgData name="게스트 사용자" userId="053e9924d3e73d94" providerId="Windows Live" clId="Web-{0567E3A4-9F28-4A52-9B27-853A744200BE}" dt="2021-12-05T12:33:35.096" v="176"/>
          <ac:inkMkLst>
            <pc:docMk/>
            <pc:sldMk cId="2960734277" sldId="260"/>
            <ac:inkMk id="5" creationId="{E3F34D73-08EA-4A63-B154-2EDB336262F0}"/>
          </ac:inkMkLst>
        </pc:inkChg>
        <pc:inkChg chg="add">
          <ac:chgData name="게스트 사용자" userId="053e9924d3e73d94" providerId="Windows Live" clId="Web-{0567E3A4-9F28-4A52-9B27-853A744200BE}" dt="2021-12-05T12:33:37.127" v="177"/>
          <ac:inkMkLst>
            <pc:docMk/>
            <pc:sldMk cId="2960734277" sldId="260"/>
            <ac:inkMk id="6" creationId="{333AA4B3-3147-41EF-8214-817C6E37DFF9}"/>
          </ac:inkMkLst>
        </pc:inkChg>
        <pc:inkChg chg="add">
          <ac:chgData name="게스트 사용자" userId="053e9924d3e73d94" providerId="Windows Live" clId="Web-{0567E3A4-9F28-4A52-9B27-853A744200BE}" dt="2021-12-05T12:33:39.877" v="178"/>
          <ac:inkMkLst>
            <pc:docMk/>
            <pc:sldMk cId="2960734277" sldId="260"/>
            <ac:inkMk id="7" creationId="{6B7B9A5D-7E87-419A-8C07-8F21FDCE9008}"/>
          </ac:inkMkLst>
        </pc:inkChg>
        <pc:inkChg chg="add">
          <ac:chgData name="게스트 사용자" userId="053e9924d3e73d94" providerId="Windows Live" clId="Web-{0567E3A4-9F28-4A52-9B27-853A744200BE}" dt="2021-12-05T12:33:40.955" v="179"/>
          <ac:inkMkLst>
            <pc:docMk/>
            <pc:sldMk cId="2960734277" sldId="260"/>
            <ac:inkMk id="8" creationId="{BB2A08B8-3FFE-40BD-A851-E6CF9B9B78D1}"/>
          </ac:inkMkLst>
        </pc:inkChg>
        <pc:inkChg chg="add">
          <ac:chgData name="게스트 사용자" userId="053e9924d3e73d94" providerId="Windows Live" clId="Web-{0567E3A4-9F28-4A52-9B27-853A744200BE}" dt="2021-12-05T12:33:42.909" v="180"/>
          <ac:inkMkLst>
            <pc:docMk/>
            <pc:sldMk cId="2960734277" sldId="260"/>
            <ac:inkMk id="9" creationId="{3FCC1E6C-E785-4DEC-9BE6-59A4E662E122}"/>
          </ac:inkMkLst>
        </pc:inkChg>
        <pc:inkChg chg="add">
          <ac:chgData name="게스트 사용자" userId="053e9924d3e73d94" providerId="Windows Live" clId="Web-{0567E3A4-9F28-4A52-9B27-853A744200BE}" dt="2021-12-05T12:33:43.705" v="181"/>
          <ac:inkMkLst>
            <pc:docMk/>
            <pc:sldMk cId="2960734277" sldId="260"/>
            <ac:inkMk id="10" creationId="{0F5A858D-A501-4616-92E7-EAD5FAB37F80}"/>
          </ac:inkMkLst>
        </pc:inkChg>
        <pc:inkChg chg="add">
          <ac:chgData name="게스트 사용자" userId="053e9924d3e73d94" providerId="Windows Live" clId="Web-{0567E3A4-9F28-4A52-9B27-853A744200BE}" dt="2021-12-05T12:33:44.831" v="182"/>
          <ac:inkMkLst>
            <pc:docMk/>
            <pc:sldMk cId="2960734277" sldId="260"/>
            <ac:inkMk id="11" creationId="{C84C8926-E7FB-47BC-B60D-DED09CB9CB46}"/>
          </ac:inkMkLst>
        </pc:inkChg>
        <pc:inkChg chg="add">
          <ac:chgData name="게스트 사용자" userId="053e9924d3e73d94" providerId="Windows Live" clId="Web-{0567E3A4-9F28-4A52-9B27-853A744200BE}" dt="2021-12-05T12:33:45.721" v="183"/>
          <ac:inkMkLst>
            <pc:docMk/>
            <pc:sldMk cId="2960734277" sldId="260"/>
            <ac:inkMk id="12" creationId="{3E1FFBED-7E84-4A2C-B785-71BEF53D3DD8}"/>
          </ac:inkMkLst>
        </pc:inkChg>
        <pc:inkChg chg="add">
          <ac:chgData name="게스트 사용자" userId="053e9924d3e73d94" providerId="Windows Live" clId="Web-{0567E3A4-9F28-4A52-9B27-853A744200BE}" dt="2021-12-05T12:33:47.471" v="184"/>
          <ac:inkMkLst>
            <pc:docMk/>
            <pc:sldMk cId="2960734277" sldId="260"/>
            <ac:inkMk id="13" creationId="{C9611022-6506-4615-8FFA-2FC0EC9BCE44}"/>
          </ac:inkMkLst>
        </pc:inkChg>
        <pc:inkChg chg="add">
          <ac:chgData name="게스트 사용자" userId="053e9924d3e73d94" providerId="Windows Live" clId="Web-{0567E3A4-9F28-4A52-9B27-853A744200BE}" dt="2021-12-05T12:33:50.659" v="185"/>
          <ac:inkMkLst>
            <pc:docMk/>
            <pc:sldMk cId="2960734277" sldId="260"/>
            <ac:inkMk id="14" creationId="{30C1BEC0-2DC2-4FB2-8EC1-634A57473891}"/>
          </ac:inkMkLst>
        </pc:inkChg>
      </pc:sldChg>
      <pc:sldChg chg="addSp delSp modSp new ord">
        <pc:chgData name="게스트 사용자" userId="053e9924d3e73d94" providerId="Windows Live" clId="Web-{0567E3A4-9F28-4A52-9B27-853A744200BE}" dt="2021-12-05T13:10:12.488" v="413" actId="1076"/>
        <pc:sldMkLst>
          <pc:docMk/>
          <pc:sldMk cId="2209575314" sldId="261"/>
        </pc:sldMkLst>
        <pc:spChg chg="mod">
          <ac:chgData name="게스트 사용자" userId="053e9924d3e73d94" providerId="Windows Live" clId="Web-{0567E3A4-9F28-4A52-9B27-853A744200BE}" dt="2021-12-05T12:58:58.285" v="360" actId="20577"/>
          <ac:spMkLst>
            <pc:docMk/>
            <pc:sldMk cId="2209575314" sldId="261"/>
            <ac:spMk id="2" creationId="{BC24E7B4-86B7-461D-B755-42FEE905C5AD}"/>
          </ac:spMkLst>
        </pc:spChg>
        <pc:spChg chg="del">
          <ac:chgData name="게스트 사용자" userId="053e9924d3e73d94" providerId="Windows Live" clId="Web-{0567E3A4-9F28-4A52-9B27-853A744200BE}" dt="2021-12-05T12:40:42.293" v="202"/>
          <ac:spMkLst>
            <pc:docMk/>
            <pc:sldMk cId="2209575314" sldId="261"/>
            <ac:spMk id="3" creationId="{124D64BA-4D65-46B1-80BB-99FCAD69E37F}"/>
          </ac:spMkLst>
        </pc:spChg>
        <pc:spChg chg="add mod">
          <ac:chgData name="게스트 사용자" userId="053e9924d3e73d94" providerId="Windows Live" clId="Web-{0567E3A4-9F28-4A52-9B27-853A744200BE}" dt="2021-12-05T12:51:20.744" v="295" actId="14100"/>
          <ac:spMkLst>
            <pc:docMk/>
            <pc:sldMk cId="2209575314" sldId="261"/>
            <ac:spMk id="9" creationId="{E9B26165-D48F-4B37-A675-F3044F21C6F7}"/>
          </ac:spMkLst>
        </pc:spChg>
        <pc:spChg chg="add del mod">
          <ac:chgData name="게스트 사용자" userId="053e9924d3e73d94" providerId="Windows Live" clId="Web-{0567E3A4-9F28-4A52-9B27-853A744200BE}" dt="2021-12-05T13:09:14.486" v="401"/>
          <ac:spMkLst>
            <pc:docMk/>
            <pc:sldMk cId="2209575314" sldId="261"/>
            <ac:spMk id="11" creationId="{6C04CA7C-90A3-4587-89E9-F76CD8C76ACE}"/>
          </ac:spMkLst>
        </pc:spChg>
        <pc:picChg chg="add mod ord">
          <ac:chgData name="게스트 사용자" userId="053e9924d3e73d94" providerId="Windows Live" clId="Web-{0567E3A4-9F28-4A52-9B27-853A744200BE}" dt="2021-12-05T13:10:12.488" v="413" actId="1076"/>
          <ac:picMkLst>
            <pc:docMk/>
            <pc:sldMk cId="2209575314" sldId="261"/>
            <ac:picMk id="8" creationId="{D6394D34-EA68-4AF7-B693-91DB03518072}"/>
          </ac:picMkLst>
        </pc:picChg>
        <pc:picChg chg="add del mod">
          <ac:chgData name="게스트 사용자" userId="053e9924d3e73d94" providerId="Windows Live" clId="Web-{0567E3A4-9F28-4A52-9B27-853A744200BE}" dt="2021-12-05T13:09:03.611" v="398"/>
          <ac:picMkLst>
            <pc:docMk/>
            <pc:sldMk cId="2209575314" sldId="261"/>
            <ac:picMk id="10" creationId="{C05D0E12-26A1-4449-B8E5-90364F3CC989}"/>
          </ac:picMkLst>
        </pc:picChg>
        <pc:inkChg chg="add del">
          <ac:chgData name="게스트 사용자" userId="053e9924d3e73d94" providerId="Windows Live" clId="Web-{0567E3A4-9F28-4A52-9B27-853A744200BE}" dt="2021-12-05T12:34:52.754" v="192"/>
          <ac:inkMkLst>
            <pc:docMk/>
            <pc:sldMk cId="2209575314" sldId="261"/>
            <ac:inkMk id="4" creationId="{AEF43137-6C01-47FD-A35B-79F0F80D67DC}"/>
          </ac:inkMkLst>
        </pc:inkChg>
        <pc:inkChg chg="add del">
          <ac:chgData name="게스트 사용자" userId="053e9924d3e73d94" providerId="Windows Live" clId="Web-{0567E3A4-9F28-4A52-9B27-853A744200BE}" dt="2021-12-05T12:34:50.457" v="191"/>
          <ac:inkMkLst>
            <pc:docMk/>
            <pc:sldMk cId="2209575314" sldId="261"/>
            <ac:inkMk id="5" creationId="{A82D7CD5-8C1F-4658-9B04-BDCD54878375}"/>
          </ac:inkMkLst>
        </pc:inkChg>
        <pc:inkChg chg="add del">
          <ac:chgData name="게스트 사용자" userId="053e9924d3e73d94" providerId="Windows Live" clId="Web-{0567E3A4-9F28-4A52-9B27-853A744200BE}" dt="2021-12-05T12:34:48.051" v="190"/>
          <ac:inkMkLst>
            <pc:docMk/>
            <pc:sldMk cId="2209575314" sldId="261"/>
            <ac:inkMk id="6" creationId="{E5A252E9-A484-494F-9DFF-EA7DAED2A64C}"/>
          </ac:inkMkLst>
        </pc:inkChg>
        <pc:inkChg chg="add del">
          <ac:chgData name="게스트 사용자" userId="053e9924d3e73d94" providerId="Windows Live" clId="Web-{0567E3A4-9F28-4A52-9B27-853A744200BE}" dt="2021-12-05T12:35:01.442" v="194"/>
          <ac:inkMkLst>
            <pc:docMk/>
            <pc:sldMk cId="2209575314" sldId="261"/>
            <ac:inkMk id="7" creationId="{F8F31B0E-31B1-4CC6-989D-95DDF9021756}"/>
          </ac:inkMkLst>
        </pc:inkChg>
      </pc:sldChg>
      <pc:sldChg chg="addSp delSp modSp add replId">
        <pc:chgData name="게스트 사용자" userId="053e9924d3e73d94" providerId="Windows Live" clId="Web-{0567E3A4-9F28-4A52-9B27-853A744200BE}" dt="2021-12-05T13:10:20.410" v="414" actId="1076"/>
        <pc:sldMkLst>
          <pc:docMk/>
          <pc:sldMk cId="2510082793" sldId="262"/>
        </pc:sldMkLst>
        <pc:spChg chg="mod">
          <ac:chgData name="게스트 사용자" userId="053e9924d3e73d94" providerId="Windows Live" clId="Web-{0567E3A4-9F28-4A52-9B27-853A744200BE}" dt="2021-12-05T12:59:00.332" v="361" actId="20577"/>
          <ac:spMkLst>
            <pc:docMk/>
            <pc:sldMk cId="2510082793" sldId="262"/>
            <ac:spMk id="2" creationId="{BC24E7B4-86B7-461D-B755-42FEE905C5AD}"/>
          </ac:spMkLst>
        </pc:spChg>
        <pc:spChg chg="add del mod">
          <ac:chgData name="게스트 사용자" userId="053e9924d3e73d94" providerId="Windows Live" clId="Web-{0567E3A4-9F28-4A52-9B27-853A744200BE}" dt="2021-12-05T12:57:43.721" v="355"/>
          <ac:spMkLst>
            <pc:docMk/>
            <pc:sldMk cId="2510082793" sldId="262"/>
            <ac:spMk id="4" creationId="{5837D0E3-B752-4175-8C0E-A748EF3C6321}"/>
          </ac:spMkLst>
        </pc:spChg>
        <pc:spChg chg="add del mod">
          <ac:chgData name="게스트 사용자" userId="053e9924d3e73d94" providerId="Windows Live" clId="Web-{0567E3A4-9F28-4A52-9B27-853A744200BE}" dt="2021-12-05T13:09:05.705" v="399"/>
          <ac:spMkLst>
            <pc:docMk/>
            <pc:sldMk cId="2510082793" sldId="262"/>
            <ac:spMk id="7" creationId="{A1B4C09D-D221-407F-9440-9360A664BC2E}"/>
          </ac:spMkLst>
        </pc:spChg>
        <pc:spChg chg="del mod">
          <ac:chgData name="게스트 사용자" userId="053e9924d3e73d94" providerId="Windows Live" clId="Web-{0567E3A4-9F28-4A52-9B27-853A744200BE}" dt="2021-12-05T13:09:23.065" v="405"/>
          <ac:spMkLst>
            <pc:docMk/>
            <pc:sldMk cId="2510082793" sldId="262"/>
            <ac:spMk id="9" creationId="{E9B26165-D48F-4B37-A675-F3044F21C6F7}"/>
          </ac:spMkLst>
        </pc:spChg>
        <pc:spChg chg="del">
          <ac:chgData name="게스트 사용자" userId="053e9924d3e73d94" providerId="Windows Live" clId="Web-{0567E3A4-9F28-4A52-9B27-853A744200BE}" dt="2021-12-05T12:57:39.627" v="354"/>
          <ac:spMkLst>
            <pc:docMk/>
            <pc:sldMk cId="2510082793" sldId="262"/>
            <ac:spMk id="11" creationId="{6C04CA7C-90A3-4587-89E9-F76CD8C76ACE}"/>
          </ac:spMkLst>
        </pc:spChg>
        <pc:spChg chg="add mod">
          <ac:chgData name="게스트 사용자" userId="053e9924d3e73d94" providerId="Windows Live" clId="Web-{0567E3A4-9F28-4A52-9B27-853A744200BE}" dt="2021-12-05T13:09:27.971" v="406" actId="1076"/>
          <ac:spMkLst>
            <pc:docMk/>
            <pc:sldMk cId="2510082793" sldId="262"/>
            <ac:spMk id="13" creationId="{2ED53DFC-66D4-4FAD-9DC4-606C8AE899BF}"/>
          </ac:spMkLst>
        </pc:spChg>
        <pc:picChg chg="add del mod ord">
          <ac:chgData name="게스트 사용자" userId="053e9924d3e73d94" providerId="Windows Live" clId="Web-{0567E3A4-9F28-4A52-9B27-853A744200BE}" dt="2021-12-05T13:09:01.205" v="397"/>
          <ac:picMkLst>
            <pc:docMk/>
            <pc:sldMk cId="2510082793" sldId="262"/>
            <ac:picMk id="5" creationId="{2C452F5A-0151-4030-9B8D-2312B08ADE0F}"/>
          </ac:picMkLst>
        </pc:picChg>
        <pc:picChg chg="del">
          <ac:chgData name="게스트 사용자" userId="053e9924d3e73d94" providerId="Windows Live" clId="Web-{0567E3A4-9F28-4A52-9B27-853A744200BE}" dt="2021-12-05T12:57:37.440" v="353"/>
          <ac:picMkLst>
            <pc:docMk/>
            <pc:sldMk cId="2510082793" sldId="262"/>
            <ac:picMk id="8" creationId="{D6394D34-EA68-4AF7-B693-91DB03518072}"/>
          </ac:picMkLst>
        </pc:picChg>
        <pc:picChg chg="del">
          <ac:chgData name="게스트 사용자" userId="053e9924d3e73d94" providerId="Windows Live" clId="Web-{0567E3A4-9F28-4A52-9B27-853A744200BE}" dt="2021-12-05T12:57:36.877" v="352"/>
          <ac:picMkLst>
            <pc:docMk/>
            <pc:sldMk cId="2510082793" sldId="262"/>
            <ac:picMk id="10" creationId="{C05D0E12-26A1-4449-B8E5-90364F3CC989}"/>
          </ac:picMkLst>
        </pc:picChg>
        <pc:picChg chg="add mod ord">
          <ac:chgData name="게스트 사용자" userId="053e9924d3e73d94" providerId="Windows Live" clId="Web-{0567E3A4-9F28-4A52-9B27-853A744200BE}" dt="2021-12-05T13:10:20.410" v="414" actId="1076"/>
          <ac:picMkLst>
            <pc:docMk/>
            <pc:sldMk cId="2510082793" sldId="262"/>
            <ac:picMk id="12" creationId="{D56E7103-6948-4266-9F0C-EDF37D7F36BD}"/>
          </ac:picMkLst>
        </pc:picChg>
      </pc:sldChg>
      <pc:sldChg chg="modSp add replId">
        <pc:chgData name="게스트 사용자" userId="053e9924d3e73d94" providerId="Windows Live" clId="Web-{0567E3A4-9F28-4A52-9B27-853A744200BE}" dt="2021-12-05T13:10:29.832" v="415" actId="1076"/>
        <pc:sldMkLst>
          <pc:docMk/>
          <pc:sldMk cId="2934998176" sldId="263"/>
        </pc:sldMkLst>
        <pc:picChg chg="mod">
          <ac:chgData name="게스트 사용자" userId="053e9924d3e73d94" providerId="Windows Live" clId="Web-{0567E3A4-9F28-4A52-9B27-853A744200BE}" dt="2021-12-05T13:10:29.832" v="415" actId="1076"/>
          <ac:picMkLst>
            <pc:docMk/>
            <pc:sldMk cId="2934998176" sldId="263"/>
            <ac:picMk id="5" creationId="{2C452F5A-0151-4030-9B8D-2312B08ADE0F}"/>
          </ac:picMkLst>
        </pc:picChg>
      </pc:sldChg>
      <pc:sldChg chg="addSp delSp modSp add replId">
        <pc:chgData name="게스트 사용자" userId="053e9924d3e73d94" providerId="Windows Live" clId="Web-{0567E3A4-9F28-4A52-9B27-853A744200BE}" dt="2021-12-05T13:12:02.521" v="429" actId="1076"/>
        <pc:sldMkLst>
          <pc:docMk/>
          <pc:sldMk cId="1209827588" sldId="264"/>
        </pc:sldMkLst>
        <pc:spChg chg="add del mod">
          <ac:chgData name="게스트 사용자" userId="053e9924d3e73d94" providerId="Windows Live" clId="Web-{0567E3A4-9F28-4A52-9B27-853A744200BE}" dt="2021-12-05T13:11:05.473" v="420"/>
          <ac:spMkLst>
            <pc:docMk/>
            <pc:sldMk cId="1209827588" sldId="264"/>
            <ac:spMk id="4" creationId="{ECDD92E0-6F5A-4EBB-8D6B-3DFE6F0598EF}"/>
          </ac:spMkLst>
        </pc:spChg>
        <pc:spChg chg="del">
          <ac:chgData name="게스트 사용자" userId="053e9924d3e73d94" providerId="Windows Live" clId="Web-{0567E3A4-9F28-4A52-9B27-853A744200BE}" dt="2021-12-05T13:11:00.739" v="418"/>
          <ac:spMkLst>
            <pc:docMk/>
            <pc:sldMk cId="1209827588" sldId="264"/>
            <ac:spMk id="9" creationId="{E9B26165-D48F-4B37-A675-F3044F21C6F7}"/>
          </ac:spMkLst>
        </pc:spChg>
        <pc:picChg chg="del">
          <ac:chgData name="게스트 사용자" userId="053e9924d3e73d94" providerId="Windows Live" clId="Web-{0567E3A4-9F28-4A52-9B27-853A744200BE}" dt="2021-12-05T13:10:58.910" v="417"/>
          <ac:picMkLst>
            <pc:docMk/>
            <pc:sldMk cId="1209827588" sldId="264"/>
            <ac:picMk id="5" creationId="{2C452F5A-0151-4030-9B8D-2312B08ADE0F}"/>
          </ac:picMkLst>
        </pc:picChg>
        <pc:picChg chg="add mod ord">
          <ac:chgData name="게스트 사용자" userId="053e9924d3e73d94" providerId="Windows Live" clId="Web-{0567E3A4-9F28-4A52-9B27-853A744200BE}" dt="2021-12-05T13:12:02.521" v="429" actId="1076"/>
          <ac:picMkLst>
            <pc:docMk/>
            <pc:sldMk cId="1209827588" sldId="264"/>
            <ac:picMk id="6" creationId="{D5945F7F-63C5-40CF-A6E4-41A3D11A6847}"/>
          </ac:picMkLst>
        </pc:picChg>
      </pc:sldChg>
    </pc:docChg>
  </pc:docChgLst>
  <pc:docChgLst>
    <pc:chgData name="게스트 사용자" userId="053e9924d3e73d94" providerId="Windows Live" clId="Web-{D6F8BD9A-621A-4F93-BFBF-B3ED40C0850C}"/>
    <pc:docChg chg="mod addSld delSld modSld sldOrd addMainMaster delMainMaster">
      <pc:chgData name="게스트 사용자" userId="053e9924d3e73d94" providerId="Windows Live" clId="Web-{D6F8BD9A-621A-4F93-BFBF-B3ED40C0850C}" dt="2021-12-05T15:01:51.099" v="1064"/>
      <pc:docMkLst>
        <pc:docMk/>
      </pc:docMkLst>
      <pc:sldChg chg="modSp mod modClrScheme chgLayout">
        <pc:chgData name="게스트 사용자" userId="053e9924d3e73d94" providerId="Windows Live" clId="Web-{D6F8BD9A-621A-4F93-BFBF-B3ED40C0850C}" dt="2021-12-05T14:52:18.401" v="974" actId="20577"/>
        <pc:sldMkLst>
          <pc:docMk/>
          <pc:sldMk cId="3569210928" sldId="256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3569210928" sldId="256"/>
            <ac:spMk id="2" creationId="{00000000-0000-0000-0000-000000000000}"/>
          </ac:spMkLst>
        </pc:spChg>
        <pc:spChg chg="mod ord">
          <ac:chgData name="게스트 사용자" userId="053e9924d3e73d94" providerId="Windows Live" clId="Web-{D6F8BD9A-621A-4F93-BFBF-B3ED40C0850C}" dt="2021-12-05T14:52:18.401" v="974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mod modClrScheme chgLayout">
        <pc:chgData name="게스트 사용자" userId="053e9924d3e73d94" providerId="Windows Live" clId="Web-{D6F8BD9A-621A-4F93-BFBF-B3ED40C0850C}" dt="2021-12-05T14:52:35.402" v="975" actId="1076"/>
        <pc:sldMkLst>
          <pc:docMk/>
          <pc:sldMk cId="1549032702" sldId="257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549032702" sldId="257"/>
            <ac:spMk id="2" creationId="{1A2FEB63-8811-461F-8C0A-74E9B636C052}"/>
          </ac:spMkLst>
        </pc:spChg>
        <pc:spChg chg="mod ord">
          <ac:chgData name="게스트 사용자" userId="053e9924d3e73d94" providerId="Windows Live" clId="Web-{D6F8BD9A-621A-4F93-BFBF-B3ED40C0850C}" dt="2021-12-05T14:52:35.402" v="975" actId="1076"/>
          <ac:spMkLst>
            <pc:docMk/>
            <pc:sldMk cId="1549032702" sldId="257"/>
            <ac:spMk id="3" creationId="{C316E952-EB86-4FE9-9929-981D7DE3FB2E}"/>
          </ac:spMkLst>
        </pc:sp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1018077131" sldId="258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018077131" sldId="258"/>
            <ac:spMk id="2" creationId="{8EDB3CF4-67E2-442B-8176-6495F7BFFBC2}"/>
          </ac:spMkLst>
        </pc:spChg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018077131" sldId="258"/>
            <ac:spMk id="3" creationId="{22A8D3C9-4128-469E-B361-D487F2F264A1}"/>
          </ac:spMkLst>
        </pc:sp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2960734277" sldId="260"/>
        </pc:sldMkLst>
        <pc:picChg chg="mod ord">
          <ac:chgData name="게스트 사용자" userId="053e9924d3e73d94" providerId="Windows Live" clId="Web-{D6F8BD9A-621A-4F93-BFBF-B3ED40C0850C}" dt="2021-12-05T14:48:58.507" v="896"/>
          <ac:picMkLst>
            <pc:docMk/>
            <pc:sldMk cId="2960734277" sldId="260"/>
            <ac:picMk id="4" creationId="{11E5D07F-7C47-47C7-BCF9-60D99CAD1399}"/>
          </ac:picMkLst>
        </pc:picChg>
      </pc:sldChg>
      <pc:sldChg chg="modSp mod modClrScheme addCm chgLayout">
        <pc:chgData name="게스트 사용자" userId="053e9924d3e73d94" providerId="Windows Live" clId="Web-{D6F8BD9A-621A-4F93-BFBF-B3ED40C0850C}" dt="2021-12-05T15:01:51.099" v="1064"/>
        <pc:sldMkLst>
          <pc:docMk/>
          <pc:sldMk cId="2209575314" sldId="261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2209575314" sldId="261"/>
            <ac:spMk id="2" creationId="{BC24E7B4-86B7-461D-B755-42FEE905C5AD}"/>
          </ac:spMkLst>
        </pc:spChg>
        <pc:spChg chg="mod">
          <ac:chgData name="게스트 사용자" userId="053e9924d3e73d94" providerId="Windows Live" clId="Web-{D6F8BD9A-621A-4F93-BFBF-B3ED40C0850C}" dt="2021-12-05T15:01:18.552" v="1061" actId="14100"/>
          <ac:spMkLst>
            <pc:docMk/>
            <pc:sldMk cId="2209575314" sldId="261"/>
            <ac:spMk id="9" creationId="{E9B26165-D48F-4B37-A675-F3044F21C6F7}"/>
          </ac:spMkLst>
        </pc:spChg>
        <pc:picChg chg="mod ord">
          <ac:chgData name="게스트 사용자" userId="053e9924d3e73d94" providerId="Windows Live" clId="Web-{D6F8BD9A-621A-4F93-BFBF-B3ED40C0850C}" dt="2021-12-05T15:01:22.552" v="1062" actId="14100"/>
          <ac:picMkLst>
            <pc:docMk/>
            <pc:sldMk cId="2209575314" sldId="261"/>
            <ac:picMk id="8" creationId="{D6394D34-EA68-4AF7-B693-91DB03518072}"/>
          </ac:picMkLst>
        </pc:pic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2510082793" sldId="262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2510082793" sldId="262"/>
            <ac:spMk id="2" creationId="{BC24E7B4-86B7-461D-B755-42FEE905C5AD}"/>
          </ac:spMkLst>
        </pc:spChg>
        <pc:picChg chg="mod ord">
          <ac:chgData name="게스트 사용자" userId="053e9924d3e73d94" providerId="Windows Live" clId="Web-{D6F8BD9A-621A-4F93-BFBF-B3ED40C0850C}" dt="2021-12-05T14:48:58.507" v="896"/>
          <ac:picMkLst>
            <pc:docMk/>
            <pc:sldMk cId="2510082793" sldId="262"/>
            <ac:picMk id="12" creationId="{D56E7103-6948-4266-9F0C-EDF37D7F36BD}"/>
          </ac:picMkLst>
        </pc:pic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2934998176" sldId="263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2934998176" sldId="263"/>
            <ac:spMk id="2" creationId="{BC24E7B4-86B7-461D-B755-42FEE905C5AD}"/>
          </ac:spMkLst>
        </pc:spChg>
        <pc:picChg chg="mod ord">
          <ac:chgData name="게스트 사용자" userId="053e9924d3e73d94" providerId="Windows Live" clId="Web-{D6F8BD9A-621A-4F93-BFBF-B3ED40C0850C}" dt="2021-12-05T14:48:58.507" v="896"/>
          <ac:picMkLst>
            <pc:docMk/>
            <pc:sldMk cId="2934998176" sldId="263"/>
            <ac:picMk id="5" creationId="{2C452F5A-0151-4030-9B8D-2312B08ADE0F}"/>
          </ac:picMkLst>
        </pc:picChg>
      </pc:sldChg>
      <pc:sldChg chg="modSp mo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1209827588" sldId="264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209827588" sldId="264"/>
            <ac:spMk id="2" creationId="{BC24E7B4-86B7-461D-B755-42FEE905C5AD}"/>
          </ac:spMkLst>
        </pc:spChg>
        <pc:picChg chg="mod ord">
          <ac:chgData name="게스트 사용자" userId="053e9924d3e73d94" providerId="Windows Live" clId="Web-{D6F8BD9A-621A-4F93-BFBF-B3ED40C0850C}" dt="2021-12-05T14:48:58.507" v="896"/>
          <ac:picMkLst>
            <pc:docMk/>
            <pc:sldMk cId="1209827588" sldId="264"/>
            <ac:picMk id="6" creationId="{D5945F7F-63C5-40CF-A6E4-41A3D11A6847}"/>
          </ac:picMkLst>
        </pc:picChg>
      </pc:sldChg>
      <pc:sldChg chg="addSp delSp modSp add mod replI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3371314068" sldId="265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3371314068" sldId="265"/>
            <ac:spMk id="2" creationId="{BC24E7B4-86B7-461D-B755-42FEE905C5AD}"/>
          </ac:spMkLst>
        </pc:spChg>
        <pc:spChg chg="add del mod">
          <ac:chgData name="게스트 사용자" userId="053e9924d3e73d94" providerId="Windows Live" clId="Web-{D6F8BD9A-621A-4F93-BFBF-B3ED40C0850C}" dt="2021-12-05T13:39:24.157" v="8"/>
          <ac:spMkLst>
            <pc:docMk/>
            <pc:sldMk cId="3371314068" sldId="265"/>
            <ac:spMk id="4" creationId="{29572BA9-D958-4E2C-8344-717284B79C3E}"/>
          </ac:spMkLst>
        </pc:spChg>
        <pc:picChg chg="add mod ord">
          <ac:chgData name="게스트 사용자" userId="053e9924d3e73d94" providerId="Windows Live" clId="Web-{D6F8BD9A-621A-4F93-BFBF-B3ED40C0850C}" dt="2021-12-05T14:48:58.507" v="896"/>
          <ac:picMkLst>
            <pc:docMk/>
            <pc:sldMk cId="3371314068" sldId="265"/>
            <ac:picMk id="5" creationId="{1E5B2367-C17B-4ECD-9828-509C34EA854C}"/>
          </ac:picMkLst>
        </pc:picChg>
        <pc:picChg chg="del">
          <ac:chgData name="게스트 사용자" userId="053e9924d3e73d94" providerId="Windows Live" clId="Web-{D6F8BD9A-621A-4F93-BFBF-B3ED40C0850C}" dt="2021-12-05T13:37:10.357" v="7"/>
          <ac:picMkLst>
            <pc:docMk/>
            <pc:sldMk cId="3371314068" sldId="265"/>
            <ac:picMk id="6" creationId="{D5945F7F-63C5-40CF-A6E4-41A3D11A6847}"/>
          </ac:picMkLst>
        </pc:picChg>
        <pc:picChg chg="add mod">
          <ac:chgData name="게스트 사용자" userId="053e9924d3e73d94" providerId="Windows Live" clId="Web-{D6F8BD9A-621A-4F93-BFBF-B3ED40C0850C}" dt="2021-12-05T13:42:04.894" v="41" actId="1076"/>
          <ac:picMkLst>
            <pc:docMk/>
            <pc:sldMk cId="3371314068" sldId="265"/>
            <ac:picMk id="7" creationId="{AB7735CB-C69D-45A3-AF48-866C9A218FB5}"/>
          </ac:picMkLst>
        </pc:picChg>
        <pc:picChg chg="add mod">
          <ac:chgData name="게스트 사용자" userId="053e9924d3e73d94" providerId="Windows Live" clId="Web-{D6F8BD9A-621A-4F93-BFBF-B3ED40C0850C}" dt="2021-12-05T13:42:06.707" v="42" actId="1076"/>
          <ac:picMkLst>
            <pc:docMk/>
            <pc:sldMk cId="3371314068" sldId="265"/>
            <ac:picMk id="8" creationId="{91C39692-C8B1-4418-A2F1-3ED14B9C387C}"/>
          </ac:picMkLst>
        </pc:picChg>
      </pc:sldChg>
      <pc:sldChg chg="add del replId">
        <pc:chgData name="게스트 사용자" userId="053e9924d3e73d94" providerId="Windows Live" clId="Web-{D6F8BD9A-621A-4F93-BFBF-B3ED40C0850C}" dt="2021-12-05T13:37:02.029" v="5"/>
        <pc:sldMkLst>
          <pc:docMk/>
          <pc:sldMk cId="3378183329" sldId="265"/>
        </pc:sldMkLst>
      </pc:sldChg>
      <pc:sldChg chg="addSp delSp modSp add del replId">
        <pc:chgData name="게스트 사용자" userId="053e9924d3e73d94" providerId="Windows Live" clId="Web-{D6F8BD9A-621A-4F93-BFBF-B3ED40C0850C}" dt="2021-12-05T13:37:00.373" v="4"/>
        <pc:sldMkLst>
          <pc:docMk/>
          <pc:sldMk cId="164506437" sldId="266"/>
        </pc:sldMkLst>
        <pc:spChg chg="add del mod">
          <ac:chgData name="게스트 사용자" userId="053e9924d3e73d94" providerId="Windows Live" clId="Web-{D6F8BD9A-621A-4F93-BFBF-B3ED40C0850C}" dt="2021-12-05T13:36:58.654" v="3"/>
          <ac:spMkLst>
            <pc:docMk/>
            <pc:sldMk cId="164506437" sldId="266"/>
            <ac:spMk id="3" creationId="{BB130460-78EC-4D8B-BA20-9A8EB7FE12EC}"/>
          </ac:spMkLst>
        </pc:spChg>
        <pc:picChg chg="add del">
          <ac:chgData name="게스트 사용자" userId="053e9924d3e73d94" providerId="Windows Live" clId="Web-{D6F8BD9A-621A-4F93-BFBF-B3ED40C0850C}" dt="2021-12-05T13:36:58.654" v="3"/>
          <ac:picMkLst>
            <pc:docMk/>
            <pc:sldMk cId="164506437" sldId="266"/>
            <ac:picMk id="4" creationId="{11E5D07F-7C47-47C7-BCF9-60D99CAD1399}"/>
          </ac:picMkLst>
        </pc:picChg>
      </pc:sldChg>
      <pc:sldChg chg="addSp delSp modSp add mod replId modClrScheme chgLayout">
        <pc:chgData name="게스트 사용자" userId="053e9924d3e73d94" providerId="Windows Live" clId="Web-{D6F8BD9A-621A-4F93-BFBF-B3ED40C0850C}" dt="2021-12-05T14:58:46.080" v="1054" actId="14100"/>
        <pc:sldMkLst>
          <pc:docMk/>
          <pc:sldMk cId="633521612" sldId="266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633521612" sldId="266"/>
            <ac:spMk id="2" creationId="{8EDB3CF4-67E2-442B-8176-6495F7BFFBC2}"/>
          </ac:spMkLst>
        </pc:spChg>
        <pc:spChg chg="del mod">
          <ac:chgData name="게스트 사용자" userId="053e9924d3e73d94" providerId="Windows Live" clId="Web-{D6F8BD9A-621A-4F93-BFBF-B3ED40C0850C}" dt="2021-12-05T13:52:28.546" v="48"/>
          <ac:spMkLst>
            <pc:docMk/>
            <pc:sldMk cId="633521612" sldId="266"/>
            <ac:spMk id="3" creationId="{22A8D3C9-4128-469E-B361-D487F2F264A1}"/>
          </ac:spMkLst>
        </pc:spChg>
        <pc:spChg chg="add del mod">
          <ac:chgData name="게스트 사용자" userId="053e9924d3e73d94" providerId="Windows Live" clId="Web-{D6F8BD9A-621A-4F93-BFBF-B3ED40C0850C}" dt="2021-12-05T13:55:09.987" v="49"/>
          <ac:spMkLst>
            <pc:docMk/>
            <pc:sldMk cId="633521612" sldId="266"/>
            <ac:spMk id="5" creationId="{7BC10625-1A8D-457A-BE4E-CCDED1A7E617}"/>
          </ac:spMkLst>
        </pc:spChg>
        <pc:spChg chg="add mod">
          <ac:chgData name="게스트 사용자" userId="053e9924d3e73d94" providerId="Windows Live" clId="Web-{D6F8BD9A-621A-4F93-BFBF-B3ED40C0850C}" dt="2021-12-05T13:57:53.818" v="83" actId="20577"/>
          <ac:spMkLst>
            <pc:docMk/>
            <pc:sldMk cId="633521612" sldId="266"/>
            <ac:spMk id="7" creationId="{196122BC-1BEC-4BAD-8715-C3E03C4E3F11}"/>
          </ac:spMkLst>
        </pc:spChg>
        <pc:picChg chg="add mod ord">
          <ac:chgData name="게스트 사용자" userId="053e9924d3e73d94" providerId="Windows Live" clId="Web-{D6F8BD9A-621A-4F93-BFBF-B3ED40C0850C}" dt="2021-12-05T14:58:46.080" v="1054" actId="14100"/>
          <ac:picMkLst>
            <pc:docMk/>
            <pc:sldMk cId="633521612" sldId="266"/>
            <ac:picMk id="6" creationId="{9021A55B-F8F7-4712-954D-441FE0350B11}"/>
          </ac:picMkLst>
        </pc:picChg>
      </pc:sldChg>
      <pc:sldChg chg="addSp delSp modSp add mod ord replId modClrScheme chgLayout">
        <pc:chgData name="게스트 사용자" userId="053e9924d3e73d94" providerId="Windows Live" clId="Web-{D6F8BD9A-621A-4F93-BFBF-B3ED40C0850C}" dt="2021-12-05T14:48:58.507" v="896"/>
        <pc:sldMkLst>
          <pc:docMk/>
          <pc:sldMk cId="3430301137" sldId="267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3430301137" sldId="267"/>
            <ac:spMk id="2" creationId="{8EDB3CF4-67E2-442B-8176-6495F7BFFBC2}"/>
          </ac:spMkLst>
        </pc:spChg>
        <pc:spChg chg="del">
          <ac:chgData name="게스트 사용자" userId="053e9924d3e73d94" providerId="Windows Live" clId="Web-{D6F8BD9A-621A-4F93-BFBF-B3ED40C0850C}" dt="2021-12-05T13:59:15.648" v="96"/>
          <ac:spMkLst>
            <pc:docMk/>
            <pc:sldMk cId="3430301137" sldId="267"/>
            <ac:spMk id="3" creationId="{22A8D3C9-4128-469E-B361-D487F2F264A1}"/>
          </ac:spMkLst>
        </pc:spChg>
        <pc:spChg chg="add mod ord">
          <ac:chgData name="게스트 사용자" userId="053e9924d3e73d94" providerId="Windows Live" clId="Web-{D6F8BD9A-621A-4F93-BFBF-B3ED40C0850C}" dt="2021-12-05T14:48:58.507" v="896"/>
          <ac:spMkLst>
            <pc:docMk/>
            <pc:sldMk cId="3430301137" sldId="267"/>
            <ac:spMk id="5" creationId="{7A44C691-7D21-4D49-9901-22635988F4DD}"/>
          </ac:spMkLst>
        </pc:spChg>
        <pc:picChg chg="add mod">
          <ac:chgData name="게스트 사용자" userId="053e9924d3e73d94" providerId="Windows Live" clId="Web-{D6F8BD9A-621A-4F93-BFBF-B3ED40C0850C}" dt="2021-12-05T14:07:04.500" v="130" actId="1076"/>
          <ac:picMkLst>
            <pc:docMk/>
            <pc:sldMk cId="3430301137" sldId="267"/>
            <ac:picMk id="6" creationId="{4AA246E8-632F-4072-BF6D-37AE2938F1E2}"/>
          </ac:picMkLst>
        </pc:picChg>
        <pc:picChg chg="add mod">
          <ac:chgData name="게스트 사용자" userId="053e9924d3e73d94" providerId="Windows Live" clId="Web-{D6F8BD9A-621A-4F93-BFBF-B3ED40C0850C}" dt="2021-12-05T14:07:06.906" v="131" actId="1076"/>
          <ac:picMkLst>
            <pc:docMk/>
            <pc:sldMk cId="3430301137" sldId="267"/>
            <ac:picMk id="7" creationId="{39F883D0-9651-4718-8373-88899E85C69D}"/>
          </ac:picMkLst>
        </pc:picChg>
      </pc:sldChg>
      <pc:sldChg chg="addSp delSp modSp add mod replId modClrScheme chgLayout">
        <pc:chgData name="게스트 사용자" userId="053e9924d3e73d94" providerId="Windows Live" clId="Web-{D6F8BD9A-621A-4F93-BFBF-B3ED40C0850C}" dt="2021-12-05T14:54:02.810" v="1038" actId="20577"/>
        <pc:sldMkLst>
          <pc:docMk/>
          <pc:sldMk cId="1441165545" sldId="268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1441165545" sldId="268"/>
            <ac:spMk id="2" creationId="{8EDB3CF4-67E2-442B-8176-6495F7BFFBC2}"/>
          </ac:spMkLst>
        </pc:spChg>
        <pc:spChg chg="add del mod">
          <ac:chgData name="게스트 사용자" userId="053e9924d3e73d94" providerId="Windows Live" clId="Web-{D6F8BD9A-621A-4F93-BFBF-B3ED40C0850C}" dt="2021-12-05T14:17:14.824" v="197"/>
          <ac:spMkLst>
            <pc:docMk/>
            <pc:sldMk cId="1441165545" sldId="268"/>
            <ac:spMk id="4" creationId="{AC0C43E4-6B12-44C5-8B5E-34DCA1D40DC1}"/>
          </ac:spMkLst>
        </pc:spChg>
        <pc:spChg chg="del mod">
          <ac:chgData name="게스트 사용자" userId="053e9924d3e73d94" providerId="Windows Live" clId="Web-{D6F8BD9A-621A-4F93-BFBF-B3ED40C0850C}" dt="2021-12-05T14:17:08.449" v="196"/>
          <ac:spMkLst>
            <pc:docMk/>
            <pc:sldMk cId="1441165545" sldId="268"/>
            <ac:spMk id="5" creationId="{7A44C691-7D21-4D49-9901-22635988F4DD}"/>
          </ac:spMkLst>
        </pc:spChg>
        <pc:spChg chg="add del mod">
          <ac:chgData name="게스트 사용자" userId="053e9924d3e73d94" providerId="Windows Live" clId="Web-{D6F8BD9A-621A-4F93-BFBF-B3ED40C0850C}" dt="2021-12-05T14:54:02.810" v="1038" actId="20577"/>
          <ac:spMkLst>
            <pc:docMk/>
            <pc:sldMk cId="1441165545" sldId="268"/>
            <ac:spMk id="12" creationId="{1251B25A-45AB-4945-B230-08B7B823AF66}"/>
          </ac:spMkLst>
        </pc:spChg>
        <pc:graphicFrameChg chg="add del mod ord">
          <ac:chgData name="게스트 사용자" userId="053e9924d3e73d94" providerId="Windows Live" clId="Web-{D6F8BD9A-621A-4F93-BFBF-B3ED40C0850C}" dt="2021-12-05T14:49:02.210" v="898"/>
          <ac:graphicFrameMkLst>
            <pc:docMk/>
            <pc:sldMk cId="1441165545" sldId="268"/>
            <ac:graphicFrameMk id="14" creationId="{603AA643-00CB-4EA3-88C1-8AB5FB748491}"/>
          </ac:graphicFrameMkLst>
        </pc:graphicFrameChg>
        <pc:picChg chg="del">
          <ac:chgData name="게스트 사용자" userId="053e9924d3e73d94" providerId="Windows Live" clId="Web-{D6F8BD9A-621A-4F93-BFBF-B3ED40C0850C}" dt="2021-12-05T14:17:16.387" v="199"/>
          <ac:picMkLst>
            <pc:docMk/>
            <pc:sldMk cId="1441165545" sldId="268"/>
            <ac:picMk id="6" creationId="{4AA246E8-632F-4072-BF6D-37AE2938F1E2}"/>
          </ac:picMkLst>
        </pc:picChg>
        <pc:picChg chg="del">
          <ac:chgData name="게스트 사용자" userId="053e9924d3e73d94" providerId="Windows Live" clId="Web-{D6F8BD9A-621A-4F93-BFBF-B3ED40C0850C}" dt="2021-12-05T14:17:15.777" v="198"/>
          <ac:picMkLst>
            <pc:docMk/>
            <pc:sldMk cId="1441165545" sldId="268"/>
            <ac:picMk id="7" creationId="{39F883D0-9651-4718-8373-88899E85C69D}"/>
          </ac:picMkLst>
        </pc:picChg>
        <pc:picChg chg="add mod">
          <ac:chgData name="게스트 사용자" userId="053e9924d3e73d94" providerId="Windows Live" clId="Web-{D6F8BD9A-621A-4F93-BFBF-B3ED40C0850C}" dt="2021-12-05T14:18:09.559" v="211" actId="1076"/>
          <ac:picMkLst>
            <pc:docMk/>
            <pc:sldMk cId="1441165545" sldId="268"/>
            <ac:picMk id="8" creationId="{6F3076AF-07DC-4952-B03B-8055C9DFC700}"/>
          </ac:picMkLst>
        </pc:picChg>
        <pc:picChg chg="add del mod">
          <ac:chgData name="게스트 사용자" userId="053e9924d3e73d94" providerId="Windows Live" clId="Web-{D6F8BD9A-621A-4F93-BFBF-B3ED40C0850C}" dt="2021-12-05T14:17:53.168" v="208"/>
          <ac:picMkLst>
            <pc:docMk/>
            <pc:sldMk cId="1441165545" sldId="268"/>
            <ac:picMk id="9" creationId="{6721AF80-DC8C-4504-9E5D-EEB490D9C149}"/>
          </ac:picMkLst>
        </pc:picChg>
        <pc:picChg chg="add del mod">
          <ac:chgData name="게스트 사용자" userId="053e9924d3e73d94" providerId="Windows Live" clId="Web-{D6F8BD9A-621A-4F93-BFBF-B3ED40C0850C}" dt="2021-12-05T14:17:52.387" v="207"/>
          <ac:picMkLst>
            <pc:docMk/>
            <pc:sldMk cId="1441165545" sldId="268"/>
            <ac:picMk id="10" creationId="{224040A1-55DD-404A-AFF4-557C0AC9185C}"/>
          </ac:picMkLst>
        </pc:picChg>
      </pc:sldChg>
      <pc:sldChg chg="addSp delSp modSp add del replId">
        <pc:chgData name="게스트 사용자" userId="053e9924d3e73d94" providerId="Windows Live" clId="Web-{D6F8BD9A-621A-4F93-BFBF-B3ED40C0850C}" dt="2021-12-05T14:36:22.962" v="593"/>
        <pc:sldMkLst>
          <pc:docMk/>
          <pc:sldMk cId="1229048528" sldId="269"/>
        </pc:sldMkLst>
        <pc:spChg chg="mod">
          <ac:chgData name="게스트 사용자" userId="053e9924d3e73d94" providerId="Windows Live" clId="Web-{D6F8BD9A-621A-4F93-BFBF-B3ED40C0850C}" dt="2021-12-05T14:21:41.830" v="340" actId="20577"/>
          <ac:spMkLst>
            <pc:docMk/>
            <pc:sldMk cId="1229048528" sldId="269"/>
            <ac:spMk id="2" creationId="{8EDB3CF4-67E2-442B-8176-6495F7BFFBC2}"/>
          </ac:spMkLst>
        </pc:spChg>
        <pc:spChg chg="add del mod">
          <ac:chgData name="게스트 사용자" userId="053e9924d3e73d94" providerId="Windows Live" clId="Web-{D6F8BD9A-621A-4F93-BFBF-B3ED40C0850C}" dt="2021-12-05T14:32:31.645" v="589"/>
          <ac:spMkLst>
            <pc:docMk/>
            <pc:sldMk cId="1229048528" sldId="269"/>
            <ac:spMk id="4" creationId="{CFC18ECE-C4EB-4BCA-84A0-0E98E5CD2183}"/>
          </ac:spMkLst>
        </pc:spChg>
        <pc:spChg chg="add del mod">
          <ac:chgData name="게스트 사용자" userId="053e9924d3e73d94" providerId="Windows Live" clId="Web-{D6F8BD9A-621A-4F93-BFBF-B3ED40C0850C}" dt="2021-12-05T14:36:05.024" v="590"/>
          <ac:spMkLst>
            <pc:docMk/>
            <pc:sldMk cId="1229048528" sldId="269"/>
            <ac:spMk id="6" creationId="{80AB5AC6-092F-4D59-B658-5EA38F3CDE50}"/>
          </ac:spMkLst>
        </pc:spChg>
        <pc:spChg chg="add mod">
          <ac:chgData name="게스트 사용자" userId="053e9924d3e73d94" providerId="Windows Live" clId="Web-{D6F8BD9A-621A-4F93-BFBF-B3ED40C0850C}" dt="2021-12-05T14:36:20.243" v="592"/>
          <ac:spMkLst>
            <pc:docMk/>
            <pc:sldMk cId="1229048528" sldId="269"/>
            <ac:spMk id="10" creationId="{0543EC8F-5E09-455B-ABD3-67FABC7B65A4}"/>
          </ac:spMkLst>
        </pc:spChg>
        <pc:spChg chg="del">
          <ac:chgData name="게스트 사용자" userId="053e9924d3e73d94" providerId="Windows Live" clId="Web-{D6F8BD9A-621A-4F93-BFBF-B3ED40C0850C}" dt="2021-12-05T14:22:16.706" v="341"/>
          <ac:spMkLst>
            <pc:docMk/>
            <pc:sldMk cId="1229048528" sldId="269"/>
            <ac:spMk id="12" creationId="{1251B25A-45AB-4945-B230-08B7B823AF66}"/>
          </ac:spMkLst>
        </pc:spChg>
        <pc:picChg chg="add del mod ord">
          <ac:chgData name="게스트 사용자" userId="053e9924d3e73d94" providerId="Windows Live" clId="Web-{D6F8BD9A-621A-4F93-BFBF-B3ED40C0850C}" dt="2021-12-05T14:36:20.243" v="592"/>
          <ac:picMkLst>
            <pc:docMk/>
            <pc:sldMk cId="1229048528" sldId="269"/>
            <ac:picMk id="7" creationId="{5AAC9B64-8630-4423-81BA-5163D73C3041}"/>
          </ac:picMkLst>
        </pc:picChg>
        <pc:picChg chg="del">
          <ac:chgData name="게스트 사용자" userId="053e9924d3e73d94" providerId="Windows Live" clId="Web-{D6F8BD9A-621A-4F93-BFBF-B3ED40C0850C}" dt="2021-12-05T14:22:20.924" v="342"/>
          <ac:picMkLst>
            <pc:docMk/>
            <pc:sldMk cId="1229048528" sldId="269"/>
            <ac:picMk id="8" creationId="{6F3076AF-07DC-4952-B03B-8055C9DFC700}"/>
          </ac:picMkLst>
        </pc:picChg>
      </pc:sldChg>
      <pc:sldChg chg="addSp delSp modSp add mod replId modClrScheme chgLayout">
        <pc:chgData name="게스트 사용자" userId="053e9924d3e73d94" providerId="Windows Live" clId="Web-{D6F8BD9A-621A-4F93-BFBF-B3ED40C0850C}" dt="2021-12-05T14:53:42.762" v="1030" actId="20577"/>
        <pc:sldMkLst>
          <pc:docMk/>
          <pc:sldMk cId="3578872584" sldId="270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3578872584" sldId="270"/>
            <ac:spMk id="2" creationId="{8EDB3CF4-67E2-442B-8176-6495F7BFFBC2}"/>
          </ac:spMkLst>
        </pc:spChg>
        <pc:spChg chg="add del mod">
          <ac:chgData name="게스트 사용자" userId="053e9924d3e73d94" providerId="Windows Live" clId="Web-{D6F8BD9A-621A-4F93-BFBF-B3ED40C0850C}" dt="2021-12-05T14:53:42.762" v="1030" actId="20577"/>
          <ac:spMkLst>
            <pc:docMk/>
            <pc:sldMk cId="3578872584" sldId="270"/>
            <ac:spMk id="4" creationId="{CFC18ECE-C4EB-4BCA-84A0-0E98E5CD2183}"/>
          </ac:spMkLst>
        </pc:spChg>
        <pc:graphicFrameChg chg="add del mod ord">
          <ac:chgData name="게스트 사용자" userId="053e9924d3e73d94" providerId="Windows Live" clId="Web-{D6F8BD9A-621A-4F93-BFBF-B3ED40C0850C}" dt="2021-12-05T14:49:03.571" v="899"/>
          <ac:graphicFrameMkLst>
            <pc:docMk/>
            <pc:sldMk cId="3578872584" sldId="270"/>
            <ac:graphicFrameMk id="6" creationId="{0370452B-B32A-40D5-872D-59BCE6C1F6A2}"/>
          </ac:graphicFrameMkLst>
        </pc:graphicFrameChg>
      </pc:sldChg>
      <pc:sldChg chg="addSp delSp modSp add mod replId setBg modClrScheme chgLayout">
        <pc:chgData name="게스트 사용자" userId="053e9924d3e73d94" providerId="Windows Live" clId="Web-{D6F8BD9A-621A-4F93-BFBF-B3ED40C0850C}" dt="2021-12-05T14:53:12.027" v="986" actId="20577"/>
        <pc:sldMkLst>
          <pc:docMk/>
          <pc:sldMk cId="504798949" sldId="271"/>
        </pc:sldMkLst>
        <pc:spChg chg="mod ord">
          <ac:chgData name="게스트 사용자" userId="053e9924d3e73d94" providerId="Windows Live" clId="Web-{D6F8BD9A-621A-4F93-BFBF-B3ED40C0850C}" dt="2021-12-05T14:48:58.507" v="896"/>
          <ac:spMkLst>
            <pc:docMk/>
            <pc:sldMk cId="504798949" sldId="271"/>
            <ac:spMk id="2" creationId="{8EDB3CF4-67E2-442B-8176-6495F7BFFBC2}"/>
          </ac:spMkLst>
        </pc:spChg>
        <pc:spChg chg="add del mod">
          <ac:chgData name="게스트 사용자" userId="053e9924d3e73d94" providerId="Windows Live" clId="Web-{D6F8BD9A-621A-4F93-BFBF-B3ED40C0850C}" dt="2021-12-05T14:53:12.027" v="986" actId="20577"/>
          <ac:spMkLst>
            <pc:docMk/>
            <pc:sldMk cId="504798949" sldId="271"/>
            <ac:spMk id="4" creationId="{CFC18ECE-C4EB-4BCA-84A0-0E98E5CD2183}"/>
          </ac:spMkLst>
        </pc:spChg>
        <pc:spChg chg="add del">
          <ac:chgData name="게스트 사용자" userId="053e9924d3e73d94" providerId="Windows Live" clId="Web-{D6F8BD9A-621A-4F93-BFBF-B3ED40C0850C}" dt="2021-12-05T14:45:46.910" v="890"/>
          <ac:spMkLst>
            <pc:docMk/>
            <pc:sldMk cId="504798949" sldId="271"/>
            <ac:spMk id="10" creationId="{2E442304-DDBD-4F7B-8017-36BCC863FB40}"/>
          </ac:spMkLst>
        </pc:spChg>
        <pc:spChg chg="add del">
          <ac:chgData name="게스트 사용자" userId="053e9924d3e73d94" providerId="Windows Live" clId="Web-{D6F8BD9A-621A-4F93-BFBF-B3ED40C0850C}" dt="2021-12-05T14:45:46.910" v="890"/>
          <ac:spMkLst>
            <pc:docMk/>
            <pc:sldMk cId="504798949" sldId="271"/>
            <ac:spMk id="12" creationId="{5E107275-3853-46FD-A241-DE4355A42675}"/>
          </ac:spMkLst>
        </pc:spChg>
        <pc:graphicFrameChg chg="add del">
          <ac:chgData name="게스트 사용자" userId="053e9924d3e73d94" providerId="Windows Live" clId="Web-{D6F8BD9A-621A-4F93-BFBF-B3ED40C0850C}" dt="2021-12-05T14:45:46.910" v="890"/>
          <ac:graphicFrameMkLst>
            <pc:docMk/>
            <pc:sldMk cId="504798949" sldId="271"/>
            <ac:graphicFrameMk id="6" creationId="{DE9D11C7-1ED9-432B-A669-293AE3FFB87D}"/>
          </ac:graphicFrameMkLst>
        </pc:graphicFrameChg>
        <pc:graphicFrameChg chg="add del mod ord">
          <ac:chgData name="게스트 사용자" userId="053e9924d3e73d94" providerId="Windows Live" clId="Web-{D6F8BD9A-621A-4F93-BFBF-B3ED40C0850C}" dt="2021-12-05T14:49:06.288" v="900"/>
          <ac:graphicFrameMkLst>
            <pc:docMk/>
            <pc:sldMk cId="504798949" sldId="271"/>
            <ac:graphicFrameMk id="7" creationId="{BFC77247-807C-4702-9A53-DEF32617AA16}"/>
          </ac:graphicFrameMkLst>
        </pc:graphicFrameChg>
      </pc:sldChg>
      <pc:sldChg chg="addSp modSp add replId">
        <pc:chgData name="게스트 사용자" userId="053e9924d3e73d94" providerId="Windows Live" clId="Web-{D6F8BD9A-621A-4F93-BFBF-B3ED40C0850C}" dt="2021-12-05T14:56:39.141" v="1053" actId="1076"/>
        <pc:sldMkLst>
          <pc:docMk/>
          <pc:sldMk cId="166489850" sldId="272"/>
        </pc:sldMkLst>
        <pc:spChg chg="mod">
          <ac:chgData name="게스트 사용자" userId="053e9924d3e73d94" providerId="Windows Live" clId="Web-{D6F8BD9A-621A-4F93-BFBF-B3ED40C0850C}" dt="2021-12-05T14:50:30.118" v="942" actId="20577"/>
          <ac:spMkLst>
            <pc:docMk/>
            <pc:sldMk cId="166489850" sldId="272"/>
            <ac:spMk id="2" creationId="{8EDB3CF4-67E2-442B-8176-6495F7BFFBC2}"/>
          </ac:spMkLst>
        </pc:spChg>
        <pc:spChg chg="add mod">
          <ac:chgData name="게스트 사용자" userId="053e9924d3e73d94" providerId="Windows Live" clId="Web-{D6F8BD9A-621A-4F93-BFBF-B3ED40C0850C}" dt="2021-12-05T14:56:39.141" v="1053" actId="1076"/>
          <ac:spMkLst>
            <pc:docMk/>
            <pc:sldMk cId="166489850" sldId="272"/>
            <ac:spMk id="3" creationId="{BC73B4ED-F3BF-426D-B7FE-41C16B7C43A5}"/>
          </ac:spMkLst>
        </pc:spChg>
        <pc:spChg chg="mod">
          <ac:chgData name="게스트 사용자" userId="053e9924d3e73d94" providerId="Windows Live" clId="Web-{D6F8BD9A-621A-4F93-BFBF-B3ED40C0850C}" dt="2021-12-05T14:50:27.462" v="941" actId="20577"/>
          <ac:spMkLst>
            <pc:docMk/>
            <pc:sldMk cId="166489850" sldId="272"/>
            <ac:spMk id="4" creationId="{CFC18ECE-C4EB-4BCA-84A0-0E98E5CD2183}"/>
          </ac:spMkLst>
        </pc:spChg>
      </pc:sldChg>
      <pc:sldMasterChg chg="add del addSldLayout delSldLayout">
        <pc:chgData name="게스트 사용자" userId="053e9924d3e73d94" providerId="Windows Live" clId="Web-{D6F8BD9A-621A-4F93-BFBF-B3ED40C0850C}" dt="2021-12-05T14:48:58.507" v="896"/>
        <pc:sldMasterMkLst>
          <pc:docMk/>
          <pc:sldMasterMk cId="3686743294" sldId="2147483648"/>
        </pc:sldMasterMkLst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346971665" sldId="2147483649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463982937" sldId="2147483650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2146234188" sldId="2147483651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62196340" sldId="2147483652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2923469982" sldId="2147483653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1130272583" sldId="2147483654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1945682316" sldId="2147483655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3419606053" sldId="2147483656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1416493134" sldId="2147483657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510513095" sldId="2147483658"/>
          </pc:sldLayoutMkLst>
        </pc:sldLayoutChg>
        <pc:sldLayoutChg chg="add del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 modSldLayout">
        <pc:chgData name="게스트 사용자" userId="053e9924d3e73d94" providerId="Windows Live" clId="Web-{D6F8BD9A-621A-4F93-BFBF-B3ED40C0850C}" dt="2021-12-05T14:48:58.507" v="896"/>
        <pc:sldMasterMkLst>
          <pc:docMk/>
          <pc:sldMasterMk cId="181760881" sldId="2147483660"/>
        </pc:sldMasterMkLst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423146835" sldId="2147483661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4073964196" sldId="2147483662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1731281635" sldId="2147483663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2368822166" sldId="2147483664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1812699110" sldId="2147483665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615774979" sldId="2147483666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1337017189" sldId="2147483667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952400056" sldId="2147483668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3640856361" sldId="2147483669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3941418017" sldId="2147483670"/>
          </pc:sldLayoutMkLst>
        </pc:sldLayoutChg>
        <pc:sldLayoutChg chg="add del mod replId">
          <pc:chgData name="게스트 사용자" userId="053e9924d3e73d94" providerId="Windows Live" clId="Web-{D6F8BD9A-621A-4F93-BFBF-B3ED40C0850C}" dt="2021-12-05T14:48:58.507" v="896"/>
          <pc:sldLayoutMkLst>
            <pc:docMk/>
            <pc:sldMasterMk cId="181760881" sldId="2147483660"/>
            <pc:sldLayoutMk cId="107265197" sldId="2147483671"/>
          </pc:sldLayoutMkLst>
        </pc:sldLayoutChg>
      </pc:sldMasterChg>
    </pc:docChg>
  </pc:docChgLst>
  <pc:docChgLst>
    <pc:chgData name="게스트 사용자" userId="053e9924d3e73d94" providerId="Windows Live" clId="Web-{012A473D-DA2C-475E-AC5D-E2A367920ADD}"/>
    <pc:docChg chg="addSld modSld">
      <pc:chgData name="게스트 사용자" userId="053e9924d3e73d94" providerId="Windows Live" clId="Web-{012A473D-DA2C-475E-AC5D-E2A367920ADD}" dt="2021-12-05T12:25:35.392" v="578" actId="20577"/>
      <pc:docMkLst>
        <pc:docMk/>
      </pc:docMkLst>
      <pc:sldChg chg="modSp">
        <pc:chgData name="게스트 사용자" userId="053e9924d3e73d94" providerId="Windows Live" clId="Web-{012A473D-DA2C-475E-AC5D-E2A367920ADD}" dt="2021-12-05T12:11:18.233" v="36" actId="20577"/>
        <pc:sldMkLst>
          <pc:docMk/>
          <pc:sldMk cId="1549032702" sldId="257"/>
        </pc:sldMkLst>
        <pc:spChg chg="mod">
          <ac:chgData name="게스트 사용자" userId="053e9924d3e73d94" providerId="Windows Live" clId="Web-{012A473D-DA2C-475E-AC5D-E2A367920ADD}" dt="2021-12-05T12:11:18.233" v="36" actId="20577"/>
          <ac:spMkLst>
            <pc:docMk/>
            <pc:sldMk cId="1549032702" sldId="257"/>
            <ac:spMk id="3" creationId="{C316E952-EB86-4FE9-9929-981D7DE3FB2E}"/>
          </ac:spMkLst>
        </pc:spChg>
      </pc:sldChg>
      <pc:sldChg chg="modSp new">
        <pc:chgData name="게스트 사용자" userId="053e9924d3e73d94" providerId="Windows Live" clId="Web-{012A473D-DA2C-475E-AC5D-E2A367920ADD}" dt="2021-12-05T12:25:09.063" v="569" actId="20577"/>
        <pc:sldMkLst>
          <pc:docMk/>
          <pc:sldMk cId="1018077131" sldId="258"/>
        </pc:sldMkLst>
        <pc:spChg chg="mod">
          <ac:chgData name="게스트 사용자" userId="053e9924d3e73d94" providerId="Windows Live" clId="Web-{012A473D-DA2C-475E-AC5D-E2A367920ADD}" dt="2021-12-05T12:11:31.437" v="37" actId="20577"/>
          <ac:spMkLst>
            <pc:docMk/>
            <pc:sldMk cId="1018077131" sldId="258"/>
            <ac:spMk id="2" creationId="{8EDB3CF4-67E2-442B-8176-6495F7BFFBC2}"/>
          </ac:spMkLst>
        </pc:spChg>
        <pc:spChg chg="mod">
          <ac:chgData name="게스트 사용자" userId="053e9924d3e73d94" providerId="Windows Live" clId="Web-{012A473D-DA2C-475E-AC5D-E2A367920ADD}" dt="2021-12-05T12:25:09.063" v="569" actId="20577"/>
          <ac:spMkLst>
            <pc:docMk/>
            <pc:sldMk cId="1018077131" sldId="258"/>
            <ac:spMk id="3" creationId="{22A8D3C9-4128-469E-B361-D487F2F264A1}"/>
          </ac:spMkLst>
        </pc:spChg>
      </pc:sldChg>
      <pc:sldChg chg="modSp new">
        <pc:chgData name="게스트 사용자" userId="053e9924d3e73d94" providerId="Windows Live" clId="Web-{012A473D-DA2C-475E-AC5D-E2A367920ADD}" dt="2021-12-05T12:25:35.392" v="578" actId="20577"/>
        <pc:sldMkLst>
          <pc:docMk/>
          <pc:sldMk cId="1177228336" sldId="259"/>
        </pc:sldMkLst>
        <pc:spChg chg="mod">
          <ac:chgData name="게스트 사용자" userId="053e9924d3e73d94" providerId="Windows Live" clId="Web-{012A473D-DA2C-475E-AC5D-E2A367920ADD}" dt="2021-12-05T12:25:35.392" v="578" actId="20577"/>
          <ac:spMkLst>
            <pc:docMk/>
            <pc:sldMk cId="1177228336" sldId="259"/>
            <ac:spMk id="2" creationId="{9B2971D8-6399-441D-93E2-E6BDD5DBBB08}"/>
          </ac:spMkLst>
        </pc:spChg>
      </pc:sldChg>
    </pc:docChg>
  </pc:docChgLst>
</pc:chgInfo>
</file>

<file path=ppt/comments/modernComment_105_83B371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8C3F3E-6C93-4BAC-9C35-69087DB9B10C}" authorId="{F7F41A81-28A1-FBAC-89B9-A75B4A9EFCF5}" created="2021-12-05T15:01:51.099">
    <pc:sldMkLst xmlns:pc="http://schemas.microsoft.com/office/powerpoint/2013/main/command">
      <pc:docMk/>
      <pc:sldMk cId="2209575314" sldId="261"/>
    </pc:sldMkLst>
    <p188:txBody>
      <a:bodyPr/>
      <a:lstStyle/>
      <a:p>
        <a:r>
          <a:rPr lang="ko-KR" altLang="en-US"/>
          <a:t>https://horse-trail-213.notion.site/322d2103b00c4956b286781958bffaf7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11498 8546 16383 0 0,'-4'0'0'0'0,"-7"0"0"0"0,-2 5 0 0 0,-2 1 0 0 0,0 5 0 0 0,-5 0 0 0 0,-1 3 0 0 0,4 4 0 0 0,5 4 0 0 0,-5-2 0 0 0,-5 0 0 0 0,2 1 0 0 0,-1-2 0 0 0,0-5 0 0 0,2 5 0 0 0,0-1 0 0 0,-1 1 0 0 0,-3 3 0 0 0,3 11 0 0 0,1 1 0 0 0,2-2 0 0 0,2-5 0 0 0,-4-8 0 0 0,3 2 0 0 0,3 8 0 0 0,-5-2 0 0 0,0 0 0 0 0,4 4 0 0 0,-1-2 0 0 0,-8-3 0 0 0,2 0 0 0 0,3 10 0 0 0,0-2 0 0 0,3-1 0 0 0,0-7 0 0 0,1-3 0 0 0,0 4 0 0 0,-3-2 0 0 0,-9-6 0 0 0,2-1 0 0 0,-1 1 0 0 0,-1 3 0 0 0,-5 1 0 0 0,2 2 0 0 0,3-3 0 0 0,4-1 0 0 0,2-3 0 0 0,4-1 0 0 0,0 1 0 0 0,-2 4 0 0 0,-2 1 0 0 0,-4 3 0 0 0,0-4 0 0 0,2-1 0 0 0,1-3 0 0 0,3-6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19103 3720 16383 0 0,'0'5'0'0'0,"0"11"0"0"0,0 7 0 0 0,0 5 0 0 0,0 7 0 0 0,0 7 0 0 0,0 1 0 0 0,5 2 0 0 0,6-5 0 0 0,1-6 0 0 0,4-4 0 0 0,-2 3 0 0 0,2 1 0 0 0,4 3 0 0 0,2-4 0 0 0,-3 2 0 0 0,-3-1 0 0 0,-1 4 0 0 0,-3 0 0 0 0,2-2 0 0 0,-2-2 0 0 0,7 7 0 0 0,0 3 0 0 0,1-4 0 0 0,2 3 0 0 0,3-2 0 0 0,-3 1 0 0 0,-6 4 0 0 0,0-2 0 0 0,6 11 0 0 0,-1 0 0 0 0,-3 1 0 0 0,9 0 0 0 0,4-4 0 0 0,-2 2 0 0 0,-2 2 0 0 0,-5 6 0 0 0,-2 2 0 0 0,0-1 0 0 0,-3 3 0 0 0,10 0 0 0 0,1-2 0 0 0,4 8 0 0 0,2 5 0 0 0,-5-1 0 0 0,2 1 0 0 0,0 2 0 0 0,1 2 0 0 0,-2 0 0 0 0,0 2 0 0 0,0 0 0 0 0,3 5 0 0 0,-4-2 0 0 0,-1 2 0 0 0,-2-4 0 0 0,1-6 0 0 0,-6-3 0 0 0,4-5 0 0 0,8-4 0 0 0,-3-9 0 0 0,-6 0 0 0 0,2-10 0 0 0,-3-3 0 0 0,-1-4 0 0 0,6-5 0 0 0,-3 2 0 0 0,0 3 0 0 0,5 1 0 0 0,-3-3 0 0 0,-1 2 0 0 0,0 8 0 0 0,-5 1 0 0 0,8 3 0 0 0,5-5 0 0 0,-4 1 0 0 0,-2-5 0 0 0,-2-3 0 0 0,-4 0 0 0 0,-2 3 0 0 0,5-1 0 0 0,-1 1 0 0 0,4-1 0 0 0,-2-3 0 0 0,-1-4 0 0 0,0 2 0 0 0,1-6 0 0 0,-5 2 0 0 0,0 0 0 0 0,0-6 0 0 0,-3 2 0 0 0,5 1 0 0 0,7 5 0 0 0,0 1 0 0 0,-1-1 0 0 0,3-1 0 0 0,2 2 0 0 0,0-4 0 0 0,-2 6 0 0 0,5-3 0 0 0,-5 12 0 0 0,-9 1 0 0 0,3-6 0 0 0,1-6 0 0 0,-5 0 0 0 0,5-5 0 0 0,-3 0 0 0 0,-1 1 0 0 0,0-1 0 0 0,2-5 0 0 0,-4-3 0 0 0,-6-1 0 0 0,-5 2 0 0 0,6-4 0 0 0,-1 4 0 0 0,-3 2 0 0 0,2-2 0 0 0,-2 0 0 0 0,7-6 0 0 0,0 5 0 0 0,1-2 0 0 0,-2 0 0 0 0,0 2 0 0 0,-3 1 0 0 0,1-4 0 0 0,-2 1 0 0 0,1-5 0 0 0,2-4 0 0 0,-1 0 0 0 0,-3 4 0 0 0,0-2 0 0 0,-1 1 0 0 0,2-1 0 0 0,-2 2 0 0 0,-3 2 0 0 0,3-1 0 0 0,-2 0 0 0 0,2-1 0 0 0,0 0 0 0 0,-3 2 0 0 0,3 4 0 0 0,7-3 0 0 0,2 0 0 0 0,-3 2 0 0 0,-1-2 0 0 0,-2-1 0 0 0,-4 2 0 0 0,-4 3 0 0 0,2 1 0 0 0,4 7 0 0 0,-1 2 0 0 0,3 1 0 0 0,4-1 0 0 0,3-6 0 0 0,-2-8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10298 8377 16383 0 0,'4'0'0'0'0,"7"0"0"0"0,2 4 0 0 0,8 3 0 0 0,0 3 0 0 0,1 6 0 0 0,-3 5 0 0 0,-4 3 0 0 0,5 2 0 0 0,3 2 0 0 0,-2 1 0 0 0,-5 3 0 0 0,0-1 0 0 0,-2-3 0 0 0,-4-1 0 0 0,5 0 0 0 0,6-5 0 0 0,-2 3 0 0 0,2-2 0 0 0,-2-1 0 0 0,-6 1 0 0 0,0 2 0 0 0,-2 0 0 0 0,2 1 0 0 0,3 6 0 0 0,10 1 0 0 0,-1 1 0 0 0,0-1 0 0 0,2-6 0 0 0,-5-3 0 0 0,-1 4 0 0 0,5-3 0 0 0,9 4 0 0 0,2-3 0 0 0,-5-1 0 0 0,-2-6 0 0 0,-8 0 0 0 0,-2-3 0 0 0,-4-1 0 0 0,-6 3 0 0 0,2 1 0 0 0,3 0 0 0 0,-2 0 0 0 0,2-3 0 0 0,-1 0 0 0 0,1-2 0 0 0,-1 2 0 0 0,2-3 0 0 0,-3 1 0 0 0,-3 4 0 0 0,-3-2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14996 8313 16383 0 0,'-5'0'0'0'0,"-6"0"0"0"0,-6 0 0 0 0,0 5 0 0 0,4 6 0 0 0,-2 1 0 0 0,1 9 0 0 0,-5 5 0 0 0,0 3 0 0 0,4 1 0 0 0,-2 0 0 0 0,4 6 0 0 0,4 0 0 0 0,-2-1 0 0 0,1-2 0 0 0,-3-5 0 0 0,2-4 0 0 0,-3-6 0 0 0,1 4 0 0 0,4 3 0 0 0,-3-4 0 0 0,-8-3 0 0 0,0-2 0 0 0,3 2 0 0 0,-1-2 0 0 0,3 5 0 0 0,0-1 0 0 0,-3 7 0 0 0,1 3 0 0 0,-4 0 0 0 0,0 6 0 0 0,-5-4 0 0 0,1-2 0 0 0,0-2 0 0 0,2 4 0 0 0,2 1 0 0 0,1-4 0 0 0,4-3 0 0 0,4-1 0 0 0,0-5 0 0 0,-3 4 0 0 0,-7 3 0 0 0,-2 6 0 0 0,0-3 0 0 0,-1-2 0 0 0,-2-5 0 0 0,6-1 0 0 0,0-1 0 0 0,-1-3 0 0 0,3 0 0 0 0,1-4 0 0 0,3 2 0 0 0,0-3 0 0 0,-3-3 0 0 0,2 2 0 0 0,3 2 0 0 0,0 0 0 0 0,-3 2 0 0 0,1 8 0 0 0,-1 0 0 0 0,3 0 0 0 0,-8 2 0 0 0,1 0 0 0 0,4-4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13790 8207 16383 0 0,'5'0'0'0'0,"6"0"0"0"0,11 0 0 0 0,5 15 0 0 0,4 3 0 0 0,-3 4 0 0 0,-3 4 0 0 0,4-4 0 0 0,-2 0 0 0 0,-6 5 0 0 0,3 3 0 0 0,2-3 0 0 0,-5-4 0 0 0,1 2 0 0 0,5 5 0 0 0,3-4 0 0 0,0 9 0 0 0,1 4 0 0 0,0-7 0 0 0,-3 3 0 0 0,6 3 0 0 0,1 1 0 0 0,8-3 0 0 0,-3-1 0 0 0,2-3 0 0 0,-8-3 0 0 0,1 5 0 0 0,-5 0 0 0 0,-4-1 0 0 0,3-1 0 0 0,-3-2 0 0 0,-1 0 0 0 0,0-6 0 0 0,-6-3 0 0 0,-4 0 0 0 0,-1-3 0 0 0,2-5 0 0 0,-1 5 0 0 0,-4 4 0 0 0,6-3 0 0 0,0 2 0 0 0,6-4 0 0 0,0 10 0 0 0,0 0 0 0 0,1-5 0 0 0,-3 0 0 0 0,-2-5 0 0 0,-2-2 0 0 0,-6 4 0 0 0,6-3 0 0 0,0 1 0 0 0,-3 2 0 0 0,0-3 0 0 0,2-2 0 0 0,5-6 0 0 0,-3-2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18034 11806 16383 0 0,'-5'0'0'0'0,"-1"4"0"0"0,-10 3 0 0 0,-1 3 0 0 0,-2 2 0 0 0,1 1 0 0 0,4 5 0 0 0,-1-1 0 0 0,-1 1 0 0 0,0 2 0 0 0,5 2 0 0 0,-1-2 0 0 0,-4 1 0 0 0,1 0 0 0 0,-6-4 0 0 0,-4 2 0 0 0,2 6 0 0 0,-4-1 0 0 0,1-1 0 0 0,7 1 0 0 0,-4 2 0 0 0,3 5 0 0 0,-6 2 0 0 0,3 5 0 0 0,-1 0 0 0 0,1-1 0 0 0,3-2 0 0 0,-4-8 0 0 0,1-2 0 0 0,6 2 0 0 0,-9-3 0 0 0,-5 0 0 0 0,-6 0 0 0 0,4 1 0 0 0,1-5 0 0 0,2-5 0 0 0,6 5 0 0 0,-1-2 0 0 0,-7-3 0 0 0,2 4 0 0 0,3 4 0 0 0,-1-1 0 0 0,6 3 0 0 0,1-1 0 0 0,-4-5 0 0 0,-4-5 0 0 0,4-1 0 0 0,5 2 0 0 0,3-3 0 0 0,-6-1 0 0 0,1 1 0 0 0,4-1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16605 11658 16383 0 0,'0'4'0'0'0,"0"7"0"0"0,5 6 0 0 0,6 5 0 0 0,6 0 0 0 0,9-1 0 0 0,1 2 0 0 0,4 1 0 0 0,3 1 0 0 0,-1 3 0 0 0,4 4 0 0 0,1-2 0 0 0,-2 2 0 0 0,-3 3 0 0 0,-1-7 0 0 0,2 2 0 0 0,10-4 0 0 0,7 3 0 0 0,-5 7 0 0 0,3-4 0 0 0,-1 3 0 0 0,-1 4 0 0 0,3 7 0 0 0,0 8 0 0 0,3 1 0 0 0,-3-6 0 0 0,-12-5 0 0 0,-5-5 0 0 0,-5-5 0 0 0,-7-4 0 0 0,2-2 0 0 0,7 5 0 0 0,8 0 0 0 0,1 0 0 0 0,0 3 0 0 0,2 2 0 0 0,-2-2 0 0 0,4-3 0 0 0,2-6 0 0 0,3 3 0 0 0,-1-1 0 0 0,-4 0 0 0 0,-1-5 0 0 0,-6 0 0 0 0,-6-6 0 0 0,2-6 0 0 0,-4 5 0 0 0,-7-1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25144 12123 16383 0 0,'-4'0'0'0'0,"-3"5"0"0"0,-3 6 0 0 0,-6 6 0 0 0,0 5 0 0 0,-3 3 0 0 0,4 4 0 0 0,-7 4 0 0 0,-3 2 0 0 0,1 5 0 0 0,-4-5 0 0 0,-2-3 0 0 0,4 3 0 0 0,2-1 0 0 0,-6 4 0 0 0,0-4 0 0 0,-2 0 0 0 0,-5-4 0 0 0,5-2 0 0 0,8-3 0 0 0,3-4 0 0 0,-6-7 0 0 0,3 5 0 0 0,1 3 0 0 0,0-2 0 0 0,-2-4 0 0 0,3 4 0 0 0,1 0 0 0 0,0-4 0 0 0,-2-1 0 0 0,-6 8 0 0 0,-4 4 0 0 0,0-3 0 0 0,5 0 0 0 0,-3-4 0 0 0,1-6 0 0 0,-5-1 0 0 0,-3-2 0 0 0,3 2 0 0 0,1-1 0 0 0,7 2 0 0 0,2-2 0 0 0,-2-2 0 0 0,-8 1 0 0 0,-2-1 0 0 0,-4-2 0 0 0,4 2 0 0 0,4 0 0 0 0,3-2 0 0 0,7-3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23971 12250 16383 0 0,'5'0'0'0'0,"6"0"0"0"0,6 0 0 0 0,10 5 0 0 0,0 6 0 0 0,0 1 0 0 0,-5 4 0 0 0,0 3 0 0 0,-5 13 0 0 0,0 6 0 0 0,1 6 0 0 0,2 9 0 0 0,13 0 0 0 0,0 1 0 0 0,-1-8 0 0 0,0-3 0 0 0,-2 0 0 0 0,4 3 0 0 0,5 8 0 0 0,6-6 0 0 0,-5 4 0 0 0,-4-4 0 0 0,-4-8 0 0 0,1-2 0 0 0,2-3 0 0 0,-7-3 0 0 0,-2-2 0 0 0,-2-1 0 0 0,-4-1 0 0 0,3-5 0 0 0,3-2 0 0 0,7 10 0 0 0,6 9 0 0 0,2 2 0 0 0,-1-1 0 0 0,-3-3 0 0 0,-3-3 0 0 0,6-3 0 0 0,-3-2 0 0 0,-7-1 0 0 0,4-6 0 0 0,-3-2 0 0 0,-2-5 0 0 0,-6 0 0 0 0,-7-2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3:13:35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23563 3889 16383 0 0,'-9'5'0'0'0,"-9"6"0"0"0,0 6 0 0 0,-2 5 0 0 0,-8 8 0 0 0,-12 4 0 0 0,-1 0 0 0 0,3 5 0 0 0,-2 9 0 0 0,1 7 0 0 0,-2 2 0 0 0,-13 2 0 0 0,2-4 0 0 0,-8 6 0 0 0,-15 4 0 0 0,-2 8 0 0 0,2 7 0 0 0,9 4 0 0 0,-13 7 0 0 0,-8 6 0 0 0,-11 11 0 0 0,0 1 0 0 0,2 1 0 0 0,10-4 0 0 0,-1 3 0 0 0,10 3 0 0 0,-15-13 0 0 0,-12 9 0 0 0,4 10 0 0 0,-1 14 0 0 0,11-6 0 0 0,8-16 0 0 0,4 3 0 0 0,-5 1 0 0 0,8-10 0 0 0,10-13 0 0 0,4-13 0 0 0,-3 10 0 0 0,1-6 0 0 0,5 2 0 0 0,-2 0 0 0 0,-3 2 0 0 0,-2-6 0 0 0,6-6 0 0 0,8-7 0 0 0,8 5 0 0 0,-3-1 0 0 0,1-8 0 0 0,0-4 0 0 0,2 1 0 0 0,8 4 0 0 0,6-7 0 0 0,-7 4 0 0 0,-6 2 0 0 0,-1 4 0 0 0,2 1 0 0 0,2-8 0 0 0,-5 11 0 0 0,0 3 0 0 0,-2-8 0 0 0,1 1 0 0 0,0-8 0 0 0,-2 2 0 0 0,2-2 0 0 0,7-4 0 0 0,-2-8 0 0 0,5-7 0 0 0,4 4 0 0 0,7-1 0 0 0,7-3 0 0 0,-2-3 0 0 0,-3-9 0 0 0,2-3 0 0 0,0 2 0 0 0,-1 7 0 0 0,2 7 0 0 0,0-3 0 0 0,4 1 0 0 0,-1-7 0 0 0,1-3 0 0 0,5 8 0 0 0,-6-3 0 0 0,0-3 0 0 0,2-1 0 0 0,4-1 0 0 0,-1-6 0 0 0,-4-2 0 0 0,-3-4 0 0 0,0-1 0 0 0,4 2 0 0 0,5 3 0 0 0,-2 6 0 0 0,1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C6886-D712-42CC-99B8-F652DEE871E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A5049-87C1-4CF9-A914-D085F24B0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8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A5049-87C1-4CF9-A914-D085F24B02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5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https://horse-trail-213.notion.site/322d2103b00c4956b286781958bffaf7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A5049-87C1-4CF9-A914-D085F24B02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1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05_83B3719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6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0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32249"/>
            <a:ext cx="9144000" cy="2387600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캐치마인드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6416" y="3242603"/>
            <a:ext cx="9661584" cy="303598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2조 (</a:t>
            </a:r>
            <a:r>
              <a:rPr lang="ko-KR" altLang="en-US" dirty="0" err="1">
                <a:ea typeface="맑은 고딕"/>
              </a:rPr>
              <a:t>서른즈음에</a:t>
            </a:r>
            <a:r>
              <a:rPr lang="ko-KR" altLang="en-US" dirty="0">
                <a:ea typeface="맑은 고딕"/>
              </a:rPr>
              <a:t>)</a:t>
            </a:r>
            <a:endParaRPr lang="ko-KR"/>
          </a:p>
          <a:p>
            <a:pPr algn="l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담임 : </a:t>
            </a:r>
            <a:r>
              <a:rPr lang="ko-KR" altLang="en-US" dirty="0" err="1">
                <a:ea typeface="맑은 고딕"/>
              </a:rPr>
              <a:t>최기근</a:t>
            </a:r>
            <a:endParaRPr lang="ko-KR" altLang="en-US">
              <a:ea typeface="맑은 고딕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조장 : </a:t>
            </a:r>
            <a:r>
              <a:rPr lang="ko-KR" altLang="en-US" dirty="0" err="1">
                <a:ea typeface="맑은 고딕"/>
              </a:rPr>
              <a:t>백인광</a:t>
            </a:r>
            <a:endParaRPr lang="ko-KR" altLang="en-US">
              <a:ea typeface="맑은 고딕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조원 : 박종혁</a:t>
            </a:r>
          </a:p>
          <a:p>
            <a:pPr algn="l">
              <a:lnSpc>
                <a:spcPct val="150000"/>
              </a:lnSpc>
            </a:pPr>
            <a:r>
              <a:rPr lang="ko-KR" dirty="0">
                <a:latin typeface="Malgun Gothic"/>
                <a:ea typeface="Malgun Gothic"/>
              </a:rPr>
              <a:t>조원 : </a:t>
            </a:r>
            <a:r>
              <a:rPr lang="ko-KR" altLang="en-US" dirty="0" err="1">
                <a:ea typeface="맑은 고딕"/>
              </a:rPr>
              <a:t>김회진</a:t>
            </a:r>
            <a:endParaRPr lang="ko-KR" altLang="en-US">
              <a:ea typeface="맑은 고딕"/>
            </a:endParaRPr>
          </a:p>
          <a:p>
            <a:pPr algn="l">
              <a:lnSpc>
                <a:spcPct val="150000"/>
              </a:lnSpc>
            </a:pPr>
            <a:r>
              <a:rPr lang="ko-KR" dirty="0">
                <a:latin typeface="Malgun Gothic"/>
                <a:ea typeface="Malgun Gothic"/>
              </a:rPr>
              <a:t>조원 : </a:t>
            </a:r>
            <a:r>
              <a:rPr lang="ko-KR" altLang="en-US" dirty="0" err="1">
                <a:ea typeface="맑은 고딕"/>
              </a:rPr>
              <a:t>김재관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788676"/>
            <a:ext cx="4804242" cy="50765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24E7B4-86B7-461D-B755-42FEE905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960221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2. 설계</a:t>
            </a:r>
            <a:endParaRPr lang="ko-KR" altLang="en-US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AB7735CB-C69D-45A3-AF48-866C9A21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004" y="1992434"/>
            <a:ext cx="3988157" cy="3661806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91C39692-C8B1-4418-A2F1-3ED14B9C3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777" y="2760203"/>
            <a:ext cx="4138411" cy="39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00" y="27470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3. </a:t>
            </a:r>
            <a:r>
              <a:rPr lang="ko-KR" altLang="en-US" dirty="0" smtClean="0">
                <a:ea typeface="맑은 고딕"/>
              </a:rPr>
              <a:t>구현 </a:t>
            </a:r>
            <a:r>
              <a:rPr lang="en-US" altLang="ko-KR" dirty="0" smtClean="0">
                <a:ea typeface="맑은 고딕"/>
              </a:rPr>
              <a:t>–</a:t>
            </a:r>
            <a:r>
              <a:rPr lang="ko-KR" altLang="en-US" dirty="0" smtClean="0">
                <a:ea typeface="맑은 고딕"/>
              </a:rPr>
              <a:t>회원관리 파트</a:t>
            </a:r>
            <a:r>
              <a:rPr lang="en-US" altLang="ko-KR" dirty="0" smtClean="0">
                <a:ea typeface="맑은 고딕"/>
              </a:rPr>
              <a:t>(</a:t>
            </a:r>
            <a:r>
              <a:rPr lang="ko-KR" altLang="en-US" dirty="0" smtClean="0">
                <a:ea typeface="맑은 고딕"/>
              </a:rPr>
              <a:t>박종혁</a:t>
            </a:r>
            <a:r>
              <a:rPr lang="en-US" altLang="ko-KR" dirty="0" smtClean="0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411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55" y="336736"/>
            <a:ext cx="7525431" cy="61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C75816-D9B7-4B87-9362-ADDEE6663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17" y="1654936"/>
            <a:ext cx="2835478" cy="49281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A81E13-1FF8-4191-8362-B111DDDFFFBB}"/>
              </a:ext>
            </a:extLst>
          </p:cNvPr>
          <p:cNvSpPr/>
          <p:nvPr/>
        </p:nvSpPr>
        <p:spPr>
          <a:xfrm>
            <a:off x="2577504" y="4330199"/>
            <a:ext cx="594221" cy="21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0C35D63-A66F-44E3-952C-4C3E19CEC26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171726" y="3447058"/>
            <a:ext cx="648203" cy="998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159ADC2-95B4-4DCD-A0AD-E529FC672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929" y="3127598"/>
            <a:ext cx="1630348" cy="6389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06AEC13-E6B5-4A43-82FD-58F54A985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235" y="1083100"/>
            <a:ext cx="2576294" cy="126703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1548165-75E0-4E14-80EF-51704F96C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235" y="2477935"/>
            <a:ext cx="2597412" cy="126703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216F097-0E9E-42AD-A0E1-98162EFC1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8277" y="3864708"/>
            <a:ext cx="2590370" cy="12670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CD011B-F9C9-403E-A906-786073EA20C8}"/>
              </a:ext>
            </a:extLst>
          </p:cNvPr>
          <p:cNvSpPr txBox="1"/>
          <p:nvPr/>
        </p:nvSpPr>
        <p:spPr>
          <a:xfrm>
            <a:off x="5829561" y="1662493"/>
            <a:ext cx="208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미 입력 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B31B1E-1AB1-44FC-91A5-C9F7F481763C}"/>
              </a:ext>
            </a:extLst>
          </p:cNvPr>
          <p:cNvCxnSpPr>
            <a:cxnSpLocks/>
          </p:cNvCxnSpPr>
          <p:nvPr/>
        </p:nvCxnSpPr>
        <p:spPr>
          <a:xfrm>
            <a:off x="8299451" y="1808824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0E3383-1757-484B-B9E4-18F7CAF0D257}"/>
              </a:ext>
            </a:extLst>
          </p:cNvPr>
          <p:cNvSpPr txBox="1"/>
          <p:nvPr/>
        </p:nvSpPr>
        <p:spPr>
          <a:xfrm>
            <a:off x="5770018" y="2942759"/>
            <a:ext cx="247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중복확인 미 실행 상태에서</a:t>
            </a:r>
            <a:endParaRPr lang="en-US" altLang="ko-KR" sz="1400" dirty="0"/>
          </a:p>
          <a:p>
            <a:r>
              <a:rPr lang="ko-KR" altLang="en-US" sz="1400" dirty="0"/>
              <a:t>가입요청 시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E657ED3-F9E1-4701-BB9D-BD83B9535877}"/>
              </a:ext>
            </a:extLst>
          </p:cNvPr>
          <p:cNvCxnSpPr>
            <a:cxnSpLocks/>
          </p:cNvCxnSpPr>
          <p:nvPr/>
        </p:nvCxnSpPr>
        <p:spPr>
          <a:xfrm>
            <a:off x="8288288" y="3180394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8E93B3-A2E6-4B25-938D-73F6D4128754}"/>
              </a:ext>
            </a:extLst>
          </p:cNvPr>
          <p:cNvSpPr txBox="1"/>
          <p:nvPr/>
        </p:nvSpPr>
        <p:spPr>
          <a:xfrm>
            <a:off x="5829561" y="4287412"/>
            <a:ext cx="268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입력 후 중복 확인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사용 가능 아이디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599EF16-0691-4E91-8493-BB7CD2C50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8277" y="5251480"/>
            <a:ext cx="2597763" cy="1267029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9FD7CBF-7E0D-464C-B88C-2D89EE1A01C7}"/>
              </a:ext>
            </a:extLst>
          </p:cNvPr>
          <p:cNvCxnSpPr>
            <a:cxnSpLocks/>
          </p:cNvCxnSpPr>
          <p:nvPr/>
        </p:nvCxnSpPr>
        <p:spPr>
          <a:xfrm>
            <a:off x="8299451" y="4554702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44CCC3-F628-485B-83B9-AE67784CDA6C}"/>
              </a:ext>
            </a:extLst>
          </p:cNvPr>
          <p:cNvSpPr txBox="1"/>
          <p:nvPr/>
        </p:nvSpPr>
        <p:spPr>
          <a:xfrm>
            <a:off x="5797617" y="5710895"/>
            <a:ext cx="268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입력 후 중복 확인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사용 불가능 아이디 </a:t>
            </a:r>
            <a:r>
              <a:rPr lang="en-US" altLang="ko-KR" sz="1400" dirty="0"/>
              <a:t>: </a:t>
            </a:r>
            <a:r>
              <a:rPr lang="ko-KR" altLang="en-US" sz="1400" dirty="0"/>
              <a:t>중복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384580C-9813-4921-AD8E-FBCDFA2E6719}"/>
              </a:ext>
            </a:extLst>
          </p:cNvPr>
          <p:cNvCxnSpPr>
            <a:cxnSpLocks/>
          </p:cNvCxnSpPr>
          <p:nvPr/>
        </p:nvCxnSpPr>
        <p:spPr>
          <a:xfrm>
            <a:off x="8315887" y="5972505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7EC3F5-F974-49C3-8FBF-4E7804360960}"/>
              </a:ext>
            </a:extLst>
          </p:cNvPr>
          <p:cNvCxnSpPr>
            <a:cxnSpLocks/>
          </p:cNvCxnSpPr>
          <p:nvPr/>
        </p:nvCxnSpPr>
        <p:spPr>
          <a:xfrm flipV="1">
            <a:off x="4611181" y="3864710"/>
            <a:ext cx="0" cy="68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5DD7D70-DA09-4710-800B-25F71EAE2E72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611181" y="4554702"/>
            <a:ext cx="1174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>
            <a:extLst>
              <a:ext uri="{FF2B5EF4-FFF2-40B4-BE49-F238E27FC236}">
                <a16:creationId xmlns:a16="http://schemas.microsoft.com/office/drawing/2014/main" id="{191174BA-29E1-4A35-9A5A-801066A8E3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0156" y="4630916"/>
            <a:ext cx="948897" cy="35943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E911BF9-D63E-4423-B858-2C7076EE1276}"/>
              </a:ext>
            </a:extLst>
          </p:cNvPr>
          <p:cNvSpPr txBox="1"/>
          <p:nvPr/>
        </p:nvSpPr>
        <p:spPr>
          <a:xfrm>
            <a:off x="3495827" y="5073672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 수정 시 </a:t>
            </a:r>
            <a:r>
              <a:rPr lang="en-US" altLang="ko-KR" sz="1400" dirty="0"/>
              <a:t>-&gt; </a:t>
            </a:r>
            <a:r>
              <a:rPr lang="ko-KR" altLang="en-US" sz="1400" dirty="0"/>
              <a:t>중복확인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646147-A507-444C-9090-2A12691A79DE}"/>
              </a:ext>
            </a:extLst>
          </p:cNvPr>
          <p:cNvSpPr/>
          <p:nvPr/>
        </p:nvSpPr>
        <p:spPr>
          <a:xfrm>
            <a:off x="5781006" y="1495301"/>
            <a:ext cx="2518270" cy="647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264F116-76FD-40B5-AE6E-08775134C808}"/>
              </a:ext>
            </a:extLst>
          </p:cNvPr>
          <p:cNvSpPr/>
          <p:nvPr/>
        </p:nvSpPr>
        <p:spPr>
          <a:xfrm>
            <a:off x="5781006" y="2870533"/>
            <a:ext cx="2518270" cy="647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2881DB-5DD7-4002-96E0-600E6B227F18}"/>
              </a:ext>
            </a:extLst>
          </p:cNvPr>
          <p:cNvSpPr/>
          <p:nvPr/>
        </p:nvSpPr>
        <p:spPr>
          <a:xfrm>
            <a:off x="5785849" y="4230935"/>
            <a:ext cx="2518270" cy="647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C819433-41DE-457C-9A60-747525F2F717}"/>
              </a:ext>
            </a:extLst>
          </p:cNvPr>
          <p:cNvSpPr/>
          <p:nvPr/>
        </p:nvSpPr>
        <p:spPr>
          <a:xfrm>
            <a:off x="5797617" y="5648738"/>
            <a:ext cx="2518270" cy="647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AC274E8B-4A66-495F-82E7-EC8F578788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564" y="5327994"/>
            <a:ext cx="1316198" cy="13499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EA9C0D1-9AA3-4674-AD84-02878D58A457}"/>
              </a:ext>
            </a:extLst>
          </p:cNvPr>
          <p:cNvSpPr txBox="1"/>
          <p:nvPr/>
        </p:nvSpPr>
        <p:spPr>
          <a:xfrm>
            <a:off x="4855530" y="281382"/>
            <a:ext cx="182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8809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6C4FD0C-8655-4C3E-88B4-7062CA62D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06" y="1239463"/>
            <a:ext cx="2784350" cy="48635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707E00B-C561-492F-B06C-6C4A86054399}"/>
              </a:ext>
            </a:extLst>
          </p:cNvPr>
          <p:cNvSpPr/>
          <p:nvPr/>
        </p:nvSpPr>
        <p:spPr>
          <a:xfrm>
            <a:off x="1375795" y="4202884"/>
            <a:ext cx="1526795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75FAD6-DF4F-4EE1-96BB-1CBABF10CAA0}"/>
              </a:ext>
            </a:extLst>
          </p:cNvPr>
          <p:cNvSpPr/>
          <p:nvPr/>
        </p:nvSpPr>
        <p:spPr>
          <a:xfrm>
            <a:off x="1375794" y="4523064"/>
            <a:ext cx="1526795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D226404-AB23-49F2-BB88-CED83EE46DE1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2827090" y="1560860"/>
            <a:ext cx="1177627" cy="2962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26DBA6-CEAF-4A90-AA23-216C165AEE85}"/>
              </a:ext>
            </a:extLst>
          </p:cNvPr>
          <p:cNvSpPr txBox="1"/>
          <p:nvPr/>
        </p:nvSpPr>
        <p:spPr>
          <a:xfrm>
            <a:off x="4076471" y="1115704"/>
            <a:ext cx="18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비밀번호 확인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6804BA-E5AD-4398-91D0-89E3599DE01E}"/>
              </a:ext>
            </a:extLst>
          </p:cNvPr>
          <p:cNvSpPr txBox="1"/>
          <p:nvPr/>
        </p:nvSpPr>
        <p:spPr>
          <a:xfrm>
            <a:off x="5181512" y="140106"/>
            <a:ext cx="182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회원가입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F8F6D-D5F5-4D28-B042-A02BB81752B0}"/>
              </a:ext>
            </a:extLst>
          </p:cNvPr>
          <p:cNvSpPr txBox="1"/>
          <p:nvPr/>
        </p:nvSpPr>
        <p:spPr>
          <a:xfrm>
            <a:off x="6096000" y="977853"/>
            <a:ext cx="2080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비밀번호를 입력하지 않는 경우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124B5-F203-4029-93B1-0E40A2E5BD71}"/>
              </a:ext>
            </a:extLst>
          </p:cNvPr>
          <p:cNvSpPr txBox="1"/>
          <p:nvPr/>
        </p:nvSpPr>
        <p:spPr>
          <a:xfrm>
            <a:off x="6095999" y="1731257"/>
            <a:ext cx="28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비밀번호가 일치하지 않는 경우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0B31957-C83D-43EF-A063-F36A2F6C5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90" y="813685"/>
            <a:ext cx="2826356" cy="1374776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B7EB34D-FEAD-4133-B8C3-68859C5F5F27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734578" y="1560860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B088CF-96A3-42D4-9CD9-9DCC278B8EE1}"/>
              </a:ext>
            </a:extLst>
          </p:cNvPr>
          <p:cNvSpPr/>
          <p:nvPr/>
        </p:nvSpPr>
        <p:spPr>
          <a:xfrm>
            <a:off x="1167590" y="5375955"/>
            <a:ext cx="602488" cy="235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2E800E-17C8-4F78-9934-FAF11FCC8CBE}"/>
              </a:ext>
            </a:extLst>
          </p:cNvPr>
          <p:cNvSpPr txBox="1"/>
          <p:nvPr/>
        </p:nvSpPr>
        <p:spPr>
          <a:xfrm>
            <a:off x="4941675" y="2691002"/>
            <a:ext cx="3565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조건이 만족되고 성공 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닉네임 미작성시</a:t>
            </a:r>
            <a:endParaRPr lang="en-US" altLang="ko-KR" dirty="0"/>
          </a:p>
          <a:p>
            <a:r>
              <a:rPr lang="ko-KR" altLang="en-US" dirty="0"/>
              <a:t>기본 닉네임 </a:t>
            </a:r>
            <a:r>
              <a:rPr lang="en-US" altLang="ko-KR" dirty="0"/>
              <a:t>: </a:t>
            </a:r>
            <a:r>
              <a:rPr lang="en-US" altLang="ko-KR" dirty="0" err="1"/>
              <a:t>Catchmind</a:t>
            </a:r>
            <a:r>
              <a:rPr lang="en-US" altLang="ko-KR" dirty="0"/>
              <a:t>)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6E1F190-DDAB-4FC4-B403-C45CE40A5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890" y="2441433"/>
            <a:ext cx="2826356" cy="1390138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21CFFF-5C65-4E83-BD53-8A8AF514B72B}"/>
              </a:ext>
            </a:extLst>
          </p:cNvPr>
          <p:cNvCxnSpPr>
            <a:cxnSpLocks/>
          </p:cNvCxnSpPr>
          <p:nvPr/>
        </p:nvCxnSpPr>
        <p:spPr>
          <a:xfrm>
            <a:off x="8734578" y="3136705"/>
            <a:ext cx="30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27C34D9-8D83-4CF9-A8C7-972F97CBF6A3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0641068" y="3831571"/>
            <a:ext cx="0" cy="544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3756A70-D7FB-4208-9733-235254981F58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8734578" y="4376434"/>
            <a:ext cx="190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64ED81-305C-4D78-8E83-D50DCFC4DCF5}"/>
              </a:ext>
            </a:extLst>
          </p:cNvPr>
          <p:cNvSpPr txBox="1"/>
          <p:nvPr/>
        </p:nvSpPr>
        <p:spPr>
          <a:xfrm>
            <a:off x="5764136" y="4177090"/>
            <a:ext cx="327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자동으로 로그인 화면 이동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23CE34-3BB5-46AA-8453-206A7B6B67BB}"/>
              </a:ext>
            </a:extLst>
          </p:cNvPr>
          <p:cNvSpPr/>
          <p:nvPr/>
        </p:nvSpPr>
        <p:spPr>
          <a:xfrm>
            <a:off x="1963551" y="5376654"/>
            <a:ext cx="409015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BD47C9B-2F0B-4BE4-B584-9A1211C68541}"/>
              </a:ext>
            </a:extLst>
          </p:cNvPr>
          <p:cNvCxnSpPr>
            <a:cxnSpLocks/>
          </p:cNvCxnSpPr>
          <p:nvPr/>
        </p:nvCxnSpPr>
        <p:spPr>
          <a:xfrm flipV="1">
            <a:off x="2372566" y="5226341"/>
            <a:ext cx="2181862" cy="267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8D704DE-AD26-4D7D-AAED-62C4C94F6E03}"/>
              </a:ext>
            </a:extLst>
          </p:cNvPr>
          <p:cNvSpPr/>
          <p:nvPr/>
        </p:nvSpPr>
        <p:spPr>
          <a:xfrm>
            <a:off x="4004717" y="873472"/>
            <a:ext cx="4729861" cy="137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42DF7D-9983-4451-82FD-8BB6CB756BC3}"/>
              </a:ext>
            </a:extLst>
          </p:cNvPr>
          <p:cNvSpPr/>
          <p:nvPr/>
        </p:nvSpPr>
        <p:spPr>
          <a:xfrm>
            <a:off x="4797450" y="2558642"/>
            <a:ext cx="3937128" cy="114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764CFC2-71AB-4236-A58E-285967152A91}"/>
              </a:ext>
            </a:extLst>
          </p:cNvPr>
          <p:cNvSpPr/>
          <p:nvPr/>
        </p:nvSpPr>
        <p:spPr>
          <a:xfrm>
            <a:off x="5673497" y="4191768"/>
            <a:ext cx="30610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40B1A2-2EDD-4283-8429-EBFC8DD24CAC}"/>
              </a:ext>
            </a:extLst>
          </p:cNvPr>
          <p:cNvSpPr txBox="1"/>
          <p:nvPr/>
        </p:nvSpPr>
        <p:spPr>
          <a:xfrm>
            <a:off x="4500716" y="4952189"/>
            <a:ext cx="426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작성된 내용 초기화 및 로그인 화면으로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F034035-956E-4411-8A61-1EDFBB21676D}"/>
              </a:ext>
            </a:extLst>
          </p:cNvPr>
          <p:cNvSpPr/>
          <p:nvPr/>
        </p:nvSpPr>
        <p:spPr>
          <a:xfrm>
            <a:off x="4500716" y="4944558"/>
            <a:ext cx="4243743" cy="4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6196AB6-AFE8-4043-A264-B7C19EB8C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446" y="4886632"/>
            <a:ext cx="1316198" cy="134995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4172547-9550-42C4-88B8-C8900FF99777}"/>
              </a:ext>
            </a:extLst>
          </p:cNvPr>
          <p:cNvCxnSpPr>
            <a:cxnSpLocks/>
            <a:stCxn id="29" idx="3"/>
            <a:endCxn id="61" idx="1"/>
          </p:cNvCxnSpPr>
          <p:nvPr/>
        </p:nvCxnSpPr>
        <p:spPr>
          <a:xfrm flipV="1">
            <a:off x="1770078" y="3133289"/>
            <a:ext cx="3027372" cy="2360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BDEDEE-557C-4B4D-A8B5-B1C8BC93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06" y="1239463"/>
            <a:ext cx="2762365" cy="4863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EEFC1A-6AC6-410F-8AB8-7F458B14B6BC}"/>
              </a:ext>
            </a:extLst>
          </p:cNvPr>
          <p:cNvSpPr txBox="1"/>
          <p:nvPr/>
        </p:nvSpPr>
        <p:spPr>
          <a:xfrm>
            <a:off x="5385733" y="140106"/>
            <a:ext cx="142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8ADB6-DB0C-4911-9968-64A2D7B5A142}"/>
              </a:ext>
            </a:extLst>
          </p:cNvPr>
          <p:cNvSpPr txBox="1"/>
          <p:nvPr/>
        </p:nvSpPr>
        <p:spPr>
          <a:xfrm>
            <a:off x="5048272" y="34612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성공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4A104-AC1C-4C96-A91F-D3CD72BE913D}"/>
              </a:ext>
            </a:extLst>
          </p:cNvPr>
          <p:cNvSpPr txBox="1"/>
          <p:nvPr/>
        </p:nvSpPr>
        <p:spPr>
          <a:xfrm>
            <a:off x="5035493" y="153336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실패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B53344-52E2-4DCC-A710-0D3BEC5C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338" y="792534"/>
            <a:ext cx="3505200" cy="1733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5DBB04-99CC-4C54-A7F5-5AC40D2AF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38" y="2711182"/>
            <a:ext cx="3505200" cy="17145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6BEA8B-2762-4543-B294-ABFF4B89352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575245" y="3645922"/>
            <a:ext cx="1411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8CD6D2-1420-4581-9AE2-165ABEEB3AF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575245" y="1718032"/>
            <a:ext cx="1411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E184CA-6BCC-4695-B7AD-31474D449E64}"/>
              </a:ext>
            </a:extLst>
          </p:cNvPr>
          <p:cNvSpPr/>
          <p:nvPr/>
        </p:nvSpPr>
        <p:spPr>
          <a:xfrm>
            <a:off x="4922613" y="3418311"/>
            <a:ext cx="1652632" cy="4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23A58D-6FD0-4702-8522-F8B927E9C320}"/>
              </a:ext>
            </a:extLst>
          </p:cNvPr>
          <p:cNvSpPr/>
          <p:nvPr/>
        </p:nvSpPr>
        <p:spPr>
          <a:xfrm>
            <a:off x="4922613" y="1490421"/>
            <a:ext cx="1652632" cy="4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2930E1F-0479-426D-B1A2-D96EAABD9ED4}"/>
              </a:ext>
            </a:extLst>
          </p:cNvPr>
          <p:cNvCxnSpPr>
            <a:cxnSpLocks/>
          </p:cNvCxnSpPr>
          <p:nvPr/>
        </p:nvCxnSpPr>
        <p:spPr>
          <a:xfrm>
            <a:off x="10114327" y="4425682"/>
            <a:ext cx="0" cy="37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83D7663-2A14-49F4-97CB-6ADE8E23B8A3}"/>
              </a:ext>
            </a:extLst>
          </p:cNvPr>
          <p:cNvCxnSpPr>
            <a:cxnSpLocks/>
          </p:cNvCxnSpPr>
          <p:nvPr/>
        </p:nvCxnSpPr>
        <p:spPr>
          <a:xfrm flipH="1">
            <a:off x="6979640" y="4798503"/>
            <a:ext cx="3134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E8FD0E-AE2F-4D25-8E8C-5D6C88BD7ABE}"/>
              </a:ext>
            </a:extLst>
          </p:cNvPr>
          <p:cNvSpPr/>
          <p:nvPr/>
        </p:nvSpPr>
        <p:spPr>
          <a:xfrm>
            <a:off x="4151150" y="4302614"/>
            <a:ext cx="2845259" cy="991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게임화면 이동</a:t>
            </a:r>
          </a:p>
        </p:txBody>
      </p:sp>
    </p:spTree>
    <p:extLst>
      <p:ext uri="{BB962C8B-B14F-4D97-AF65-F5344CB8AC3E}">
        <p14:creationId xmlns:p14="http://schemas.microsoft.com/office/powerpoint/2010/main" val="16760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B92196-A9F7-4976-85F9-6B4403A2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7" y="2106979"/>
            <a:ext cx="3390096" cy="211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9F25A-0DE5-48E7-B75A-CF1782B3ABAA}"/>
              </a:ext>
            </a:extLst>
          </p:cNvPr>
          <p:cNvSpPr txBox="1"/>
          <p:nvPr/>
        </p:nvSpPr>
        <p:spPr>
          <a:xfrm>
            <a:off x="4900570" y="140106"/>
            <a:ext cx="2390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유저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8B471D-D977-42CC-8C8B-07254080FEBB}"/>
              </a:ext>
            </a:extLst>
          </p:cNvPr>
          <p:cNvCxnSpPr>
            <a:cxnSpLocks/>
          </p:cNvCxnSpPr>
          <p:nvPr/>
        </p:nvCxnSpPr>
        <p:spPr>
          <a:xfrm>
            <a:off x="3695823" y="3526077"/>
            <a:ext cx="1018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40EC053-AC6E-4112-850A-06393F7107F7}"/>
              </a:ext>
            </a:extLst>
          </p:cNvPr>
          <p:cNvCxnSpPr>
            <a:cxnSpLocks/>
          </p:cNvCxnSpPr>
          <p:nvPr/>
        </p:nvCxnSpPr>
        <p:spPr>
          <a:xfrm flipH="1">
            <a:off x="4706462" y="1577130"/>
            <a:ext cx="8151" cy="272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801A61-F1B8-40C1-9470-F18D89C39051}"/>
              </a:ext>
            </a:extLst>
          </p:cNvPr>
          <p:cNvCxnSpPr>
            <a:cxnSpLocks/>
          </p:cNvCxnSpPr>
          <p:nvPr/>
        </p:nvCxnSpPr>
        <p:spPr>
          <a:xfrm>
            <a:off x="4717410" y="2769402"/>
            <a:ext cx="285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D877F4-4BCA-461C-A3A2-4CEBC386AAFA}"/>
              </a:ext>
            </a:extLst>
          </p:cNvPr>
          <p:cNvSpPr/>
          <p:nvPr/>
        </p:nvSpPr>
        <p:spPr>
          <a:xfrm>
            <a:off x="6856570" y="2517721"/>
            <a:ext cx="1501630" cy="503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List&lt;Client&gt;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FA9114-4D19-4751-A4B2-5C7444FDD09F}"/>
              </a:ext>
            </a:extLst>
          </p:cNvPr>
          <p:cNvCxnSpPr>
            <a:cxnSpLocks/>
          </p:cNvCxnSpPr>
          <p:nvPr/>
        </p:nvCxnSpPr>
        <p:spPr>
          <a:xfrm>
            <a:off x="6428764" y="2769391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720762-AFB3-4244-83DF-79EFC0A4406E}"/>
              </a:ext>
            </a:extLst>
          </p:cNvPr>
          <p:cNvSpPr/>
          <p:nvPr/>
        </p:nvSpPr>
        <p:spPr>
          <a:xfrm>
            <a:off x="5002636" y="2517722"/>
            <a:ext cx="1426128" cy="503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회원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FC16EF-5ACF-4BF9-8E92-B32B434009F3}"/>
              </a:ext>
            </a:extLst>
          </p:cNvPr>
          <p:cNvSpPr txBox="1"/>
          <p:nvPr/>
        </p:nvSpPr>
        <p:spPr>
          <a:xfrm>
            <a:off x="3959480" y="2091382"/>
            <a:ext cx="75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510E7-0FE1-4971-9455-638F1BA2C467}"/>
              </a:ext>
            </a:extLst>
          </p:cNvPr>
          <p:cNvSpPr txBox="1"/>
          <p:nvPr/>
        </p:nvSpPr>
        <p:spPr>
          <a:xfrm>
            <a:off x="3937728" y="4152494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71FCA0D-0F86-4D9F-819C-779B1D1D594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706462" y="3893863"/>
            <a:ext cx="312952" cy="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62EA89-8081-4742-8CDB-BF0D02A8F555}"/>
              </a:ext>
            </a:extLst>
          </p:cNvPr>
          <p:cNvSpPr/>
          <p:nvPr/>
        </p:nvSpPr>
        <p:spPr>
          <a:xfrm>
            <a:off x="6566233" y="3642296"/>
            <a:ext cx="1249949" cy="503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TableView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073C122-EB61-468C-898C-9D2362A5018B}"/>
              </a:ext>
            </a:extLst>
          </p:cNvPr>
          <p:cNvCxnSpPr>
            <a:cxnSpLocks/>
          </p:cNvCxnSpPr>
          <p:nvPr/>
        </p:nvCxnSpPr>
        <p:spPr>
          <a:xfrm flipV="1">
            <a:off x="8365158" y="2769376"/>
            <a:ext cx="4208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090BC5-B280-4EDC-829C-995DFF49A702}"/>
              </a:ext>
            </a:extLst>
          </p:cNvPr>
          <p:cNvSpPr/>
          <p:nvPr/>
        </p:nvSpPr>
        <p:spPr>
          <a:xfrm>
            <a:off x="8802826" y="2517732"/>
            <a:ext cx="2055325" cy="503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</a:t>
            </a:r>
            <a:r>
              <a:rPr lang="en-US" altLang="ko-KR" dirty="0" err="1"/>
              <a:t>MemberVO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BB144D3-CBD7-47F0-83BB-B3D60A7C40BD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894368" y="3021061"/>
            <a:ext cx="1936121" cy="87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FD50DF-368B-48CC-82EE-EEA959C05D77}"/>
              </a:ext>
            </a:extLst>
          </p:cNvPr>
          <p:cNvSpPr/>
          <p:nvPr/>
        </p:nvSpPr>
        <p:spPr>
          <a:xfrm>
            <a:off x="5019414" y="3642297"/>
            <a:ext cx="1124125" cy="503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FBB0928-EC15-4CC2-8D4F-6A8770271175}"/>
              </a:ext>
            </a:extLst>
          </p:cNvPr>
          <p:cNvCxnSpPr>
            <a:cxnSpLocks/>
          </p:cNvCxnSpPr>
          <p:nvPr/>
        </p:nvCxnSpPr>
        <p:spPr>
          <a:xfrm flipV="1">
            <a:off x="6130006" y="3893965"/>
            <a:ext cx="4362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407C77A-E091-4CEA-8AE4-3460F7C4B9C7}"/>
              </a:ext>
            </a:extLst>
          </p:cNvPr>
          <p:cNvCxnSpPr>
            <a:stCxn id="25" idx="3"/>
          </p:cNvCxnSpPr>
          <p:nvPr/>
        </p:nvCxnSpPr>
        <p:spPr>
          <a:xfrm flipV="1">
            <a:off x="7816182" y="3893950"/>
            <a:ext cx="335570" cy="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62E49D-1092-4C0E-B102-032C76CD3CAF}"/>
              </a:ext>
            </a:extLst>
          </p:cNvPr>
          <p:cNvSpPr/>
          <p:nvPr/>
        </p:nvSpPr>
        <p:spPr>
          <a:xfrm>
            <a:off x="8151751" y="3642296"/>
            <a:ext cx="1409351" cy="503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삽입</a:t>
            </a:r>
            <a:endParaRPr lang="en-US" altLang="ko-KR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4FCF9FE-D295-47B5-9944-AB21870039E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9561102" y="3893863"/>
            <a:ext cx="564410" cy="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7465F9-A6AD-4667-88CB-55E158D136C1}"/>
              </a:ext>
            </a:extLst>
          </p:cNvPr>
          <p:cNvSpPr/>
          <p:nvPr/>
        </p:nvSpPr>
        <p:spPr>
          <a:xfrm>
            <a:off x="10125512" y="3642296"/>
            <a:ext cx="1258349" cy="503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끊김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733DA0C-5CA3-4924-9ED2-7E301BAC350E}"/>
              </a:ext>
            </a:extLst>
          </p:cNvPr>
          <p:cNvCxnSpPr/>
          <p:nvPr/>
        </p:nvCxnSpPr>
        <p:spPr>
          <a:xfrm>
            <a:off x="4714613" y="1577130"/>
            <a:ext cx="288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2A60B8F-00DA-4F50-B10B-475B5F2DC41A}"/>
              </a:ext>
            </a:extLst>
          </p:cNvPr>
          <p:cNvSpPr/>
          <p:nvPr/>
        </p:nvSpPr>
        <p:spPr>
          <a:xfrm>
            <a:off x="5002636" y="1245198"/>
            <a:ext cx="1734438" cy="62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List&lt;Client&gt; </a:t>
            </a:r>
            <a:r>
              <a:rPr lang="ko-KR" altLang="en-US" dirty="0"/>
              <a:t>해당 유저 삭제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0015DA8-2384-432F-896D-9AEFBD76317E}"/>
              </a:ext>
            </a:extLst>
          </p:cNvPr>
          <p:cNvCxnSpPr>
            <a:cxnSpLocks/>
            <a:stCxn id="90" idx="3"/>
            <a:endCxn id="93" idx="1"/>
          </p:cNvCxnSpPr>
          <p:nvPr/>
        </p:nvCxnSpPr>
        <p:spPr>
          <a:xfrm>
            <a:off x="6737074" y="1555929"/>
            <a:ext cx="322495" cy="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AEC11EF-4954-49D8-A71E-3E2A7BE2B5A7}"/>
              </a:ext>
            </a:extLst>
          </p:cNvPr>
          <p:cNvSpPr/>
          <p:nvPr/>
        </p:nvSpPr>
        <p:spPr>
          <a:xfrm>
            <a:off x="7059569" y="1245199"/>
            <a:ext cx="2155971" cy="62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</a:t>
            </a:r>
            <a:r>
              <a:rPr lang="en-US" altLang="ko-KR" dirty="0" err="1"/>
              <a:t>MemberVO</a:t>
            </a:r>
            <a:r>
              <a:rPr lang="en-US" altLang="ko-KR" dirty="0"/>
              <a:t>&gt;</a:t>
            </a:r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갱신 및 재전송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2CEE505-6D2B-4CE0-86F4-8F3FC1D6D5E7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1383861" y="3893887"/>
            <a:ext cx="3103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5BDF75D-2A41-4C5E-921F-65ECE2213416}"/>
              </a:ext>
            </a:extLst>
          </p:cNvPr>
          <p:cNvCxnSpPr>
            <a:cxnSpLocks/>
          </p:cNvCxnSpPr>
          <p:nvPr/>
        </p:nvCxnSpPr>
        <p:spPr>
          <a:xfrm flipH="1" flipV="1">
            <a:off x="11694253" y="2149937"/>
            <a:ext cx="2" cy="1743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92BCE6F-8937-4F68-902A-570D725CAD0F}"/>
              </a:ext>
            </a:extLst>
          </p:cNvPr>
          <p:cNvCxnSpPr>
            <a:cxnSpLocks/>
          </p:cNvCxnSpPr>
          <p:nvPr/>
        </p:nvCxnSpPr>
        <p:spPr>
          <a:xfrm flipH="1" flipV="1">
            <a:off x="5869855" y="2147737"/>
            <a:ext cx="5820322" cy="8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1ACF8E4-FBFD-4796-AFD4-ED9DFAC01854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5869855" y="1866660"/>
            <a:ext cx="0" cy="281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23CF60F-E344-4163-AEC2-7BFC1E80713A}"/>
              </a:ext>
            </a:extLst>
          </p:cNvPr>
          <p:cNvCxnSpPr>
            <a:cxnSpLocks/>
          </p:cNvCxnSpPr>
          <p:nvPr/>
        </p:nvCxnSpPr>
        <p:spPr>
          <a:xfrm>
            <a:off x="4706462" y="4304916"/>
            <a:ext cx="0" cy="48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EAAB2E1-5A8B-482B-882D-289014008602}"/>
              </a:ext>
            </a:extLst>
          </p:cNvPr>
          <p:cNvCxnSpPr>
            <a:cxnSpLocks/>
          </p:cNvCxnSpPr>
          <p:nvPr/>
        </p:nvCxnSpPr>
        <p:spPr>
          <a:xfrm>
            <a:off x="4714613" y="4785633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DD9862E-734E-4B3E-BA7D-19D5FB886BE6}"/>
              </a:ext>
            </a:extLst>
          </p:cNvPr>
          <p:cNvSpPr/>
          <p:nvPr/>
        </p:nvSpPr>
        <p:spPr>
          <a:xfrm>
            <a:off x="5019414" y="4513421"/>
            <a:ext cx="1124122" cy="57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List&lt;?&gt; </a:t>
            </a:r>
            <a:r>
              <a:rPr lang="ko-KR" altLang="en-US" dirty="0"/>
              <a:t>받음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94968DF-24EE-4331-AB1A-989A2C6593CB}"/>
              </a:ext>
            </a:extLst>
          </p:cNvPr>
          <p:cNvSpPr txBox="1"/>
          <p:nvPr/>
        </p:nvSpPr>
        <p:spPr>
          <a:xfrm>
            <a:off x="3942125" y="3755363"/>
            <a:ext cx="67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DFCB2D1-FAC8-476F-B463-58B7B0AA7DFB}"/>
              </a:ext>
            </a:extLst>
          </p:cNvPr>
          <p:cNvSpPr txBox="1"/>
          <p:nvPr/>
        </p:nvSpPr>
        <p:spPr>
          <a:xfrm>
            <a:off x="3877372" y="46419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게임화면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5F5B9F3-F418-421C-AE09-899D6C726950}"/>
              </a:ext>
            </a:extLst>
          </p:cNvPr>
          <p:cNvSpPr/>
          <p:nvPr/>
        </p:nvSpPr>
        <p:spPr>
          <a:xfrm>
            <a:off x="6566232" y="4515414"/>
            <a:ext cx="1798926" cy="57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TableView</a:t>
            </a:r>
            <a:r>
              <a:rPr lang="en-US" altLang="ko-KR" dirty="0"/>
              <a:t> </a:t>
            </a:r>
            <a:r>
              <a:rPr lang="ko-KR" altLang="en-US" dirty="0"/>
              <a:t>갱신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6AF8EB2-4451-42D1-A991-042B140D9627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6143536" y="4799838"/>
            <a:ext cx="422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87749FC-20A6-476A-ADAF-77324B876E5A}"/>
              </a:ext>
            </a:extLst>
          </p:cNvPr>
          <p:cNvCxnSpPr>
            <a:stCxn id="129" idx="3"/>
          </p:cNvCxnSpPr>
          <p:nvPr/>
        </p:nvCxnSpPr>
        <p:spPr>
          <a:xfrm flipV="1">
            <a:off x="8365158" y="4799838"/>
            <a:ext cx="437668" cy="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D8AB85E-2D53-4B9C-ACDA-3CA170D3F088}"/>
              </a:ext>
            </a:extLst>
          </p:cNvPr>
          <p:cNvSpPr/>
          <p:nvPr/>
        </p:nvSpPr>
        <p:spPr>
          <a:xfrm>
            <a:off x="8786006" y="4521826"/>
            <a:ext cx="1378077" cy="57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끊김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DA4FB9FA-EE4F-4C59-9A11-9F5E7478649C}"/>
              </a:ext>
            </a:extLst>
          </p:cNvPr>
          <p:cNvCxnSpPr>
            <a:stCxn id="135" idx="3"/>
          </p:cNvCxnSpPr>
          <p:nvPr/>
        </p:nvCxnSpPr>
        <p:spPr>
          <a:xfrm flipV="1">
            <a:off x="10164083" y="4799838"/>
            <a:ext cx="1530170" cy="74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28E61B81-3D44-4058-AC7A-F1C1B2B4E18F}"/>
              </a:ext>
            </a:extLst>
          </p:cNvPr>
          <p:cNvCxnSpPr/>
          <p:nvPr/>
        </p:nvCxnSpPr>
        <p:spPr>
          <a:xfrm>
            <a:off x="11694253" y="3893863"/>
            <a:ext cx="0" cy="913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D0F5B-C625-47DE-967C-9868894CD5FA}"/>
              </a:ext>
            </a:extLst>
          </p:cNvPr>
          <p:cNvSpPr txBox="1"/>
          <p:nvPr/>
        </p:nvSpPr>
        <p:spPr>
          <a:xfrm>
            <a:off x="3942125" y="2666004"/>
            <a:ext cx="67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135935C-117A-4D5B-B5A8-D04F6AF4597E}"/>
              </a:ext>
            </a:extLst>
          </p:cNvPr>
          <p:cNvSpPr txBox="1"/>
          <p:nvPr/>
        </p:nvSpPr>
        <p:spPr>
          <a:xfrm>
            <a:off x="3879922" y="15023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게임화면</a:t>
            </a:r>
          </a:p>
        </p:txBody>
      </p:sp>
    </p:spTree>
    <p:extLst>
      <p:ext uri="{BB962C8B-B14F-4D97-AF65-F5344CB8AC3E}">
        <p14:creationId xmlns:p14="http://schemas.microsoft.com/office/powerpoint/2010/main" val="28829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00" y="27470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3. </a:t>
            </a:r>
            <a:r>
              <a:rPr lang="ko-KR" altLang="en-US" dirty="0" smtClean="0">
                <a:ea typeface="맑은 고딕"/>
              </a:rPr>
              <a:t>구현 </a:t>
            </a:r>
            <a:r>
              <a:rPr lang="en-US" altLang="ko-KR" dirty="0" smtClean="0">
                <a:ea typeface="맑은 고딕"/>
              </a:rPr>
              <a:t>–</a:t>
            </a:r>
            <a:r>
              <a:rPr lang="ko-KR" altLang="en-US" dirty="0" err="1" smtClean="0">
                <a:ea typeface="맑은 고딕"/>
              </a:rPr>
              <a:t>게임기능</a:t>
            </a:r>
            <a:r>
              <a:rPr lang="ko-KR" altLang="en-US" dirty="0" smtClean="0">
                <a:ea typeface="맑은 고딕"/>
              </a:rPr>
              <a:t> 파트</a:t>
            </a:r>
            <a:r>
              <a:rPr lang="en-US" altLang="ko-KR" dirty="0" smtClean="0">
                <a:ea typeface="맑은 고딕"/>
              </a:rPr>
              <a:t>(</a:t>
            </a:r>
            <a:r>
              <a:rPr lang="ko-KR" altLang="en-US" dirty="0" err="1" smtClean="0">
                <a:ea typeface="맑은 고딕"/>
              </a:rPr>
              <a:t>김재관</a:t>
            </a:r>
            <a:r>
              <a:rPr lang="en-US" altLang="ko-KR" dirty="0" smtClean="0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01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20" y="865939"/>
            <a:ext cx="8878539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9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Path – 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teamproject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catchmind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/game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Catch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+mn-ea"/>
                        </a:rPr>
                        <a:t> Mind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게임시작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버튼을 클릭해 게임시작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progressbar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게임진행 시 진행 시간 표현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Canvas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게임에 사용될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그림판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Color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게임에 사용될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컬러객체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Answer Label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게임진행시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정답표시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방장 플레이어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4" y="1163043"/>
            <a:ext cx="6652260" cy="4743510"/>
          </a:xfrm>
          <a:prstGeom prst="rect">
            <a:avLst/>
          </a:prstGeom>
        </p:spPr>
      </p:pic>
      <p:grpSp>
        <p:nvGrpSpPr>
          <p:cNvPr id="31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303029" y="5324348"/>
            <a:ext cx="240771" cy="215444"/>
            <a:chOff x="4967002" y="1287539"/>
            <a:chExt cx="270745" cy="24226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962676" y="4486832"/>
            <a:ext cx="240772" cy="215444"/>
            <a:chOff x="4967002" y="1287539"/>
            <a:chExt cx="270745" cy="24226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097284" y="3302263"/>
            <a:ext cx="240772" cy="215444"/>
            <a:chOff x="4966525" y="1295539"/>
            <a:chExt cx="270745" cy="24226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525" y="1295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404645" y="4922479"/>
            <a:ext cx="240772" cy="215444"/>
            <a:chOff x="4967002" y="1287539"/>
            <a:chExt cx="270745" cy="24226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3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655279" y="2643211"/>
            <a:ext cx="240772" cy="215444"/>
            <a:chOff x="4966993" y="1287538"/>
            <a:chExt cx="270745" cy="24226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1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FEB63-8811-461F-8C0A-74E9B636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목차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6E952-EB86-4FE9-9929-981D7DE3F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13"/>
            <a:ext cx="10515600" cy="50270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ko-KR" altLang="en-US">
                <a:ea typeface="맑은 고딕"/>
              </a:rPr>
              <a:t>개요</a:t>
            </a:r>
            <a:endParaRPr lang="ko-KR"/>
          </a:p>
          <a:p>
            <a:pPr marL="514350" indent="-514350">
              <a:buAutoNum type="arabicPeriod"/>
            </a:pPr>
            <a:endParaRPr lang="ko-KR" altLang="en-US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>
                <a:ea typeface="맑은 고딕"/>
              </a:rPr>
              <a:t>설계</a:t>
            </a:r>
            <a:endParaRPr lang="ko-KR">
              <a:ea typeface="맑은 고딕"/>
            </a:endParaRPr>
          </a:p>
          <a:p>
            <a:pPr marL="514350" indent="-514350">
              <a:buAutoNum type="arabicPeriod"/>
            </a:pPr>
            <a:endParaRPr lang="ko-KR" altLang="en-US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>
                <a:ea typeface="맑은 고딕"/>
              </a:rPr>
              <a:t>구현</a:t>
            </a:r>
          </a:p>
          <a:p>
            <a:pPr marL="514350" indent="-514350">
              <a:buAutoNum type="arabicPeriod"/>
            </a:pPr>
            <a:endParaRPr lang="ko-KR" altLang="en-US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>
                <a:ea typeface="맑은 고딕"/>
              </a:rPr>
              <a:t>어려웠던 점</a:t>
            </a:r>
          </a:p>
          <a:p>
            <a:pPr marL="514350" indent="-514350">
              <a:buAutoNum type="arabicPeriod"/>
            </a:pPr>
            <a:endParaRPr lang="ko-KR" altLang="en-US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>
                <a:ea typeface="맑은 고딕"/>
              </a:rPr>
              <a:t>구현하지 못한 기능</a:t>
            </a:r>
          </a:p>
          <a:p>
            <a:pPr marL="514350" indent="-514350">
              <a:buAutoNum type="arabicPeriod"/>
            </a:pPr>
            <a:endParaRPr lang="ko-KR" altLang="en-US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 err="1">
                <a:ea typeface="맑은 고딕"/>
              </a:rPr>
              <a:t>QnA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90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포기 버튼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종료 및 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Canvas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초기화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Progressbar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게임시작버튼 진행 시 진행 시간 표현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Answer Label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게임시작버튼을 누른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방장플레이어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플레이어에 게만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게임답안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UserList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게임을 플레이하고 있는 플레이어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List</a:t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TextArea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채팅방을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통해 문제 정답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BGM –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게임화면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자동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BGM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일시정지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중지 버튼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TextArea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채팅방을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통해 모든 플레이어에게 정답자 출력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07" y="2046215"/>
            <a:ext cx="1886213" cy="28864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6" y="1391758"/>
            <a:ext cx="5285742" cy="4009325"/>
          </a:xfrm>
          <a:prstGeom prst="rect">
            <a:avLst/>
          </a:prstGeom>
        </p:spPr>
      </p:pic>
      <p:grpSp>
        <p:nvGrpSpPr>
          <p:cNvPr id="66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439507" y="3274010"/>
            <a:ext cx="240771" cy="215444"/>
            <a:chOff x="4967002" y="1287539"/>
            <a:chExt cx="270745" cy="24226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474119" y="4184359"/>
            <a:ext cx="240772" cy="215444"/>
            <a:chOff x="4967002" y="1287539"/>
            <a:chExt cx="270745" cy="242265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2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398733" y="2650250"/>
            <a:ext cx="240772" cy="215444"/>
            <a:chOff x="4967002" y="1287539"/>
            <a:chExt cx="270745" cy="242265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5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242122" y="2272001"/>
            <a:ext cx="240772" cy="215444"/>
            <a:chOff x="4967002" y="1287539"/>
            <a:chExt cx="270745" cy="24226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8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594505" y="4731477"/>
            <a:ext cx="240772" cy="215444"/>
            <a:chOff x="4966993" y="1287538"/>
            <a:chExt cx="270745" cy="24226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531070" y="4399803"/>
            <a:ext cx="240772" cy="215444"/>
            <a:chOff x="4967002" y="1287539"/>
            <a:chExt cx="270745" cy="24226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141345" y="3099823"/>
            <a:ext cx="240772" cy="215444"/>
            <a:chOff x="4966993" y="1287538"/>
            <a:chExt cx="270745" cy="24226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5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나가기 버튼을 통해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게임종료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알림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※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각종 디버그 수정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클라이언트 동시에 </a:t>
                      </a: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실행시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첫 클라이언트 실행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플레이어만 게임화면 실행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나머지 게임화면 실행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x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-&gt;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디버그 수정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459199"/>
            <a:ext cx="6739861" cy="4412063"/>
          </a:xfrm>
          <a:prstGeom prst="rect">
            <a:avLst/>
          </a:prstGeom>
        </p:spPr>
      </p:pic>
      <p:grpSp>
        <p:nvGrpSpPr>
          <p:cNvPr id="15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248426" y="2475152"/>
            <a:ext cx="240772" cy="215444"/>
            <a:chOff x="4967002" y="1287539"/>
            <a:chExt cx="270745" cy="24226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4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00" y="27470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3. </a:t>
            </a:r>
            <a:r>
              <a:rPr lang="ko-KR" altLang="en-US" dirty="0" smtClean="0">
                <a:ea typeface="맑은 고딕"/>
              </a:rPr>
              <a:t>구현 </a:t>
            </a:r>
            <a:r>
              <a:rPr lang="en-US" altLang="ko-KR" dirty="0" smtClean="0">
                <a:ea typeface="맑은 고딕"/>
              </a:rPr>
              <a:t>– </a:t>
            </a:r>
            <a:r>
              <a:rPr lang="ko-KR" altLang="en-US" dirty="0" smtClean="0">
                <a:ea typeface="맑은 고딕"/>
              </a:rPr>
              <a:t>채팅 파트</a:t>
            </a:r>
            <a:r>
              <a:rPr lang="en-US" altLang="ko-KR" dirty="0" smtClean="0">
                <a:ea typeface="맑은 고딕"/>
              </a:rPr>
              <a:t>(</a:t>
            </a:r>
            <a:r>
              <a:rPr lang="ko-KR" altLang="en-US" dirty="0" err="1" smtClean="0">
                <a:ea typeface="맑은 고딕"/>
              </a:rPr>
              <a:t>김회진</a:t>
            </a:r>
            <a:r>
              <a:rPr lang="en-US" altLang="ko-KR" dirty="0" smtClean="0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993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BE5301-5C71-49A6-AD37-BF97AAE0E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4" y="665140"/>
            <a:ext cx="4170446" cy="5097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2723A1-ADED-4A67-BA67-6B93E0302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13" y="724816"/>
            <a:ext cx="4852236" cy="49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16599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057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채팅창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구현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chatArea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keyCode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Enter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이용하거나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보내기 버튼을 눌러 서버에 값을 전달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서버에서 데이터의 타입을 비교하여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chatVO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일경우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nicknam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함께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반환 하여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클라이언트의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chatResult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출력한다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6066">
                <a:tc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298222"/>
                  </a:ext>
                </a:extLst>
              </a:tr>
              <a:tr h="5276066">
                <a:tc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9467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08" y="1307808"/>
            <a:ext cx="5838998" cy="44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53447-8D97-47AB-9886-6B52702F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12070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		server</a:t>
            </a:r>
            <a:r>
              <a:rPr lang="ko-KR" altLang="en-US" dirty="0"/>
              <a:t>에서 타입 구별 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   </a:t>
            </a:r>
            <a:r>
              <a:rPr lang="ko-KR" altLang="en-US" dirty="0"/>
              <a:t>클라이언트에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채팅창에 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BABB31-6F29-4218-829B-95A1C57DF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58" y="1817855"/>
            <a:ext cx="4761832" cy="2580266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C91269-D1FD-4DAD-88A3-7B6722D6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48" y="1817855"/>
            <a:ext cx="4343258" cy="29677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089FD4-24F0-4A15-85D9-2ECF595D9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848" y="4720801"/>
            <a:ext cx="4336382" cy="14454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1249EA-0ACA-40E2-A3EA-593F37816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65" y="5128037"/>
            <a:ext cx="39814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4203" y="505525"/>
          <a:ext cx="11317718" cy="11323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057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유저 목록 구현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위쪽 사각형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 목록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추가되고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종료된 클라이언트의 데이터를 서버에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전송 전송된 데이터를 받은 서버는 유저 목록에서 데이터를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제외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시킨뒤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클라이언트로 반환 후 클라이언트는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채팅창에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종료된 클라이언트의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nicknam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출력한다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*   “nickname”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님이 나갔습니다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6066">
                <a:tc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27813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171" y="1005169"/>
            <a:ext cx="3374305" cy="51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7E915-A0D7-4FCB-B5A7-2E7EF02F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클라이언트 접속 후 목록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클라이언트 종료 후 목록에서 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DD51CE-5DA7-451E-957D-974CD51F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926" y="1803609"/>
            <a:ext cx="5622649" cy="28991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C10DDD-1B3A-4293-A020-E70587010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8" y="4045624"/>
            <a:ext cx="5072563" cy="16307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FC3B1D-31B7-4DD1-8284-E6D4C423C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26" y="2290941"/>
            <a:ext cx="2439653" cy="14338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D6703D-5DDD-4A42-9A97-CC7C59145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992" y="5011721"/>
            <a:ext cx="4842516" cy="10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4. 어려웠던 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18ECE-C4EB-4BCA-84A0-0E98E5C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ea typeface="맑은 고딕"/>
              </a:rPr>
              <a:t>각종 초기 개발 환경 세팅 (학교와 집, 패키징)</a:t>
            </a:r>
          </a:p>
          <a:p>
            <a:pPr lvl="1">
              <a:buFont typeface="Wingdings" panose="020B0604020202020204" pitchFamily="34" charset="0"/>
              <a:buChar char="v"/>
            </a:pPr>
            <a:r>
              <a:rPr lang="ko-KR" altLang="en-US" dirty="0" err="1">
                <a:ea typeface="맑은 고딕"/>
              </a:rPr>
              <a:t>Jar</a:t>
            </a:r>
            <a:r>
              <a:rPr lang="ko-KR" altLang="en-US" dirty="0">
                <a:ea typeface="맑은 고딕"/>
              </a:rPr>
              <a:t> 빌드 패스, 서버 환경, </a:t>
            </a:r>
            <a:r>
              <a:rPr lang="ko-KR" altLang="en-US" dirty="0" err="1">
                <a:ea typeface="맑은 고딕"/>
              </a:rPr>
              <a:t>javafx</a:t>
            </a:r>
            <a:r>
              <a:rPr lang="ko-KR" altLang="en-US" dirty="0">
                <a:ea typeface="맑은 고딕"/>
              </a:rPr>
              <a:t> 모듈 설치 등등..</a:t>
            </a:r>
          </a:p>
          <a:p>
            <a:pPr lvl="1">
              <a:buFont typeface="Wingdings" panose="020B0604020202020204" pitchFamily="34" charset="0"/>
              <a:buChar char="v"/>
            </a:pPr>
            <a:r>
              <a:rPr lang="ko-KR" altLang="en-US" dirty="0">
                <a:ea typeface="맑은 고딕"/>
              </a:rPr>
              <a:t>어떤 </a:t>
            </a:r>
            <a:r>
              <a:rPr lang="ko-KR" altLang="en-US" dirty="0" err="1">
                <a:ea typeface="맑은 고딕"/>
              </a:rPr>
              <a:t>class를</a:t>
            </a:r>
            <a:r>
              <a:rPr lang="ko-KR" altLang="en-US" dirty="0">
                <a:ea typeface="맑은 고딕"/>
              </a:rPr>
              <a:t> 어떻게, 어떤 구조로 패키징 하고 </a:t>
            </a:r>
            <a:r>
              <a:rPr lang="ko-KR" altLang="en-US" dirty="0" err="1">
                <a:ea typeface="맑은 고딕"/>
              </a:rPr>
              <a:t>설계할것인가</a:t>
            </a:r>
            <a:r>
              <a:rPr lang="ko-KR" altLang="en-US" dirty="0">
                <a:ea typeface="맑은 고딕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체계적인 협업 진행의 어려움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기능 구현이 우선되다 보니 코드가 난잡하여 가독성이 떨어짐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화면 공유 기능 구현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유저 리스트 기능 구현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코드를 통합하는 과정에서 발생하는 각종 오류</a:t>
            </a:r>
          </a:p>
        </p:txBody>
      </p:sp>
    </p:spTree>
    <p:extLst>
      <p:ext uri="{BB962C8B-B14F-4D97-AF65-F5344CB8AC3E}">
        <p14:creationId xmlns:p14="http://schemas.microsoft.com/office/powerpoint/2010/main" val="35788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5. 구현하지 못한 기능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18ECE-C4EB-4BCA-84A0-0E98E5C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게임 </a:t>
            </a:r>
            <a:r>
              <a:rPr lang="ko-KR" altLang="en-US" dirty="0" err="1">
                <a:ea typeface="맑은 고딕"/>
              </a:rPr>
              <a:t>대기방</a:t>
            </a:r>
            <a:r>
              <a:rPr lang="ko-KR" altLang="en-US" dirty="0">
                <a:ea typeface="맑은 고딕"/>
              </a:rPr>
              <a:t> 화면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개인 프로필 화면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게임내 에서 프로필 수정 기능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문제를 </a:t>
            </a:r>
            <a:r>
              <a:rPr lang="ko-KR" altLang="en-US" dirty="0" err="1">
                <a:ea typeface="맑은 고딕"/>
              </a:rPr>
              <a:t>맞춘사람이</a:t>
            </a:r>
            <a:r>
              <a:rPr lang="ko-KR" altLang="en-US" dirty="0">
                <a:ea typeface="맑은 고딕"/>
              </a:rPr>
              <a:t> 그림을 그리는 기능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순차적 랜덤으로 그림을 그리는 기능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아이디 찾기, 비밀번호 찾기 기능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게임 </a:t>
            </a:r>
            <a:r>
              <a:rPr lang="ko-KR" altLang="en-US" dirty="0" err="1">
                <a:ea typeface="맑은 고딕"/>
              </a:rPr>
              <a:t>결과창</a:t>
            </a:r>
            <a:r>
              <a:rPr lang="ko-KR" altLang="en-US" dirty="0">
                <a:ea typeface="맑은 고딕"/>
              </a:rPr>
              <a:t> 화면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47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>
                <a:ea typeface="맑은 고딕"/>
              </a:rPr>
              <a:t>개요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8D3C9-4128-469E-B361-D487F2F2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dirty="0" err="1">
                <a:ea typeface="+mn-lt"/>
                <a:cs typeface="+mn-lt"/>
              </a:rPr>
              <a:t>javafx를</a:t>
            </a:r>
            <a:r>
              <a:rPr lang="ko-KR" dirty="0">
                <a:ea typeface="+mn-lt"/>
                <a:cs typeface="+mn-lt"/>
              </a:rPr>
              <a:t> 활용하여 </a:t>
            </a:r>
            <a:r>
              <a:rPr lang="ko-KR" altLang="en-US" dirty="0">
                <a:ea typeface="+mn-lt"/>
                <a:cs typeface="+mn-lt"/>
              </a:rPr>
              <a:t>캐치마인드의 핵심기능을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구현</a:t>
            </a:r>
            <a:endParaRPr lang="ko-KR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+mn-lt"/>
                <a:cs typeface="+mn-lt"/>
              </a:rPr>
              <a:t>제작 인원 : 4명</a:t>
            </a:r>
          </a:p>
          <a:p>
            <a:pPr>
              <a:lnSpc>
                <a:spcPct val="150000"/>
              </a:lnSpc>
            </a:pPr>
            <a:r>
              <a:rPr lang="ko-KR" dirty="0">
                <a:ea typeface="+mn-lt"/>
                <a:cs typeface="+mn-lt"/>
              </a:rPr>
              <a:t>제작 기간 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2021-11-25 ~ 2021-12-06 (약 2주</a:t>
            </a:r>
            <a:r>
              <a:rPr lang="en-US" altLang="ko-KR" dirty="0">
                <a:ea typeface="+mn-lt"/>
                <a:cs typeface="+mn-lt"/>
              </a:rPr>
              <a:t>)</a:t>
            </a:r>
            <a:endParaRPr lang="ko-KR" altLang="en-US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사용 기술 : </a:t>
            </a:r>
            <a:r>
              <a:rPr lang="ko-KR" altLang="en-US" dirty="0" err="1">
                <a:ea typeface="맑은 고딕"/>
              </a:rPr>
              <a:t>JavaFX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MySQL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Database</a:t>
            </a:r>
            <a:endParaRPr lang="ko-KR" altLang="en-US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협업 도구 : </a:t>
            </a:r>
            <a:r>
              <a:rPr lang="ko-KR" altLang="en-US" dirty="0" err="1">
                <a:ea typeface="맑은 고딕"/>
              </a:rPr>
              <a:t>Notion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주요 기능 : 로그인, 회원가입 ,채팅, </a:t>
            </a:r>
            <a:r>
              <a:rPr lang="ko-KR" altLang="en-US" dirty="0" err="1" smtClean="0">
                <a:ea typeface="맑은 고딕"/>
              </a:rPr>
              <a:t>그림그리기</a:t>
            </a:r>
            <a:r>
              <a:rPr lang="en-US" altLang="ko-KR" dirty="0" smtClean="0">
                <a:ea typeface="맑은 고딕"/>
              </a:rPr>
              <a:t>, </a:t>
            </a:r>
            <a:r>
              <a:rPr lang="ko-KR" altLang="en-US" dirty="0" smtClean="0">
                <a:ea typeface="맑은 고딕"/>
              </a:rPr>
              <a:t>게임 등</a:t>
            </a:r>
            <a:r>
              <a:rPr lang="ko-KR" altLang="en-US" dirty="0">
                <a:ea typeface="맑은 고딕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제작 목적 : 학습 내용을 프로젝트에 직접 적용 해봄으로써 학습 이해도를 높이고 </a:t>
            </a:r>
            <a:r>
              <a:rPr lang="ko-KR" altLang="en-US" dirty="0" err="1">
                <a:ea typeface="맑은 고딕"/>
              </a:rPr>
              <a:t>팀원간의</a:t>
            </a:r>
            <a:r>
              <a:rPr lang="ko-KR" altLang="en-US" dirty="0">
                <a:ea typeface="맑은 고딕"/>
              </a:rPr>
              <a:t> 협업 능력을 배양하기 위함</a:t>
            </a:r>
          </a:p>
        </p:txBody>
      </p:sp>
    </p:spTree>
    <p:extLst>
      <p:ext uri="{BB962C8B-B14F-4D97-AF65-F5344CB8AC3E}">
        <p14:creationId xmlns:p14="http://schemas.microsoft.com/office/powerpoint/2010/main" val="10180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6. </a:t>
            </a:r>
            <a:r>
              <a:rPr lang="ko-KR" altLang="en-US" dirty="0" err="1">
                <a:ea typeface="맑은 고딕"/>
              </a:rPr>
              <a:t>QnA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18ECE-C4EB-4BCA-84A0-0E98E5C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3B4ED-F3BF-426D-B7FE-41C16B7C43A5}"/>
              </a:ext>
            </a:extLst>
          </p:cNvPr>
          <p:cNvSpPr txBox="1"/>
          <p:nvPr/>
        </p:nvSpPr>
        <p:spPr>
          <a:xfrm>
            <a:off x="4724400" y="3071611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dirty="0">
                <a:ea typeface="맑은 고딕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48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3CF4-67E2-442B-8176-6495F7B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>
                <a:ea typeface="맑은 고딕"/>
              </a:rPr>
              <a:t>개요</a:t>
            </a:r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9021A55B-F8F7-4712-954D-441FE0350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988" y="1804161"/>
            <a:ext cx="11072839" cy="49738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122BC-1BEC-4BAD-8715-C3E03C4E3F11}"/>
              </a:ext>
            </a:extLst>
          </p:cNvPr>
          <p:cNvSpPr txBox="1"/>
          <p:nvPr/>
        </p:nvSpPr>
        <p:spPr>
          <a:xfrm>
            <a:off x="839273" y="1429555"/>
            <a:ext cx="5598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개인별 수행 내용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35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E7B4-86B7-461D-B755-42FEE905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960221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2. 설계</a:t>
            </a:r>
            <a:endParaRPr lang="ko-KR" altLang="en-US"/>
          </a:p>
        </p:txBody>
      </p:sp>
      <p:pic>
        <p:nvPicPr>
          <p:cNvPr id="12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D56E7103-6948-4266-9F0C-EDF37D7F3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689" y="1322418"/>
            <a:ext cx="6198622" cy="5530281"/>
          </a:xfr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2ED53DFC-66D4-4FAD-9DC4-606C8AE899BF}"/>
              </a:ext>
            </a:extLst>
          </p:cNvPr>
          <p:cNvSpPr txBox="1"/>
          <p:nvPr/>
        </p:nvSpPr>
        <p:spPr>
          <a:xfrm>
            <a:off x="843497" y="956153"/>
            <a:ext cx="55928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일일 회의를 통해 역할분담 및 주제 선정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E7B4-86B7-461D-B755-42FEE905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960221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2. 설계</a:t>
            </a:r>
            <a:endParaRPr lang="ko-KR" altLang="en-US" dirty="0"/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6394D34-EA68-4AF7-B693-91DB03518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5526" y="1275422"/>
            <a:ext cx="7817421" cy="548470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B26165-D48F-4B37-A675-F3044F21C6F7}"/>
              </a:ext>
            </a:extLst>
          </p:cNvPr>
          <p:cNvSpPr txBox="1"/>
          <p:nvPr/>
        </p:nvSpPr>
        <p:spPr>
          <a:xfrm>
            <a:off x="841332" y="956153"/>
            <a:ext cx="9681505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팀페이지를 적극 활용해 소통과 </a:t>
            </a:r>
            <a:r>
              <a:rPr lang="ko-KR" altLang="en-US" dirty="0" err="1">
                <a:ea typeface="맑은 고딕"/>
              </a:rPr>
              <a:t>진행내용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smtClean="0">
                <a:ea typeface="맑은 고딕"/>
              </a:rPr>
              <a:t>공유</a:t>
            </a:r>
            <a:endParaRPr lang="en-US" altLang="ko-KR" dirty="0" smtClean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 smtClean="0"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95753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E7B4-86B7-461D-B755-42FEE905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960221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2. 설계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6165-D48F-4B37-A675-F3044F21C6F7}"/>
              </a:ext>
            </a:extLst>
          </p:cNvPr>
          <p:cNvSpPr txBox="1"/>
          <p:nvPr/>
        </p:nvSpPr>
        <p:spPr>
          <a:xfrm>
            <a:off x="841332" y="956153"/>
            <a:ext cx="5729355" cy="7377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화면 설계 및 각자 맡은 파트 플로우 차트 작성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ko-KR" altLang="en-US">
              <a:ea typeface="맑은 고딕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2C452F5A-0151-4030-9B8D-2312B08AD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922" y="1320645"/>
            <a:ext cx="5251502" cy="5536976"/>
          </a:xfrm>
        </p:spPr>
      </p:pic>
    </p:spTree>
    <p:extLst>
      <p:ext uri="{BB962C8B-B14F-4D97-AF65-F5344CB8AC3E}">
        <p14:creationId xmlns:p14="http://schemas.microsoft.com/office/powerpoint/2010/main" val="29349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E7B4-86B7-461D-B755-42FEE905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960221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2. 설계</a:t>
            </a:r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D5945F7F-63C5-40CF-A6E4-41A3D11A6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840" y="962984"/>
            <a:ext cx="10935076" cy="5832206"/>
          </a:xfrm>
        </p:spPr>
      </p:pic>
    </p:spTree>
    <p:extLst>
      <p:ext uri="{BB962C8B-B14F-4D97-AF65-F5344CB8AC3E}">
        <p14:creationId xmlns:p14="http://schemas.microsoft.com/office/powerpoint/2010/main" val="12098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11E5D07F-7C47-47C7-BCF9-60D99CAD1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917" y="874072"/>
            <a:ext cx="11140975" cy="593927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3F34D73-08EA-4A63-B154-2EDB336262F0}"/>
                  </a:ext>
                </a:extLst>
              </p14:cNvPr>
              <p14:cNvContentPartPr/>
              <p14:nvPr/>
            </p14:nvContentPartPr>
            <p14:xfrm>
              <a:off x="3040961" y="3860131"/>
              <a:ext cx="381000" cy="428625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3F34D73-08EA-4A63-B154-2EDB336262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3074" y="3842106"/>
                <a:ext cx="416417" cy="464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33AA4B3-3147-41EF-8214-817C6E37DFF9}"/>
                  </a:ext>
                </a:extLst>
              </p14:cNvPr>
              <p14:cNvContentPartPr/>
              <p14:nvPr/>
            </p14:nvContentPartPr>
            <p14:xfrm>
              <a:off x="2972802" y="3867651"/>
              <a:ext cx="333375" cy="390525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33AA4B3-3147-41EF-8214-817C6E37DF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54605" y="3849704"/>
                <a:ext cx="369406" cy="426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B7B9A5D-7E87-419A-8C07-8F21FDCE9008}"/>
                  </a:ext>
                </a:extLst>
              </p14:cNvPr>
              <p14:cNvContentPartPr/>
              <p14:nvPr/>
            </p14:nvContentPartPr>
            <p14:xfrm>
              <a:off x="4684854" y="3837572"/>
              <a:ext cx="390525" cy="51435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B7B9A5D-7E87-419A-8C07-8F21FDCE90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7006" y="3819436"/>
                <a:ext cx="425865" cy="550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B2A08B8-3FFE-40BD-A851-E6CF9B9B78D1}"/>
                  </a:ext>
                </a:extLst>
              </p14:cNvPr>
              <p14:cNvContentPartPr/>
              <p14:nvPr/>
            </p14:nvContentPartPr>
            <p14:xfrm>
              <a:off x="4627144" y="3787440"/>
              <a:ext cx="476250" cy="466725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B2A08B8-3FFE-40BD-A851-E6CF9B9B78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9307" y="3769640"/>
                <a:ext cx="511567" cy="501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CC1E6C-E785-4DEC-9BE6-59A4E662E122}"/>
                  </a:ext>
                </a:extLst>
              </p14:cNvPr>
              <p14:cNvContentPartPr/>
              <p14:nvPr/>
            </p14:nvContentPartPr>
            <p14:xfrm>
              <a:off x="6098888" y="5491914"/>
              <a:ext cx="409575" cy="381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CC1E6C-E785-4DEC-9BE6-59A4E662E1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81065" y="5474110"/>
                <a:ext cx="444865" cy="41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F5A858D-A501-4616-92E7-EAD5FAB37F80}"/>
                  </a:ext>
                </a:extLst>
              </p14:cNvPr>
              <p14:cNvContentPartPr/>
              <p14:nvPr/>
            </p14:nvContentPartPr>
            <p14:xfrm>
              <a:off x="5960644" y="5421730"/>
              <a:ext cx="600075" cy="51435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F5A858D-A501-4616-92E7-EAD5FAB37F8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42795" y="5403594"/>
                <a:ext cx="635416" cy="550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84C8926-E7FB-47BC-B60D-DED09CB9CB46}"/>
                  </a:ext>
                </a:extLst>
              </p14:cNvPr>
              <p14:cNvContentPartPr/>
              <p14:nvPr/>
            </p14:nvContentPartPr>
            <p14:xfrm>
              <a:off x="9379122" y="5642309"/>
              <a:ext cx="476250" cy="36195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84C8926-E7FB-47BC-B60D-DED09CB9CB4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60958" y="5624211"/>
                <a:ext cx="512214" cy="397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E1FFBED-7E84-4A2C-B785-71BEF53D3DD8}"/>
                  </a:ext>
                </a:extLst>
              </p14:cNvPr>
              <p14:cNvContentPartPr/>
              <p14:nvPr/>
            </p14:nvContentPartPr>
            <p14:xfrm>
              <a:off x="9449802" y="5702466"/>
              <a:ext cx="466725" cy="504825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E1FFBED-7E84-4A2C-B785-71BEF53D3DD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31837" y="5684501"/>
                <a:ext cx="502295" cy="540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9611022-6506-4615-8FFA-2FC0EC9BCE44}"/>
                  </a:ext>
                </a:extLst>
              </p14:cNvPr>
              <p14:cNvContentPartPr/>
              <p14:nvPr/>
            </p14:nvContentPartPr>
            <p14:xfrm>
              <a:off x="7239174" y="1742072"/>
              <a:ext cx="1533525" cy="203835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9611022-6506-4615-8FFA-2FC0EC9BCE4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21124" y="1724072"/>
                <a:ext cx="1569264" cy="2073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0C1BEC0-2DC2-4FB2-8EC1-634A57473891}"/>
                  </a:ext>
                </a:extLst>
              </p14:cNvPr>
              <p14:cNvContentPartPr/>
              <p14:nvPr/>
            </p14:nvContentPartPr>
            <p14:xfrm>
              <a:off x="7143749" y="1661861"/>
              <a:ext cx="1133475" cy="21717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0C1BEC0-2DC2-4FB2-8EC1-634A5747389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5723" y="1643851"/>
                <a:ext cx="1169166" cy="2207361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제목 1">
            <a:extLst>
              <a:ext uri="{FF2B5EF4-FFF2-40B4-BE49-F238E27FC236}">
                <a16:creationId xmlns:a16="http://schemas.microsoft.com/office/drawing/2014/main" id="{6BCAA4C9-B57A-4FDC-9FEC-08804BFEE344}"/>
              </a:ext>
            </a:extLst>
          </p:cNvPr>
          <p:cNvSpPr txBox="1">
            <a:spLocks/>
          </p:cNvSpPr>
          <p:nvPr/>
        </p:nvSpPr>
        <p:spPr>
          <a:xfrm>
            <a:off x="846826" y="84691"/>
            <a:ext cx="105156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ea typeface="맑은 고딕"/>
              </a:rPr>
              <a:t>2. 설계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511</Words>
  <Application>Microsoft Office PowerPoint</Application>
  <PresentationFormat>와이드스크린</PresentationFormat>
  <Paragraphs>177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나눔바른고딕</vt:lpstr>
      <vt:lpstr>Malgun Gothic</vt:lpstr>
      <vt:lpstr>Malgun Gothic</vt:lpstr>
      <vt:lpstr>Arial</vt:lpstr>
      <vt:lpstr>Wingdings</vt:lpstr>
      <vt:lpstr>Office 테마</vt:lpstr>
      <vt:lpstr>캐치마인드</vt:lpstr>
      <vt:lpstr>목차</vt:lpstr>
      <vt:lpstr>개요</vt:lpstr>
      <vt:lpstr>개요</vt:lpstr>
      <vt:lpstr>2. 설계</vt:lpstr>
      <vt:lpstr>2. 설계</vt:lpstr>
      <vt:lpstr>2. 설계</vt:lpstr>
      <vt:lpstr>2. 설계</vt:lpstr>
      <vt:lpstr>PowerPoint 프레젠테이션</vt:lpstr>
      <vt:lpstr>2. 설계</vt:lpstr>
      <vt:lpstr>3. 구현 –회원관리 파트(박종혁)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구현 –게임기능 파트(김재관)</vt:lpstr>
      <vt:lpstr>PowerPoint 프레젠테이션</vt:lpstr>
      <vt:lpstr>PowerPoint 프레젠테이션</vt:lpstr>
      <vt:lpstr>PowerPoint 프레젠테이션</vt:lpstr>
      <vt:lpstr>PowerPoint 프레젠테이션</vt:lpstr>
      <vt:lpstr>3. 구현 – 채팅 파트(김회진)</vt:lpstr>
      <vt:lpstr>PowerPoint 프레젠테이션</vt:lpstr>
      <vt:lpstr>PowerPoint 프레젠테이션</vt:lpstr>
      <vt:lpstr>  server에서 타입 구별 후      클라이언트에 반환    채팅창에 출력</vt:lpstr>
      <vt:lpstr>PowerPoint 프레젠테이션</vt:lpstr>
      <vt:lpstr>  클라이언트 접속 후 목록 추가   클라이언트 종료 후 목록에서 삭제</vt:lpstr>
      <vt:lpstr>4. 어려웠던 점</vt:lpstr>
      <vt:lpstr>5. 구현하지 못한 기능</vt:lpstr>
      <vt:lpstr>6. 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kte01</dc:creator>
  <cp:lastModifiedBy>kte01</cp:lastModifiedBy>
  <cp:revision>254</cp:revision>
  <dcterms:created xsi:type="dcterms:W3CDTF">2021-12-05T11:53:47Z</dcterms:created>
  <dcterms:modified xsi:type="dcterms:W3CDTF">2021-12-06T03:42:53Z</dcterms:modified>
</cp:coreProperties>
</file>