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480" r:id="rId2"/>
  </p:sldIdLst>
  <p:sldSz cx="12192000" cy="6858000"/>
  <p:notesSz cx="6797675" cy="9926638"/>
  <p:embeddedFontLst>
    <p:embeddedFont>
      <p:font typeface="맑은 고딕" panose="020B0503020000020004" pitchFamily="50" charset="-127"/>
      <p:regular r:id="rId3"/>
      <p:bold r:id="rId4"/>
    </p:embeddedFont>
    <p:embeddedFont>
      <p:font typeface="나눔스퀘어 ExtraBold" panose="020B0600000101010101" pitchFamily="50" charset="-127"/>
      <p:bold r:id="rId5"/>
    </p:embeddedFont>
    <p:embeddedFont>
      <p:font typeface="나눔스퀘어 Bold" panose="020B0600000101010101" pitchFamily="50" charset="-127"/>
      <p:bold r:id="rId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CDD1"/>
    <a:srgbClr val="C5E7E1"/>
    <a:srgbClr val="F48C64"/>
    <a:srgbClr val="4BAEF3"/>
    <a:srgbClr val="595959"/>
    <a:srgbClr val="BFBFBF"/>
    <a:srgbClr val="F0D3C3"/>
    <a:srgbClr val="D6EBFD"/>
    <a:srgbClr val="F6ADCD"/>
    <a:srgbClr val="CED9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5204" autoAdjust="0"/>
  </p:normalViewPr>
  <p:slideViewPr>
    <p:cSldViewPr snapToGrid="0">
      <p:cViewPr varScale="1">
        <p:scale>
          <a:sx n="77" d="100"/>
          <a:sy n="77" d="100"/>
        </p:scale>
        <p:origin x="-108" y="-31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font" Target="fonts/font1.fntdata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5" Type="http://schemas.openxmlformats.org/officeDocument/2006/relationships/font" Target="fonts/font3.fntdata"/><Relationship Id="rId10" Type="http://schemas.openxmlformats.org/officeDocument/2006/relationships/tableStyles" Target="tableStyles.xml"/><Relationship Id="rId4" Type="http://schemas.openxmlformats.org/officeDocument/2006/relationships/font" Target="fonts/font2.fntdata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014784FD-0837-55E9-EA6E-6EF71B46FB21}"/>
              </a:ext>
            </a:extLst>
          </p:cNvPr>
          <p:cNvGrpSpPr/>
          <p:nvPr userDrawn="1"/>
        </p:nvGrpSpPr>
        <p:grpSpPr>
          <a:xfrm>
            <a:off x="0" y="309217"/>
            <a:ext cx="9748229" cy="5382576"/>
            <a:chOff x="-21334" y="45058"/>
            <a:chExt cx="12440263" cy="6859588"/>
          </a:xfrm>
        </p:grpSpPr>
        <p:cxnSp>
          <p:nvCxnSpPr>
            <p:cNvPr id="3" name="직선 연결선 2">
              <a:extLst>
                <a:ext uri="{FF2B5EF4-FFF2-40B4-BE49-F238E27FC236}">
                  <a16:creationId xmlns="" xmlns:a16="http://schemas.microsoft.com/office/drawing/2014/main" id="{5D26991C-7C89-0C0F-5064-98EBE5CD552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22054" y="45058"/>
              <a:ext cx="0" cy="6859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직선 연결선 3">
              <a:extLst>
                <a:ext uri="{FF2B5EF4-FFF2-40B4-BE49-F238E27FC236}">
                  <a16:creationId xmlns="" xmlns:a16="http://schemas.microsoft.com/office/drawing/2014/main" id="{E5E2FA02-4219-CE66-3E05-9A6106534D6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58064" y="45058"/>
              <a:ext cx="0" cy="6859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="" xmlns:a16="http://schemas.microsoft.com/office/drawing/2014/main" id="{F8009AB0-C61A-CBDA-54FF-BAF93B264B6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-21334" y="708260"/>
              <a:ext cx="1238918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="" xmlns:a16="http://schemas.microsoft.com/office/drawing/2014/main" id="{46DC60F6-AD18-B2C3-8D81-46132A3F8054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-21334" y="6197892"/>
              <a:ext cx="124402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FD0B80E8-82A7-F95C-E0E9-DB93AEE2AC35}"/>
              </a:ext>
            </a:extLst>
          </p:cNvPr>
          <p:cNvSpPr/>
          <p:nvPr userDrawn="1"/>
        </p:nvSpPr>
        <p:spPr>
          <a:xfrm>
            <a:off x="1" y="5400940"/>
            <a:ext cx="9712800" cy="273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E7C9B2E-A61A-56F0-67FB-E7CE27A03FF3}"/>
              </a:ext>
            </a:extLst>
          </p:cNvPr>
          <p:cNvSpPr/>
          <p:nvPr userDrawn="1"/>
        </p:nvSpPr>
        <p:spPr>
          <a:xfrm>
            <a:off x="0" y="273063"/>
            <a:ext cx="9711054" cy="338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180E7BEB-69A5-F35C-B5CA-65E665544E9C}"/>
              </a:ext>
            </a:extLst>
          </p:cNvPr>
          <p:cNvSpPr/>
          <p:nvPr userDrawn="1"/>
        </p:nvSpPr>
        <p:spPr>
          <a:xfrm>
            <a:off x="0" y="273063"/>
            <a:ext cx="3144415" cy="33898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14429B1A-F805-98FF-9D29-5047BF17EA85}"/>
              </a:ext>
            </a:extLst>
          </p:cNvPr>
          <p:cNvSpPr txBox="1"/>
          <p:nvPr userDrawn="1"/>
        </p:nvSpPr>
        <p:spPr>
          <a:xfrm>
            <a:off x="9708200" y="258112"/>
            <a:ext cx="2476828" cy="541360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pPr algn="ctr"/>
            <a:endParaRPr lang="ko-KR" altLang="en-US" sz="1100" b="1" kern="1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="" xmlns:a16="http://schemas.microsoft.com/office/drawing/2014/main" id="{C07CB220-9AA8-858A-FD6C-23CABB61E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0568" y="0"/>
            <a:ext cx="3873272" cy="259080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b"/>
          <a:lstStyle>
            <a:lvl1pPr algn="l">
              <a:defRPr lang="ko-KR" altLang="en-US" sz="1100" b="1" kern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EF03D7D-1C0C-47E5-D494-598BB05ED883}"/>
              </a:ext>
            </a:extLst>
          </p:cNvPr>
          <p:cNvSpPr txBox="1"/>
          <p:nvPr userDrawn="1"/>
        </p:nvSpPr>
        <p:spPr>
          <a:xfrm>
            <a:off x="0" y="-2530"/>
            <a:ext cx="1093364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100" b="1" kern="1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화면 이름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40388F97-395F-1045-F6D9-7E6B2745E705}"/>
              </a:ext>
            </a:extLst>
          </p:cNvPr>
          <p:cNvSpPr txBox="1"/>
          <p:nvPr userDrawn="1"/>
        </p:nvSpPr>
        <p:spPr>
          <a:xfrm>
            <a:off x="9715172" y="-2530"/>
            <a:ext cx="2476828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100" b="1" kern="1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화면 설명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6EB3DACD-5D19-CA7A-98BE-2F94819FD356}"/>
              </a:ext>
            </a:extLst>
          </p:cNvPr>
          <p:cNvSpPr txBox="1"/>
          <p:nvPr userDrawn="1"/>
        </p:nvSpPr>
        <p:spPr>
          <a:xfrm>
            <a:off x="4966636" y="-2530"/>
            <a:ext cx="1093364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100" b="1" kern="1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화면 번호</a:t>
            </a:r>
          </a:p>
        </p:txBody>
      </p:sp>
      <p:sp>
        <p:nvSpPr>
          <p:cNvPr id="19" name="부제목 2">
            <a:extLst>
              <a:ext uri="{FF2B5EF4-FFF2-40B4-BE49-F238E27FC236}">
                <a16:creationId xmlns="" xmlns:a16="http://schemas.microsoft.com/office/drawing/2014/main" id="{E089A377-CADA-C84B-48BE-5F09DBAA2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54408" y="-2817"/>
            <a:ext cx="3660763" cy="259080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lang="ko-KR" altLang="en-US" sz="1100" b="1" kern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2" name="화살표: 오각형 21">
            <a:extLst>
              <a:ext uri="{FF2B5EF4-FFF2-40B4-BE49-F238E27FC236}">
                <a16:creationId xmlns="" xmlns:a16="http://schemas.microsoft.com/office/drawing/2014/main" id="{FB8C4596-D7DC-0880-98E3-C08171F300B3}"/>
              </a:ext>
            </a:extLst>
          </p:cNvPr>
          <p:cNvSpPr/>
          <p:nvPr userDrawn="1"/>
        </p:nvSpPr>
        <p:spPr>
          <a:xfrm rot="5400000">
            <a:off x="-24106" y="367509"/>
            <a:ext cx="450517" cy="261623"/>
          </a:xfrm>
          <a:prstGeom prst="homePlate">
            <a:avLst>
              <a:gd name="adj" fmla="val 49999"/>
            </a:avLst>
          </a:prstGeom>
          <a:solidFill>
            <a:srgbClr val="6969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="" xmlns:a16="http://schemas.microsoft.com/office/drawing/2014/main" id="{318C6CA1-EE49-D6C1-CF19-861192AD2761}"/>
              </a:ext>
            </a:extLst>
          </p:cNvPr>
          <p:cNvSpPr/>
          <p:nvPr userDrawn="1"/>
        </p:nvSpPr>
        <p:spPr>
          <a:xfrm>
            <a:off x="9014054" y="338839"/>
            <a:ext cx="223200" cy="2232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lvl="0" algn="ctr"/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…</a:t>
            </a:r>
            <a:endParaRPr lang="ko-KR" altLang="en-US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="" xmlns:a16="http://schemas.microsoft.com/office/drawing/2014/main" id="{ED9525E2-FB59-CB56-D972-17CB00C278E2}"/>
              </a:ext>
            </a:extLst>
          </p:cNvPr>
          <p:cNvGrpSpPr/>
          <p:nvPr userDrawn="1"/>
        </p:nvGrpSpPr>
        <p:grpSpPr>
          <a:xfrm>
            <a:off x="9355604" y="345330"/>
            <a:ext cx="223200" cy="223200"/>
            <a:chOff x="9355604" y="345330"/>
            <a:chExt cx="223200" cy="223200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="" xmlns:a16="http://schemas.microsoft.com/office/drawing/2014/main" id="{897AE9D9-FEE1-5998-21F0-50B372230B24}"/>
                </a:ext>
              </a:extLst>
            </p:cNvPr>
            <p:cNvSpPr/>
            <p:nvPr userDrawn="1"/>
          </p:nvSpPr>
          <p:spPr>
            <a:xfrm>
              <a:off x="9355604" y="345330"/>
              <a:ext cx="223200" cy="2232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lvl="0" algn="ctr"/>
              <a:endPara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="" xmlns:a16="http://schemas.microsoft.com/office/drawing/2014/main" id="{58199B2F-A97F-1457-7C7C-10216377F177}"/>
                </a:ext>
              </a:extLst>
            </p:cNvPr>
            <p:cNvGrpSpPr/>
            <p:nvPr userDrawn="1"/>
          </p:nvGrpSpPr>
          <p:grpSpPr>
            <a:xfrm>
              <a:off x="9382566" y="372292"/>
              <a:ext cx="169277" cy="169277"/>
              <a:chOff x="5197954" y="2992000"/>
              <a:chExt cx="169277" cy="169277"/>
            </a:xfrm>
          </p:grpSpPr>
          <p:sp>
            <p:nvSpPr>
              <p:cNvPr id="46" name="사각형: 둥근 모서리 45">
                <a:extLst>
                  <a:ext uri="{FF2B5EF4-FFF2-40B4-BE49-F238E27FC236}">
                    <a16:creationId xmlns="" xmlns:a16="http://schemas.microsoft.com/office/drawing/2014/main" id="{0C74B5C4-408E-534A-E5C9-E7E00D7AB02A}"/>
                  </a:ext>
                </a:extLst>
              </p:cNvPr>
              <p:cNvSpPr/>
              <p:nvPr/>
            </p:nvSpPr>
            <p:spPr>
              <a:xfrm rot="2700000">
                <a:off x="5264655" y="2992000"/>
                <a:ext cx="35875" cy="16927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47" name="사각형: 둥근 모서리 46">
                <a:extLst>
                  <a:ext uri="{FF2B5EF4-FFF2-40B4-BE49-F238E27FC236}">
                    <a16:creationId xmlns="" xmlns:a16="http://schemas.microsoft.com/office/drawing/2014/main" id="{071D0F06-8535-8D8C-F4A4-85465EFAE64B}"/>
                  </a:ext>
                </a:extLst>
              </p:cNvPr>
              <p:cNvSpPr/>
              <p:nvPr/>
            </p:nvSpPr>
            <p:spPr>
              <a:xfrm rot="18900000" flipH="1">
                <a:off x="5264655" y="2992000"/>
                <a:ext cx="35875" cy="16927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</p:grp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A0ADD95C-1A62-2B84-D5B1-754EB114BD82}"/>
              </a:ext>
            </a:extLst>
          </p:cNvPr>
          <p:cNvSpPr/>
          <p:nvPr userDrawn="1"/>
        </p:nvSpPr>
        <p:spPr>
          <a:xfrm>
            <a:off x="1" y="5400940"/>
            <a:ext cx="943582" cy="2736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lang="ko-KR" altLang="en-US" sz="1050" dirty="0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학습 목차</a:t>
            </a:r>
          </a:p>
        </p:txBody>
      </p:sp>
      <p:grpSp>
        <p:nvGrpSpPr>
          <p:cNvPr id="58" name="그룹 57">
            <a:extLst>
              <a:ext uri="{FF2B5EF4-FFF2-40B4-BE49-F238E27FC236}">
                <a16:creationId xmlns="" xmlns:a16="http://schemas.microsoft.com/office/drawing/2014/main" id="{8F44870D-5031-98F6-4564-2361C64B68FD}"/>
              </a:ext>
            </a:extLst>
          </p:cNvPr>
          <p:cNvGrpSpPr/>
          <p:nvPr userDrawn="1"/>
        </p:nvGrpSpPr>
        <p:grpSpPr>
          <a:xfrm>
            <a:off x="37750" y="5464514"/>
            <a:ext cx="193580" cy="139259"/>
            <a:chOff x="65041" y="6509673"/>
            <a:chExt cx="369979" cy="265795"/>
          </a:xfrm>
        </p:grpSpPr>
        <p:sp>
          <p:nvSpPr>
            <p:cNvPr id="59" name="사각형: 둥근 모서리 58">
              <a:extLst>
                <a:ext uri="{FF2B5EF4-FFF2-40B4-BE49-F238E27FC236}">
                  <a16:creationId xmlns="" xmlns:a16="http://schemas.microsoft.com/office/drawing/2014/main" id="{946B36C2-584A-E305-4764-2092B9CB8AEF}"/>
                </a:ext>
              </a:extLst>
            </p:cNvPr>
            <p:cNvSpPr/>
            <p:nvPr/>
          </p:nvSpPr>
          <p:spPr>
            <a:xfrm>
              <a:off x="65041" y="6509673"/>
              <a:ext cx="275219" cy="5496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="" xmlns:a16="http://schemas.microsoft.com/office/drawing/2014/main" id="{29167659-6B65-3AB9-FB3E-CE68207571A6}"/>
                </a:ext>
              </a:extLst>
            </p:cNvPr>
            <p:cNvSpPr/>
            <p:nvPr/>
          </p:nvSpPr>
          <p:spPr>
            <a:xfrm>
              <a:off x="65041" y="6618899"/>
              <a:ext cx="369979" cy="5496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="" xmlns:a16="http://schemas.microsoft.com/office/drawing/2014/main" id="{64A0AF83-CD91-0BA9-D19E-F8D0B565D2E7}"/>
                </a:ext>
              </a:extLst>
            </p:cNvPr>
            <p:cNvSpPr/>
            <p:nvPr/>
          </p:nvSpPr>
          <p:spPr>
            <a:xfrm>
              <a:off x="65041" y="6720499"/>
              <a:ext cx="137610" cy="5496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pic>
        <p:nvPicPr>
          <p:cNvPr id="84" name="그림 83">
            <a:extLst>
              <a:ext uri="{FF2B5EF4-FFF2-40B4-BE49-F238E27FC236}">
                <a16:creationId xmlns="" xmlns:a16="http://schemas.microsoft.com/office/drawing/2014/main" id="{58A1ED04-9867-4BEC-898D-5F5ADFCA05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436" y="326946"/>
            <a:ext cx="239268" cy="24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783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2984D29-77E3-464F-8FB3-3B1C0EF14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94FA73B4-123E-453D-9031-747DBEF30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DB975-04EA-46E7-83B8-69B1050279F6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97C02EDF-E37D-4D24-A0E4-1A326FF83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806989EF-6061-40F0-B5C7-37E2C7E9C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CC94-4A06-4E74-A90C-45E7011F6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994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B5FB1442-8651-4A2D-8F56-CC0558A14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DB975-04EA-46E7-83B8-69B1050279F6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BEFF65C8-010F-48D3-A394-2BA38FC2D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C2F3DE03-C5D0-4FC1-9212-EE1BCBC3D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CC94-4A06-4E74-A90C-45E7011F6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5262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75B5342-504B-40F5-BFC0-8C758577A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EF169E7-3CA6-4004-BB7E-C35EFD85B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8D247157-A32E-4531-864F-339E36EE2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8E105EF-18E1-4147-B7F2-055EF6552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DB975-04EA-46E7-83B8-69B1050279F6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E99B9425-0F02-4D9F-990C-FAFFC8859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88AAB285-D345-4BC0-95DD-EA1612E4F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CC94-4A06-4E74-A90C-45E7011F6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7099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20CB9CB-6A53-4A9F-A47F-318155E81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DE732986-C122-4BBB-BA75-D46C43AF34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7492DB8D-F6C4-4EA7-9879-33CCD139B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7991261B-4286-4EBB-94CD-7E02638EE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DB975-04EA-46E7-83B8-69B1050279F6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291A0DC5-0A87-4A31-AE03-FC3C2269E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AA97470D-A8CF-4AF0-87B1-0F06422D5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CC94-4A06-4E74-A90C-45E7011F6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5965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D91C485-4CB9-4B90-84BB-305AF65A6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BB660A5F-F4F8-4072-9538-AE4861EB1F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6CEB7B6-3EDB-44BB-9028-820663F5D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DB975-04EA-46E7-83B8-69B1050279F6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5175DB04-01B5-4ABE-ACD5-0ACFB2CCE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EE8F804-93C8-4E78-8011-6FFF9130F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CC94-4A06-4E74-A90C-45E7011F6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1098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C02FC691-37F3-4189-B018-9B66992A5E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A1FA9B46-29B1-4661-B887-7513735F4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C662200-D727-4ACC-A007-1FCD4A521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DB975-04EA-46E7-83B8-69B1050279F6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5D87879-7BF6-414D-9664-5A848632F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AB0BC454-D82D-41FE-97CB-D007B129D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CC94-4A06-4E74-A90C-45E7011F6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05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014784FD-0837-55E9-EA6E-6EF71B46FB21}"/>
              </a:ext>
            </a:extLst>
          </p:cNvPr>
          <p:cNvGrpSpPr/>
          <p:nvPr userDrawn="1"/>
        </p:nvGrpSpPr>
        <p:grpSpPr>
          <a:xfrm>
            <a:off x="0" y="309217"/>
            <a:ext cx="9748229" cy="5382576"/>
            <a:chOff x="-21334" y="45058"/>
            <a:chExt cx="12440263" cy="6859588"/>
          </a:xfrm>
        </p:grpSpPr>
        <p:cxnSp>
          <p:nvCxnSpPr>
            <p:cNvPr id="3" name="직선 연결선 2">
              <a:extLst>
                <a:ext uri="{FF2B5EF4-FFF2-40B4-BE49-F238E27FC236}">
                  <a16:creationId xmlns="" xmlns:a16="http://schemas.microsoft.com/office/drawing/2014/main" id="{5D26991C-7C89-0C0F-5064-98EBE5CD552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22054" y="45058"/>
              <a:ext cx="0" cy="6859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직선 연결선 3">
              <a:extLst>
                <a:ext uri="{FF2B5EF4-FFF2-40B4-BE49-F238E27FC236}">
                  <a16:creationId xmlns="" xmlns:a16="http://schemas.microsoft.com/office/drawing/2014/main" id="{E5E2FA02-4219-CE66-3E05-9A6106534D6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58064" y="45058"/>
              <a:ext cx="0" cy="6859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="" xmlns:a16="http://schemas.microsoft.com/office/drawing/2014/main" id="{F8009AB0-C61A-CBDA-54FF-BAF93B264B6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-21334" y="708260"/>
              <a:ext cx="1238918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="" xmlns:a16="http://schemas.microsoft.com/office/drawing/2014/main" id="{46DC60F6-AD18-B2C3-8D81-46132A3F8054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-21334" y="6197892"/>
              <a:ext cx="124402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FD0B80E8-82A7-F95C-E0E9-DB93AEE2AC35}"/>
              </a:ext>
            </a:extLst>
          </p:cNvPr>
          <p:cNvSpPr/>
          <p:nvPr userDrawn="1"/>
        </p:nvSpPr>
        <p:spPr>
          <a:xfrm>
            <a:off x="1" y="5400940"/>
            <a:ext cx="9712800" cy="273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E7C9B2E-A61A-56F0-67FB-E7CE27A03FF3}"/>
              </a:ext>
            </a:extLst>
          </p:cNvPr>
          <p:cNvSpPr/>
          <p:nvPr userDrawn="1"/>
        </p:nvSpPr>
        <p:spPr>
          <a:xfrm>
            <a:off x="0" y="273063"/>
            <a:ext cx="9711054" cy="338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180E7BEB-69A5-F35C-B5CA-65E665544E9C}"/>
              </a:ext>
            </a:extLst>
          </p:cNvPr>
          <p:cNvSpPr/>
          <p:nvPr userDrawn="1"/>
        </p:nvSpPr>
        <p:spPr>
          <a:xfrm>
            <a:off x="0" y="273063"/>
            <a:ext cx="3144415" cy="33898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14429B1A-F805-98FF-9D29-5047BF17EA85}"/>
              </a:ext>
            </a:extLst>
          </p:cNvPr>
          <p:cNvSpPr txBox="1"/>
          <p:nvPr userDrawn="1"/>
        </p:nvSpPr>
        <p:spPr>
          <a:xfrm>
            <a:off x="9708200" y="258112"/>
            <a:ext cx="2476828" cy="541360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pPr algn="ctr"/>
            <a:endParaRPr lang="ko-KR" altLang="en-US" sz="1100" b="1" kern="1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="" xmlns:a16="http://schemas.microsoft.com/office/drawing/2014/main" id="{C07CB220-9AA8-858A-FD6C-23CABB61E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0568" y="0"/>
            <a:ext cx="3873272" cy="259080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b"/>
          <a:lstStyle>
            <a:lvl1pPr algn="l">
              <a:defRPr lang="ko-KR" altLang="en-US" sz="1100" b="1" kern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EF03D7D-1C0C-47E5-D494-598BB05ED883}"/>
              </a:ext>
            </a:extLst>
          </p:cNvPr>
          <p:cNvSpPr txBox="1"/>
          <p:nvPr userDrawn="1"/>
        </p:nvSpPr>
        <p:spPr>
          <a:xfrm>
            <a:off x="0" y="-2530"/>
            <a:ext cx="1093364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100" b="1" kern="1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화면 이름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40388F97-395F-1045-F6D9-7E6B2745E705}"/>
              </a:ext>
            </a:extLst>
          </p:cNvPr>
          <p:cNvSpPr txBox="1"/>
          <p:nvPr userDrawn="1"/>
        </p:nvSpPr>
        <p:spPr>
          <a:xfrm>
            <a:off x="9715172" y="-2530"/>
            <a:ext cx="2476828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100" b="1" kern="1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화면 설명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6EB3DACD-5D19-CA7A-98BE-2F94819FD356}"/>
              </a:ext>
            </a:extLst>
          </p:cNvPr>
          <p:cNvSpPr txBox="1"/>
          <p:nvPr userDrawn="1"/>
        </p:nvSpPr>
        <p:spPr>
          <a:xfrm>
            <a:off x="4966636" y="-2530"/>
            <a:ext cx="1093364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100" b="1" kern="1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화면 번호</a:t>
            </a:r>
          </a:p>
        </p:txBody>
      </p:sp>
      <p:sp>
        <p:nvSpPr>
          <p:cNvPr id="19" name="부제목 2">
            <a:extLst>
              <a:ext uri="{FF2B5EF4-FFF2-40B4-BE49-F238E27FC236}">
                <a16:creationId xmlns="" xmlns:a16="http://schemas.microsoft.com/office/drawing/2014/main" id="{E089A377-CADA-C84B-48BE-5F09DBAA2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54408" y="-2817"/>
            <a:ext cx="3660763" cy="259080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lang="ko-KR" altLang="en-US" sz="1100" b="1" kern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2" name="화살표: 오각형 21">
            <a:extLst>
              <a:ext uri="{FF2B5EF4-FFF2-40B4-BE49-F238E27FC236}">
                <a16:creationId xmlns="" xmlns:a16="http://schemas.microsoft.com/office/drawing/2014/main" id="{FB8C4596-D7DC-0880-98E3-C08171F300B3}"/>
              </a:ext>
            </a:extLst>
          </p:cNvPr>
          <p:cNvSpPr/>
          <p:nvPr userDrawn="1"/>
        </p:nvSpPr>
        <p:spPr>
          <a:xfrm rot="5400000">
            <a:off x="-24106" y="367509"/>
            <a:ext cx="450517" cy="261623"/>
          </a:xfrm>
          <a:prstGeom prst="homePlate">
            <a:avLst>
              <a:gd name="adj" fmla="val 49999"/>
            </a:avLst>
          </a:prstGeom>
          <a:solidFill>
            <a:srgbClr val="6969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="" xmlns:a16="http://schemas.microsoft.com/office/drawing/2014/main" id="{318C6CA1-EE49-D6C1-CF19-861192AD2761}"/>
              </a:ext>
            </a:extLst>
          </p:cNvPr>
          <p:cNvSpPr/>
          <p:nvPr userDrawn="1"/>
        </p:nvSpPr>
        <p:spPr>
          <a:xfrm>
            <a:off x="9014054" y="338839"/>
            <a:ext cx="223200" cy="2232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lvl="0" algn="ctr"/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…</a:t>
            </a:r>
            <a:endParaRPr lang="ko-KR" altLang="en-US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="" xmlns:a16="http://schemas.microsoft.com/office/drawing/2014/main" id="{ED9525E2-FB59-CB56-D972-17CB00C278E2}"/>
              </a:ext>
            </a:extLst>
          </p:cNvPr>
          <p:cNvGrpSpPr/>
          <p:nvPr userDrawn="1"/>
        </p:nvGrpSpPr>
        <p:grpSpPr>
          <a:xfrm>
            <a:off x="9355604" y="345330"/>
            <a:ext cx="223200" cy="223200"/>
            <a:chOff x="9355604" y="345330"/>
            <a:chExt cx="223200" cy="223200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="" xmlns:a16="http://schemas.microsoft.com/office/drawing/2014/main" id="{897AE9D9-FEE1-5998-21F0-50B372230B24}"/>
                </a:ext>
              </a:extLst>
            </p:cNvPr>
            <p:cNvSpPr/>
            <p:nvPr userDrawn="1"/>
          </p:nvSpPr>
          <p:spPr>
            <a:xfrm>
              <a:off x="9355604" y="345330"/>
              <a:ext cx="223200" cy="2232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lvl="0" algn="ctr"/>
              <a:endPara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="" xmlns:a16="http://schemas.microsoft.com/office/drawing/2014/main" id="{58199B2F-A97F-1457-7C7C-10216377F177}"/>
                </a:ext>
              </a:extLst>
            </p:cNvPr>
            <p:cNvGrpSpPr/>
            <p:nvPr userDrawn="1"/>
          </p:nvGrpSpPr>
          <p:grpSpPr>
            <a:xfrm>
              <a:off x="9382566" y="372292"/>
              <a:ext cx="169277" cy="169277"/>
              <a:chOff x="5197954" y="2992000"/>
              <a:chExt cx="169277" cy="169277"/>
            </a:xfrm>
          </p:grpSpPr>
          <p:sp>
            <p:nvSpPr>
              <p:cNvPr id="46" name="사각형: 둥근 모서리 45">
                <a:extLst>
                  <a:ext uri="{FF2B5EF4-FFF2-40B4-BE49-F238E27FC236}">
                    <a16:creationId xmlns="" xmlns:a16="http://schemas.microsoft.com/office/drawing/2014/main" id="{0C74B5C4-408E-534A-E5C9-E7E00D7AB02A}"/>
                  </a:ext>
                </a:extLst>
              </p:cNvPr>
              <p:cNvSpPr/>
              <p:nvPr/>
            </p:nvSpPr>
            <p:spPr>
              <a:xfrm rot="2700000">
                <a:off x="5264655" y="2992000"/>
                <a:ext cx="35875" cy="16927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47" name="사각형: 둥근 모서리 46">
                <a:extLst>
                  <a:ext uri="{FF2B5EF4-FFF2-40B4-BE49-F238E27FC236}">
                    <a16:creationId xmlns="" xmlns:a16="http://schemas.microsoft.com/office/drawing/2014/main" id="{071D0F06-8535-8D8C-F4A4-85465EFAE64B}"/>
                  </a:ext>
                </a:extLst>
              </p:cNvPr>
              <p:cNvSpPr/>
              <p:nvPr/>
            </p:nvSpPr>
            <p:spPr>
              <a:xfrm rot="18900000" flipH="1">
                <a:off x="5264655" y="2992000"/>
                <a:ext cx="35875" cy="16927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</p:grp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A0ADD95C-1A62-2B84-D5B1-754EB114BD82}"/>
              </a:ext>
            </a:extLst>
          </p:cNvPr>
          <p:cNvSpPr/>
          <p:nvPr userDrawn="1"/>
        </p:nvSpPr>
        <p:spPr>
          <a:xfrm>
            <a:off x="1" y="5400940"/>
            <a:ext cx="943582" cy="2736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lang="ko-KR" altLang="en-US" sz="1050" dirty="0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학습 목차</a:t>
            </a:r>
          </a:p>
        </p:txBody>
      </p:sp>
      <p:grpSp>
        <p:nvGrpSpPr>
          <p:cNvPr id="58" name="그룹 57">
            <a:extLst>
              <a:ext uri="{FF2B5EF4-FFF2-40B4-BE49-F238E27FC236}">
                <a16:creationId xmlns="" xmlns:a16="http://schemas.microsoft.com/office/drawing/2014/main" id="{8F44870D-5031-98F6-4564-2361C64B68FD}"/>
              </a:ext>
            </a:extLst>
          </p:cNvPr>
          <p:cNvGrpSpPr/>
          <p:nvPr userDrawn="1"/>
        </p:nvGrpSpPr>
        <p:grpSpPr>
          <a:xfrm>
            <a:off x="37750" y="5464514"/>
            <a:ext cx="193580" cy="139259"/>
            <a:chOff x="65041" y="6509673"/>
            <a:chExt cx="369979" cy="265795"/>
          </a:xfrm>
        </p:grpSpPr>
        <p:sp>
          <p:nvSpPr>
            <p:cNvPr id="59" name="사각형: 둥근 모서리 58">
              <a:extLst>
                <a:ext uri="{FF2B5EF4-FFF2-40B4-BE49-F238E27FC236}">
                  <a16:creationId xmlns="" xmlns:a16="http://schemas.microsoft.com/office/drawing/2014/main" id="{946B36C2-584A-E305-4764-2092B9CB8AEF}"/>
                </a:ext>
              </a:extLst>
            </p:cNvPr>
            <p:cNvSpPr/>
            <p:nvPr/>
          </p:nvSpPr>
          <p:spPr>
            <a:xfrm>
              <a:off x="65041" y="6509673"/>
              <a:ext cx="275219" cy="5496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="" xmlns:a16="http://schemas.microsoft.com/office/drawing/2014/main" id="{29167659-6B65-3AB9-FB3E-CE68207571A6}"/>
                </a:ext>
              </a:extLst>
            </p:cNvPr>
            <p:cNvSpPr/>
            <p:nvPr/>
          </p:nvSpPr>
          <p:spPr>
            <a:xfrm>
              <a:off x="65041" y="6618899"/>
              <a:ext cx="369979" cy="5496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="" xmlns:a16="http://schemas.microsoft.com/office/drawing/2014/main" id="{64A0AF83-CD91-0BA9-D19E-F8D0B565D2E7}"/>
                </a:ext>
              </a:extLst>
            </p:cNvPr>
            <p:cNvSpPr/>
            <p:nvPr/>
          </p:nvSpPr>
          <p:spPr>
            <a:xfrm>
              <a:off x="65041" y="6720499"/>
              <a:ext cx="137610" cy="5496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pic>
        <p:nvPicPr>
          <p:cNvPr id="84" name="그림 83">
            <a:extLst>
              <a:ext uri="{FF2B5EF4-FFF2-40B4-BE49-F238E27FC236}">
                <a16:creationId xmlns="" xmlns:a16="http://schemas.microsoft.com/office/drawing/2014/main" id="{58A1ED04-9867-4BEC-898D-5F5ADFCA05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436" y="326946"/>
            <a:ext cx="239268" cy="246986"/>
          </a:xfrm>
          <a:prstGeom prst="rect">
            <a:avLst/>
          </a:prstGeom>
        </p:spPr>
      </p:pic>
      <p:sp>
        <p:nvSpPr>
          <p:cNvPr id="96" name="사각형: 둥근 위쪽 모서리 95">
            <a:extLst>
              <a:ext uri="{FF2B5EF4-FFF2-40B4-BE49-F238E27FC236}">
                <a16:creationId xmlns="" xmlns:a16="http://schemas.microsoft.com/office/drawing/2014/main" id="{57ABE513-4D73-0A07-283D-3EFA7B6C754A}"/>
              </a:ext>
            </a:extLst>
          </p:cNvPr>
          <p:cNvSpPr/>
          <p:nvPr userDrawn="1"/>
        </p:nvSpPr>
        <p:spPr>
          <a:xfrm>
            <a:off x="461609" y="1491532"/>
            <a:ext cx="8806048" cy="3393576"/>
          </a:xfrm>
          <a:prstGeom prst="round2SameRect">
            <a:avLst>
              <a:gd name="adj1" fmla="val 5078"/>
              <a:gd name="adj2" fmla="val 0"/>
            </a:avLst>
          </a:prstGeom>
          <a:solidFill>
            <a:srgbClr val="EBEEF3"/>
          </a:solidFill>
          <a:ln>
            <a:solidFill>
              <a:srgbClr val="C4CB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9" name="그룹 98">
            <a:extLst>
              <a:ext uri="{FF2B5EF4-FFF2-40B4-BE49-F238E27FC236}">
                <a16:creationId xmlns="" xmlns:a16="http://schemas.microsoft.com/office/drawing/2014/main" id="{1717A1A4-3C76-781A-74A1-5BC1597A052A}"/>
              </a:ext>
            </a:extLst>
          </p:cNvPr>
          <p:cNvGrpSpPr/>
          <p:nvPr userDrawn="1"/>
        </p:nvGrpSpPr>
        <p:grpSpPr>
          <a:xfrm>
            <a:off x="452284" y="4857432"/>
            <a:ext cx="8806048" cy="435601"/>
            <a:chOff x="462116" y="4914896"/>
            <a:chExt cx="8806048" cy="360001"/>
          </a:xfrm>
        </p:grpSpPr>
        <p:sp>
          <p:nvSpPr>
            <p:cNvPr id="97" name="사각형: 둥근 위쪽 모서리 96">
              <a:extLst>
                <a:ext uri="{FF2B5EF4-FFF2-40B4-BE49-F238E27FC236}">
                  <a16:creationId xmlns="" xmlns:a16="http://schemas.microsoft.com/office/drawing/2014/main" id="{AFC8FEBE-75E4-222E-CF18-5EBF5CF5C42A}"/>
                </a:ext>
              </a:extLst>
            </p:cNvPr>
            <p:cNvSpPr/>
            <p:nvPr/>
          </p:nvSpPr>
          <p:spPr>
            <a:xfrm rot="10800000">
              <a:off x="462116" y="4914897"/>
              <a:ext cx="8806048" cy="360000"/>
            </a:xfrm>
            <a:prstGeom prst="round2SameRect">
              <a:avLst>
                <a:gd name="adj1" fmla="val 25758"/>
                <a:gd name="adj2" fmla="val 0"/>
              </a:avLst>
            </a:prstGeom>
            <a:solidFill>
              <a:schemeClr val="bg1"/>
            </a:solidFill>
            <a:ln>
              <a:solidFill>
                <a:srgbClr val="C4CBD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자유형: 도형 97">
              <a:extLst>
                <a:ext uri="{FF2B5EF4-FFF2-40B4-BE49-F238E27FC236}">
                  <a16:creationId xmlns="" xmlns:a16="http://schemas.microsoft.com/office/drawing/2014/main" id="{39DB74EA-E0BB-614B-EE40-119FE1BD7472}"/>
                </a:ext>
              </a:extLst>
            </p:cNvPr>
            <p:cNvSpPr/>
            <p:nvPr/>
          </p:nvSpPr>
          <p:spPr>
            <a:xfrm rot="10800000">
              <a:off x="8308257" y="4914896"/>
              <a:ext cx="959904" cy="360001"/>
            </a:xfrm>
            <a:custGeom>
              <a:avLst/>
              <a:gdLst>
                <a:gd name="connsiteX0" fmla="*/ 959904 w 959904"/>
                <a:gd name="connsiteY0" fmla="*/ 360001 h 360001"/>
                <a:gd name="connsiteX1" fmla="*/ 157317 w 959904"/>
                <a:gd name="connsiteY1" fmla="*/ 360001 h 360001"/>
                <a:gd name="connsiteX2" fmla="*/ 157317 w 959904"/>
                <a:gd name="connsiteY2" fmla="*/ 360000 h 360001"/>
                <a:gd name="connsiteX3" fmla="*/ 0 w 959904"/>
                <a:gd name="connsiteY3" fmla="*/ 360000 h 360001"/>
                <a:gd name="connsiteX4" fmla="*/ 0 w 959904"/>
                <a:gd name="connsiteY4" fmla="*/ 92729 h 360001"/>
                <a:gd name="connsiteX5" fmla="*/ 92729 w 959904"/>
                <a:gd name="connsiteY5" fmla="*/ 0 h 360001"/>
                <a:gd name="connsiteX6" fmla="*/ 788517 w 959904"/>
                <a:gd name="connsiteY6" fmla="*/ 0 h 360001"/>
                <a:gd name="connsiteX7" fmla="*/ 788522 w 959904"/>
                <a:gd name="connsiteY7" fmla="*/ 1 h 360001"/>
                <a:gd name="connsiteX8" fmla="*/ 959904 w 959904"/>
                <a:gd name="connsiteY8" fmla="*/ 1 h 360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59904" h="360001">
                  <a:moveTo>
                    <a:pt x="959904" y="360001"/>
                  </a:moveTo>
                  <a:lnTo>
                    <a:pt x="157317" y="360001"/>
                  </a:lnTo>
                  <a:lnTo>
                    <a:pt x="157317" y="360000"/>
                  </a:lnTo>
                  <a:lnTo>
                    <a:pt x="0" y="360000"/>
                  </a:lnTo>
                  <a:lnTo>
                    <a:pt x="0" y="92729"/>
                  </a:lnTo>
                  <a:cubicBezTo>
                    <a:pt x="0" y="41516"/>
                    <a:pt x="41516" y="0"/>
                    <a:pt x="92729" y="0"/>
                  </a:cubicBezTo>
                  <a:lnTo>
                    <a:pt x="788517" y="0"/>
                  </a:lnTo>
                  <a:lnTo>
                    <a:pt x="788522" y="1"/>
                  </a:lnTo>
                  <a:lnTo>
                    <a:pt x="959904" y="1"/>
                  </a:lnTo>
                  <a:close/>
                </a:path>
              </a:pathLst>
            </a:custGeom>
            <a:solidFill>
              <a:srgbClr val="B6C2DB"/>
            </a:solidFill>
            <a:ln>
              <a:solidFill>
                <a:srgbClr val="C4CBD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pic>
        <p:nvPicPr>
          <p:cNvPr id="81" name="그림 80">
            <a:extLst>
              <a:ext uri="{FF2B5EF4-FFF2-40B4-BE49-F238E27FC236}">
                <a16:creationId xmlns="" xmlns:a16="http://schemas.microsoft.com/office/drawing/2014/main" id="{80F93B5E-2D30-D71C-6EFE-8886E83A902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60523" y="790205"/>
            <a:ext cx="2970348" cy="61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087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014784FD-0837-55E9-EA6E-6EF71B46FB21}"/>
              </a:ext>
            </a:extLst>
          </p:cNvPr>
          <p:cNvGrpSpPr/>
          <p:nvPr userDrawn="1"/>
        </p:nvGrpSpPr>
        <p:grpSpPr>
          <a:xfrm>
            <a:off x="0" y="309217"/>
            <a:ext cx="9748229" cy="5382576"/>
            <a:chOff x="-21334" y="45058"/>
            <a:chExt cx="12440263" cy="6859588"/>
          </a:xfrm>
        </p:grpSpPr>
        <p:cxnSp>
          <p:nvCxnSpPr>
            <p:cNvPr id="3" name="직선 연결선 2">
              <a:extLst>
                <a:ext uri="{FF2B5EF4-FFF2-40B4-BE49-F238E27FC236}">
                  <a16:creationId xmlns="" xmlns:a16="http://schemas.microsoft.com/office/drawing/2014/main" id="{5D26991C-7C89-0C0F-5064-98EBE5CD552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22054" y="45058"/>
              <a:ext cx="0" cy="6859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직선 연결선 3">
              <a:extLst>
                <a:ext uri="{FF2B5EF4-FFF2-40B4-BE49-F238E27FC236}">
                  <a16:creationId xmlns="" xmlns:a16="http://schemas.microsoft.com/office/drawing/2014/main" id="{E5E2FA02-4219-CE66-3E05-9A6106534D6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2058064" y="45058"/>
              <a:ext cx="0" cy="685958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="" xmlns:a16="http://schemas.microsoft.com/office/drawing/2014/main" id="{F8009AB0-C61A-CBDA-54FF-BAF93B264B6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-21334" y="708260"/>
              <a:ext cx="1238918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="" xmlns:a16="http://schemas.microsoft.com/office/drawing/2014/main" id="{46DC60F6-AD18-B2C3-8D81-46132A3F8054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-21334" y="6197892"/>
              <a:ext cx="1244026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FD0B80E8-82A7-F95C-E0E9-DB93AEE2AC35}"/>
              </a:ext>
            </a:extLst>
          </p:cNvPr>
          <p:cNvSpPr/>
          <p:nvPr userDrawn="1"/>
        </p:nvSpPr>
        <p:spPr>
          <a:xfrm>
            <a:off x="1" y="5400940"/>
            <a:ext cx="9712800" cy="2736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E7C9B2E-A61A-56F0-67FB-E7CE27A03FF3}"/>
              </a:ext>
            </a:extLst>
          </p:cNvPr>
          <p:cNvSpPr/>
          <p:nvPr userDrawn="1"/>
        </p:nvSpPr>
        <p:spPr>
          <a:xfrm>
            <a:off x="0" y="273063"/>
            <a:ext cx="9711054" cy="3389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180E7BEB-69A5-F35C-B5CA-65E665544E9C}"/>
              </a:ext>
            </a:extLst>
          </p:cNvPr>
          <p:cNvSpPr/>
          <p:nvPr userDrawn="1"/>
        </p:nvSpPr>
        <p:spPr>
          <a:xfrm>
            <a:off x="0" y="273063"/>
            <a:ext cx="3144415" cy="33898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14429B1A-F805-98FF-9D29-5047BF17EA85}"/>
              </a:ext>
            </a:extLst>
          </p:cNvPr>
          <p:cNvSpPr txBox="1"/>
          <p:nvPr userDrawn="1"/>
        </p:nvSpPr>
        <p:spPr>
          <a:xfrm>
            <a:off x="9708200" y="258112"/>
            <a:ext cx="2476828" cy="541360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pPr algn="ctr"/>
            <a:endParaRPr lang="ko-KR" altLang="en-US" sz="1100" b="1" kern="1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="" xmlns:a16="http://schemas.microsoft.com/office/drawing/2014/main" id="{C07CB220-9AA8-858A-FD6C-23CABB61E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0568" y="0"/>
            <a:ext cx="3873272" cy="259080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b"/>
          <a:lstStyle>
            <a:lvl1pPr algn="l">
              <a:defRPr lang="ko-KR" altLang="en-US" sz="1100" b="1" kern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EF03D7D-1C0C-47E5-D494-598BB05ED883}"/>
              </a:ext>
            </a:extLst>
          </p:cNvPr>
          <p:cNvSpPr txBox="1"/>
          <p:nvPr userDrawn="1"/>
        </p:nvSpPr>
        <p:spPr>
          <a:xfrm>
            <a:off x="0" y="-2530"/>
            <a:ext cx="1093364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100" b="1" kern="1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화면 이름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40388F97-395F-1045-F6D9-7E6B2745E705}"/>
              </a:ext>
            </a:extLst>
          </p:cNvPr>
          <p:cNvSpPr txBox="1"/>
          <p:nvPr userDrawn="1"/>
        </p:nvSpPr>
        <p:spPr>
          <a:xfrm>
            <a:off x="9715172" y="-2530"/>
            <a:ext cx="2476828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100" b="1" kern="1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화면 설명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6EB3DACD-5D19-CA7A-98BE-2F94819FD356}"/>
              </a:ext>
            </a:extLst>
          </p:cNvPr>
          <p:cNvSpPr txBox="1"/>
          <p:nvPr userDrawn="1"/>
        </p:nvSpPr>
        <p:spPr>
          <a:xfrm>
            <a:off x="4966636" y="-2530"/>
            <a:ext cx="1093364" cy="26161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100" b="1" kern="12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화면 번호</a:t>
            </a:r>
          </a:p>
        </p:txBody>
      </p:sp>
      <p:sp>
        <p:nvSpPr>
          <p:cNvPr id="19" name="부제목 2">
            <a:extLst>
              <a:ext uri="{FF2B5EF4-FFF2-40B4-BE49-F238E27FC236}">
                <a16:creationId xmlns="" xmlns:a16="http://schemas.microsoft.com/office/drawing/2014/main" id="{E089A377-CADA-C84B-48BE-5F09DBAA2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54408" y="-2817"/>
            <a:ext cx="3660763" cy="259080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lang="ko-KR" altLang="en-US" sz="1100" b="1" kern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22" name="화살표: 오각형 21">
            <a:extLst>
              <a:ext uri="{FF2B5EF4-FFF2-40B4-BE49-F238E27FC236}">
                <a16:creationId xmlns="" xmlns:a16="http://schemas.microsoft.com/office/drawing/2014/main" id="{FB8C4596-D7DC-0880-98E3-C08171F300B3}"/>
              </a:ext>
            </a:extLst>
          </p:cNvPr>
          <p:cNvSpPr/>
          <p:nvPr userDrawn="1"/>
        </p:nvSpPr>
        <p:spPr>
          <a:xfrm rot="5400000">
            <a:off x="-24106" y="367509"/>
            <a:ext cx="450517" cy="261623"/>
          </a:xfrm>
          <a:prstGeom prst="homePlate">
            <a:avLst>
              <a:gd name="adj" fmla="val 49999"/>
            </a:avLst>
          </a:prstGeom>
          <a:solidFill>
            <a:srgbClr val="6969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="" xmlns:a16="http://schemas.microsoft.com/office/drawing/2014/main" id="{318C6CA1-EE49-D6C1-CF19-861192AD2761}"/>
              </a:ext>
            </a:extLst>
          </p:cNvPr>
          <p:cNvSpPr/>
          <p:nvPr userDrawn="1"/>
        </p:nvSpPr>
        <p:spPr>
          <a:xfrm>
            <a:off x="9014054" y="338839"/>
            <a:ext cx="223200" cy="2232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lvl="0" algn="ctr"/>
            <a:r>
              <a:rPr lang="en-US" altLang="ko-KR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…</a:t>
            </a:r>
            <a:endParaRPr lang="ko-KR" altLang="en-US" sz="1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="" xmlns:a16="http://schemas.microsoft.com/office/drawing/2014/main" id="{ED9525E2-FB59-CB56-D972-17CB00C278E2}"/>
              </a:ext>
            </a:extLst>
          </p:cNvPr>
          <p:cNvGrpSpPr/>
          <p:nvPr userDrawn="1"/>
        </p:nvGrpSpPr>
        <p:grpSpPr>
          <a:xfrm>
            <a:off x="9355604" y="345330"/>
            <a:ext cx="223200" cy="223200"/>
            <a:chOff x="9355604" y="345330"/>
            <a:chExt cx="223200" cy="223200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="" xmlns:a16="http://schemas.microsoft.com/office/drawing/2014/main" id="{897AE9D9-FEE1-5998-21F0-50B372230B24}"/>
                </a:ext>
              </a:extLst>
            </p:cNvPr>
            <p:cNvSpPr/>
            <p:nvPr userDrawn="1"/>
          </p:nvSpPr>
          <p:spPr>
            <a:xfrm>
              <a:off x="9355604" y="345330"/>
              <a:ext cx="223200" cy="2232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 w="63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lvl="0" algn="ctr"/>
              <a:endParaRPr lang="ko-KR" altLang="en-US" sz="1000" dirty="0"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grpSp>
          <p:nvGrpSpPr>
            <p:cNvPr id="45" name="그룹 44">
              <a:extLst>
                <a:ext uri="{FF2B5EF4-FFF2-40B4-BE49-F238E27FC236}">
                  <a16:creationId xmlns="" xmlns:a16="http://schemas.microsoft.com/office/drawing/2014/main" id="{58199B2F-A97F-1457-7C7C-10216377F177}"/>
                </a:ext>
              </a:extLst>
            </p:cNvPr>
            <p:cNvGrpSpPr/>
            <p:nvPr userDrawn="1"/>
          </p:nvGrpSpPr>
          <p:grpSpPr>
            <a:xfrm>
              <a:off x="9382566" y="372292"/>
              <a:ext cx="169277" cy="169277"/>
              <a:chOff x="5197954" y="2992000"/>
              <a:chExt cx="169277" cy="169277"/>
            </a:xfrm>
          </p:grpSpPr>
          <p:sp>
            <p:nvSpPr>
              <p:cNvPr id="46" name="사각형: 둥근 모서리 45">
                <a:extLst>
                  <a:ext uri="{FF2B5EF4-FFF2-40B4-BE49-F238E27FC236}">
                    <a16:creationId xmlns="" xmlns:a16="http://schemas.microsoft.com/office/drawing/2014/main" id="{0C74B5C4-408E-534A-E5C9-E7E00D7AB02A}"/>
                  </a:ext>
                </a:extLst>
              </p:cNvPr>
              <p:cNvSpPr/>
              <p:nvPr/>
            </p:nvSpPr>
            <p:spPr>
              <a:xfrm rot="2700000">
                <a:off x="5264655" y="2992000"/>
                <a:ext cx="35875" cy="16927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47" name="사각형: 둥근 모서리 46">
                <a:extLst>
                  <a:ext uri="{FF2B5EF4-FFF2-40B4-BE49-F238E27FC236}">
                    <a16:creationId xmlns="" xmlns:a16="http://schemas.microsoft.com/office/drawing/2014/main" id="{071D0F06-8535-8D8C-F4A4-85465EFAE64B}"/>
                  </a:ext>
                </a:extLst>
              </p:cNvPr>
              <p:cNvSpPr/>
              <p:nvPr/>
            </p:nvSpPr>
            <p:spPr>
              <a:xfrm rot="18900000" flipH="1">
                <a:off x="5264655" y="2992000"/>
                <a:ext cx="35875" cy="16927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</p:grp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A0ADD95C-1A62-2B84-D5B1-754EB114BD82}"/>
              </a:ext>
            </a:extLst>
          </p:cNvPr>
          <p:cNvSpPr/>
          <p:nvPr userDrawn="1"/>
        </p:nvSpPr>
        <p:spPr>
          <a:xfrm>
            <a:off x="1" y="5400940"/>
            <a:ext cx="943582" cy="273600"/>
          </a:xfrm>
          <a:prstGeom prst="rect">
            <a:avLst/>
          </a:prstGeom>
          <a:solidFill>
            <a:schemeClr val="bg1">
              <a:lumMod val="6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lang="ko-KR" altLang="en-US" sz="1050" dirty="0">
                <a:solidFill>
                  <a:schemeClr val="lt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    학습 목차</a:t>
            </a:r>
          </a:p>
        </p:txBody>
      </p:sp>
      <p:grpSp>
        <p:nvGrpSpPr>
          <p:cNvPr id="58" name="그룹 57">
            <a:extLst>
              <a:ext uri="{FF2B5EF4-FFF2-40B4-BE49-F238E27FC236}">
                <a16:creationId xmlns="" xmlns:a16="http://schemas.microsoft.com/office/drawing/2014/main" id="{8F44870D-5031-98F6-4564-2361C64B68FD}"/>
              </a:ext>
            </a:extLst>
          </p:cNvPr>
          <p:cNvGrpSpPr/>
          <p:nvPr userDrawn="1"/>
        </p:nvGrpSpPr>
        <p:grpSpPr>
          <a:xfrm>
            <a:off x="37750" y="5464514"/>
            <a:ext cx="193580" cy="139259"/>
            <a:chOff x="65041" y="6509673"/>
            <a:chExt cx="369979" cy="265795"/>
          </a:xfrm>
        </p:grpSpPr>
        <p:sp>
          <p:nvSpPr>
            <p:cNvPr id="59" name="사각형: 둥근 모서리 58">
              <a:extLst>
                <a:ext uri="{FF2B5EF4-FFF2-40B4-BE49-F238E27FC236}">
                  <a16:creationId xmlns="" xmlns:a16="http://schemas.microsoft.com/office/drawing/2014/main" id="{946B36C2-584A-E305-4764-2092B9CB8AEF}"/>
                </a:ext>
              </a:extLst>
            </p:cNvPr>
            <p:cNvSpPr/>
            <p:nvPr/>
          </p:nvSpPr>
          <p:spPr>
            <a:xfrm>
              <a:off x="65041" y="6509673"/>
              <a:ext cx="275219" cy="5496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="" xmlns:a16="http://schemas.microsoft.com/office/drawing/2014/main" id="{29167659-6B65-3AB9-FB3E-CE68207571A6}"/>
                </a:ext>
              </a:extLst>
            </p:cNvPr>
            <p:cNvSpPr/>
            <p:nvPr/>
          </p:nvSpPr>
          <p:spPr>
            <a:xfrm>
              <a:off x="65041" y="6618899"/>
              <a:ext cx="369979" cy="5496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="" xmlns:a16="http://schemas.microsoft.com/office/drawing/2014/main" id="{64A0AF83-CD91-0BA9-D19E-F8D0B565D2E7}"/>
                </a:ext>
              </a:extLst>
            </p:cNvPr>
            <p:cNvSpPr/>
            <p:nvPr/>
          </p:nvSpPr>
          <p:spPr>
            <a:xfrm>
              <a:off x="65041" y="6720499"/>
              <a:ext cx="137610" cy="5496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pic>
        <p:nvPicPr>
          <p:cNvPr id="84" name="그림 83">
            <a:extLst>
              <a:ext uri="{FF2B5EF4-FFF2-40B4-BE49-F238E27FC236}">
                <a16:creationId xmlns="" xmlns:a16="http://schemas.microsoft.com/office/drawing/2014/main" id="{58A1ED04-9867-4BEC-898D-5F5ADFCA05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436" y="326946"/>
            <a:ext cx="239268" cy="246986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="" xmlns:a16="http://schemas.microsoft.com/office/drawing/2014/main" id="{13C215C6-3FB1-B70E-B76F-42B01D9433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04" y="875766"/>
            <a:ext cx="7890148" cy="418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949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14429B1A-F805-98FF-9D29-5047BF17EA85}"/>
              </a:ext>
            </a:extLst>
          </p:cNvPr>
          <p:cNvSpPr txBox="1"/>
          <p:nvPr userDrawn="1"/>
        </p:nvSpPr>
        <p:spPr>
          <a:xfrm>
            <a:off x="9585821" y="257528"/>
            <a:ext cx="2606179" cy="54254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pPr algn="ctr"/>
            <a:endParaRPr lang="ko-KR" altLang="en-US" sz="1100" b="1" kern="1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9F09CBC1-0FD4-E524-81C1-1E477963AC33}"/>
              </a:ext>
            </a:extLst>
          </p:cNvPr>
          <p:cNvSpPr txBox="1"/>
          <p:nvPr userDrawn="1"/>
        </p:nvSpPr>
        <p:spPr>
          <a:xfrm>
            <a:off x="0" y="257528"/>
            <a:ext cx="9588616" cy="54254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noAutofit/>
          </a:bodyPr>
          <a:lstStyle/>
          <a:p>
            <a:pPr algn="ctr"/>
            <a:endParaRPr lang="ko-KR" altLang="en-US" sz="1100" b="1" kern="1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+mn-cs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="" xmlns:a16="http://schemas.microsoft.com/office/drawing/2014/main" id="{C07CB220-9AA8-858A-FD6C-23CABB61E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0568" y="0"/>
            <a:ext cx="8514826" cy="259080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b"/>
          <a:lstStyle>
            <a:lvl1pPr algn="l">
              <a:defRPr lang="ko-KR" altLang="en-US" sz="1100" b="1" kern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EF03D7D-1C0C-47E5-D494-598BB05ED883}"/>
              </a:ext>
            </a:extLst>
          </p:cNvPr>
          <p:cNvSpPr txBox="1"/>
          <p:nvPr userDrawn="1"/>
        </p:nvSpPr>
        <p:spPr>
          <a:xfrm>
            <a:off x="0" y="-2530"/>
            <a:ext cx="1093364" cy="2616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100" b="1" kern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유형 구분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40388F97-395F-1045-F6D9-7E6B2745E705}"/>
              </a:ext>
            </a:extLst>
          </p:cNvPr>
          <p:cNvSpPr txBox="1"/>
          <p:nvPr userDrawn="1"/>
        </p:nvSpPr>
        <p:spPr>
          <a:xfrm>
            <a:off x="9585821" y="-2530"/>
            <a:ext cx="2606179" cy="2616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100" b="1" kern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화면 설명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1A611E6D-1E28-5030-F4B5-E0F2581A6C00}"/>
              </a:ext>
            </a:extLst>
          </p:cNvPr>
          <p:cNvSpPr txBox="1"/>
          <p:nvPr userDrawn="1"/>
        </p:nvSpPr>
        <p:spPr>
          <a:xfrm>
            <a:off x="0" y="5676375"/>
            <a:ext cx="1093364" cy="2616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100" b="1" kern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확인 사항</a:t>
            </a:r>
          </a:p>
        </p:txBody>
      </p:sp>
    </p:spTree>
    <p:extLst>
      <p:ext uri="{BB962C8B-B14F-4D97-AF65-F5344CB8AC3E}">
        <p14:creationId xmlns:p14="http://schemas.microsoft.com/office/powerpoint/2010/main" val="470780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="" xmlns:a16="http://schemas.microsoft.com/office/drawing/2014/main" id="{C07CB220-9AA8-858A-FD6C-23CABB61E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818" y="-2530"/>
            <a:ext cx="11082181" cy="259080"/>
          </a:xfrm>
          <a:ln>
            <a:solidFill>
              <a:schemeClr val="bg1">
                <a:lumMod val="50000"/>
              </a:schemeClr>
            </a:solidFill>
          </a:ln>
        </p:spPr>
        <p:txBody>
          <a:bodyPr anchor="b"/>
          <a:lstStyle>
            <a:lvl1pPr algn="l">
              <a:defRPr lang="ko-KR" altLang="en-US" sz="1100" b="1" kern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EF03D7D-1C0C-47E5-D494-598BB05ED883}"/>
              </a:ext>
            </a:extLst>
          </p:cNvPr>
          <p:cNvSpPr txBox="1"/>
          <p:nvPr userDrawn="1"/>
        </p:nvSpPr>
        <p:spPr>
          <a:xfrm>
            <a:off x="0" y="-2530"/>
            <a:ext cx="1093364" cy="2616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100" b="1" kern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</a:rPr>
              <a:t>추가 샘플 화면</a:t>
            </a:r>
          </a:p>
        </p:txBody>
      </p:sp>
    </p:spTree>
    <p:extLst>
      <p:ext uri="{BB962C8B-B14F-4D97-AF65-F5344CB8AC3E}">
        <p14:creationId xmlns:p14="http://schemas.microsoft.com/office/powerpoint/2010/main" val="3258080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9AD17C4-C160-4AF5-A344-B33294F69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DC6296CB-181C-4FB0-AFB6-73490C7D1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045A37B-6634-451B-A15C-56A8A3FB5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DB975-04EA-46E7-83B8-69B1050279F6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BAD5B990-915A-4DD9-90C9-A23FC1F6D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E8E6460-9731-4B94-B2B7-81A365379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CC94-4A06-4E74-A90C-45E7011F6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3199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7376009-29C5-4C00-A35F-EC7A09A00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A10D6B4-2150-41E6-9AD1-9945E55F9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B2EA6B6-409E-4898-AC28-34233DEEE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DB975-04EA-46E7-83B8-69B1050279F6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E1E34283-A67E-4D6B-8645-C252E5218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E164922-902B-4517-9B3E-FDEEEDD7D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CC94-4A06-4E74-A90C-45E7011F6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477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FD1EE13-D6F7-4D49-B6EF-EA06E6DD4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78B19CA8-738D-4918-BEDE-5A72FE3759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AA070FDF-78EA-44F5-ADD2-F414E1CAF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5C3055AC-BC1D-416F-9CCC-DB8B8774C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DB975-04EA-46E7-83B8-69B1050279F6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E69D4DE6-1FA9-436A-9F51-C1FE9B410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660CD77A-FEA2-4229-8CF6-B059B018A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CC94-4A06-4E74-A90C-45E7011F6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854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C2EFF69-0E85-435F-99FD-4BF2BCF1A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CADDE8FA-C637-4272-81DD-14DC45CC5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C71B2D4C-EC9A-4B02-BCC5-4AA8AA450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88B327B1-D6D4-40DE-B889-41AD925062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981080E2-0248-4158-9DC5-4544F92141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132A27A2-77F4-49CC-B053-4564FD654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DB975-04EA-46E7-83B8-69B1050279F6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502840B1-C2F8-42E4-9271-E077AE18B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DB09F044-CE1D-4AFB-8797-DE9EA5575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ECC94-4A06-4E74-A90C-45E7011F6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780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90237737-58F0-4F0B-82D3-EBA87FC83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CB772E4A-19CA-4B9D-9797-1AD6780EB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3355921-2E7A-475D-86B5-144F63A744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DB975-04EA-46E7-83B8-69B1050279F6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5D26BB4-A450-41FF-B260-EAABD8F652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CAF3FBC7-0477-4AFE-91DF-C4640188CF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ECC94-4A06-4E74-A90C-45E7011F6F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088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4" r:id="rId3"/>
    <p:sldLayoutId id="2147483661" r:id="rId4"/>
    <p:sldLayoutId id="2147483662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="" xmlns:a16="http://schemas.microsoft.com/office/drawing/2014/main" id="{9B528867-B3A6-4C71-8013-CDBF660427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1 </a:t>
            </a:r>
            <a:endParaRPr lang="ko-KR" altLang="en-US" dirty="0"/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 smtClean="0"/>
              <a:t>dragLine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02" y="1545751"/>
            <a:ext cx="7515225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761838" y="481914"/>
            <a:ext cx="24301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 smtClean="0"/>
              <a:t>틀린 시 선 연결 안됨</a:t>
            </a:r>
            <a:r>
              <a:rPr lang="en-US" altLang="ko-KR" sz="1400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 smtClean="0"/>
              <a:t>정답버튼 누를 시 정답오픈</a:t>
            </a:r>
            <a:endParaRPr lang="en-US" altLang="ko-KR" sz="1400" dirty="0" smtClean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pPr marL="342900" indent="-342900">
              <a:buAutoNum type="arabicPeriod"/>
            </a:pPr>
            <a:r>
              <a:rPr lang="ko-KR" altLang="en-US" sz="1400" dirty="0" smtClean="0"/>
              <a:t>드래그라인 가이드 보고 만들어주세요</a:t>
            </a:r>
            <a:r>
              <a:rPr lang="en-US" altLang="ko-KR" sz="1400" dirty="0" smtClean="0"/>
              <a:t>.</a:t>
            </a:r>
          </a:p>
          <a:p>
            <a:pPr marL="342900" indent="-342900">
              <a:buAutoNum type="arabicPeriod"/>
            </a:pP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767273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4291</TotalTime>
  <Words>18</Words>
  <Application>Microsoft Office PowerPoint</Application>
  <PresentationFormat>사용자 지정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굴림</vt:lpstr>
      <vt:lpstr>Arial</vt:lpstr>
      <vt:lpstr>맑은 고딕</vt:lpstr>
      <vt:lpstr>나눔스퀘어 ExtraBold</vt:lpstr>
      <vt:lpstr>나눔스퀘어 Bold</vt:lpstr>
      <vt:lpstr>Office 테마</vt:lpstr>
      <vt:lpstr>문제 1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spvog</dc:creator>
  <cp:lastModifiedBy>user</cp:lastModifiedBy>
  <cp:revision>430</cp:revision>
  <cp:lastPrinted>2024-06-13T05:21:21Z</cp:lastPrinted>
  <dcterms:created xsi:type="dcterms:W3CDTF">2020-03-18T04:35:57Z</dcterms:created>
  <dcterms:modified xsi:type="dcterms:W3CDTF">2024-09-10T02:06:07Z</dcterms:modified>
</cp:coreProperties>
</file>