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0" r:id="rId2"/>
  </p:sldIdLst>
  <p:sldSz cx="12192000" cy="6858000"/>
  <p:notesSz cx="6797675" cy="9926638"/>
  <p:embeddedFontLst>
    <p:embeddedFont>
      <p:font typeface="맑은 고딕" panose="020B0503020000020004" pitchFamily="50" charset="-127"/>
      <p:regular r:id="rId3"/>
      <p:bold r:id="rId4"/>
    </p:embeddedFont>
    <p:embeddedFont>
      <p:font typeface="나눔스퀘어 ExtraBold" panose="020B0600000101010101" pitchFamily="50" charset="-127"/>
      <p:bold r:id="rId5"/>
    </p:embeddedFont>
    <p:embeddedFont>
      <p:font typeface="나눔스퀘어 Bold" panose="020B0600000101010101" pitchFamily="50" charset="-127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DD1"/>
    <a:srgbClr val="C5E7E1"/>
    <a:srgbClr val="F48C64"/>
    <a:srgbClr val="4BAEF3"/>
    <a:srgbClr val="595959"/>
    <a:srgbClr val="BFBFBF"/>
    <a:srgbClr val="F0D3C3"/>
    <a:srgbClr val="D6EBFD"/>
    <a:srgbClr val="F6ADCD"/>
    <a:srgbClr val="CE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204" autoAdjust="0"/>
  </p:normalViewPr>
  <p:slideViewPr>
    <p:cSldViewPr snapToGrid="0">
      <p:cViewPr varScale="1">
        <p:scale>
          <a:sx n="77" d="100"/>
          <a:sy n="77" d="100"/>
        </p:scale>
        <p:origin x="-108" y="-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14784FD-0837-55E9-EA6E-6EF71B46FB21}"/>
              </a:ext>
            </a:extLst>
          </p:cNvPr>
          <p:cNvGrpSpPr/>
          <p:nvPr userDrawn="1"/>
        </p:nvGrpSpPr>
        <p:grpSpPr>
          <a:xfrm>
            <a:off x="0" y="309217"/>
            <a:ext cx="9748229" cy="5382576"/>
            <a:chOff x="-21334" y="45058"/>
            <a:chExt cx="12440263" cy="6859588"/>
          </a:xfrm>
        </p:grpSpPr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5D26991C-7C89-0C0F-5064-98EBE5CD55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205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E5E2FA02-4219-CE66-3E05-9A6106534D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5806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8009AB0-C61A-CBDA-54FF-BAF93B264B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708260"/>
              <a:ext cx="123891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6DC60F6-AD18-B2C3-8D81-46132A3F805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6197892"/>
              <a:ext cx="124402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D0B80E8-82A7-F95C-E0E9-DB93AEE2AC35}"/>
              </a:ext>
            </a:extLst>
          </p:cNvPr>
          <p:cNvSpPr/>
          <p:nvPr userDrawn="1"/>
        </p:nvSpPr>
        <p:spPr>
          <a:xfrm>
            <a:off x="1" y="5400940"/>
            <a:ext cx="9712800" cy="27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E7C9B2E-A61A-56F0-67FB-E7CE27A03FF3}"/>
              </a:ext>
            </a:extLst>
          </p:cNvPr>
          <p:cNvSpPr/>
          <p:nvPr userDrawn="1"/>
        </p:nvSpPr>
        <p:spPr>
          <a:xfrm>
            <a:off x="0" y="273063"/>
            <a:ext cx="9711054" cy="33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0E7BEB-69A5-F35C-B5CA-65E665544E9C}"/>
              </a:ext>
            </a:extLst>
          </p:cNvPr>
          <p:cNvSpPr/>
          <p:nvPr userDrawn="1"/>
        </p:nvSpPr>
        <p:spPr>
          <a:xfrm>
            <a:off x="0" y="273063"/>
            <a:ext cx="3144415" cy="338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429B1A-F805-98FF-9D29-5047BF17EA85}"/>
              </a:ext>
            </a:extLst>
          </p:cNvPr>
          <p:cNvSpPr txBox="1"/>
          <p:nvPr userDrawn="1"/>
        </p:nvSpPr>
        <p:spPr>
          <a:xfrm>
            <a:off x="9708200" y="258112"/>
            <a:ext cx="2476828" cy="5413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8" y="0"/>
            <a:ext cx="3873272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388F97-395F-1045-F6D9-7E6B2745E705}"/>
              </a:ext>
            </a:extLst>
          </p:cNvPr>
          <p:cNvSpPr txBox="1"/>
          <p:nvPr userDrawn="1"/>
        </p:nvSpPr>
        <p:spPr>
          <a:xfrm>
            <a:off x="9715172" y="-2530"/>
            <a:ext cx="247682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EB3DACD-5D19-CA7A-98BE-2F94819FD356}"/>
              </a:ext>
            </a:extLst>
          </p:cNvPr>
          <p:cNvSpPr txBox="1"/>
          <p:nvPr userDrawn="1"/>
        </p:nvSpPr>
        <p:spPr>
          <a:xfrm>
            <a:off x="4966636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번호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="" xmlns:a16="http://schemas.microsoft.com/office/drawing/2014/main" id="{E089A377-CADA-C84B-48BE-5F09DBAA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408" y="-2817"/>
            <a:ext cx="3660763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="" xmlns:a16="http://schemas.microsoft.com/office/drawing/2014/main" id="{FB8C4596-D7DC-0880-98E3-C08171F300B3}"/>
              </a:ext>
            </a:extLst>
          </p:cNvPr>
          <p:cNvSpPr/>
          <p:nvPr userDrawn="1"/>
        </p:nvSpPr>
        <p:spPr>
          <a:xfrm rot="5400000">
            <a:off x="-24106" y="367509"/>
            <a:ext cx="450517" cy="261623"/>
          </a:xfrm>
          <a:prstGeom prst="homePlate">
            <a:avLst>
              <a:gd name="adj" fmla="val 49999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318C6CA1-EE49-D6C1-CF19-861192AD2761}"/>
              </a:ext>
            </a:extLst>
          </p:cNvPr>
          <p:cNvSpPr/>
          <p:nvPr userDrawn="1"/>
        </p:nvSpPr>
        <p:spPr>
          <a:xfrm>
            <a:off x="9014054" y="338839"/>
            <a:ext cx="223200" cy="223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lvl="0" algn="ctr"/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D9525E2-FB59-CB56-D972-17CB00C278E2}"/>
              </a:ext>
            </a:extLst>
          </p:cNvPr>
          <p:cNvGrpSpPr/>
          <p:nvPr userDrawn="1"/>
        </p:nvGrpSpPr>
        <p:grpSpPr>
          <a:xfrm>
            <a:off x="9355604" y="345330"/>
            <a:ext cx="223200" cy="223200"/>
            <a:chOff x="9355604" y="345330"/>
            <a:chExt cx="223200" cy="22320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897AE9D9-FEE1-5998-21F0-50B372230B24}"/>
                </a:ext>
              </a:extLst>
            </p:cNvPr>
            <p:cNvSpPr/>
            <p:nvPr userDrawn="1"/>
          </p:nvSpPr>
          <p:spPr>
            <a:xfrm>
              <a:off x="9355604" y="345330"/>
              <a:ext cx="223200" cy="223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lvl="0" algn="ctr"/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58199B2F-A97F-1457-7C7C-10216377F177}"/>
                </a:ext>
              </a:extLst>
            </p:cNvPr>
            <p:cNvGrpSpPr/>
            <p:nvPr userDrawn="1"/>
          </p:nvGrpSpPr>
          <p:grpSpPr>
            <a:xfrm>
              <a:off x="9382566" y="372292"/>
              <a:ext cx="169277" cy="169277"/>
              <a:chOff x="5197954" y="2992000"/>
              <a:chExt cx="169277" cy="169277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0C74B5C4-408E-534A-E5C9-E7E00D7AB02A}"/>
                  </a:ext>
                </a:extLst>
              </p:cNvPr>
              <p:cNvSpPr/>
              <p:nvPr/>
            </p:nvSpPr>
            <p:spPr>
              <a:xfrm rot="2700000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="" xmlns:a16="http://schemas.microsoft.com/office/drawing/2014/main" id="{071D0F06-8535-8D8C-F4A4-85465EFAE64B}"/>
                  </a:ext>
                </a:extLst>
              </p:cNvPr>
              <p:cNvSpPr/>
              <p:nvPr/>
            </p:nvSpPr>
            <p:spPr>
              <a:xfrm rot="18900000" flipH="1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0ADD95C-1A62-2B84-D5B1-754EB114BD82}"/>
              </a:ext>
            </a:extLst>
          </p:cNvPr>
          <p:cNvSpPr/>
          <p:nvPr userDrawn="1"/>
        </p:nvSpPr>
        <p:spPr>
          <a:xfrm>
            <a:off x="1" y="5400940"/>
            <a:ext cx="943582" cy="2736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학습 목차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8F44870D-5031-98F6-4564-2361C64B68FD}"/>
              </a:ext>
            </a:extLst>
          </p:cNvPr>
          <p:cNvGrpSpPr/>
          <p:nvPr userDrawn="1"/>
        </p:nvGrpSpPr>
        <p:grpSpPr>
          <a:xfrm>
            <a:off x="37750" y="5464514"/>
            <a:ext cx="193580" cy="139259"/>
            <a:chOff x="65041" y="6509673"/>
            <a:chExt cx="369979" cy="26579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="" xmlns:a16="http://schemas.microsoft.com/office/drawing/2014/main" id="{946B36C2-584A-E305-4764-2092B9CB8AEF}"/>
                </a:ext>
              </a:extLst>
            </p:cNvPr>
            <p:cNvSpPr/>
            <p:nvPr/>
          </p:nvSpPr>
          <p:spPr>
            <a:xfrm>
              <a:off x="65041" y="6509673"/>
              <a:ext cx="27521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="" xmlns:a16="http://schemas.microsoft.com/office/drawing/2014/main" id="{29167659-6B65-3AB9-FB3E-CE68207571A6}"/>
                </a:ext>
              </a:extLst>
            </p:cNvPr>
            <p:cNvSpPr/>
            <p:nvPr/>
          </p:nvSpPr>
          <p:spPr>
            <a:xfrm>
              <a:off x="65041" y="6618899"/>
              <a:ext cx="36997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="" xmlns:a16="http://schemas.microsoft.com/office/drawing/2014/main" id="{64A0AF83-CD91-0BA9-D19E-F8D0B565D2E7}"/>
                </a:ext>
              </a:extLst>
            </p:cNvPr>
            <p:cNvSpPr/>
            <p:nvPr/>
          </p:nvSpPr>
          <p:spPr>
            <a:xfrm>
              <a:off x="65041" y="6720499"/>
              <a:ext cx="137610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58A1ED04-9867-4BEC-898D-5F5ADFCA0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36" y="326946"/>
            <a:ext cx="239268" cy="2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8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984D29-77E3-464F-8FB3-3B1C0EF1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4FA73B4-123E-453D-9031-747DBEF3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7C02EDF-E37D-4D24-A0E4-1A326FF8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06989EF-6061-40F0-B5C7-37E2C7E9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9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5FB1442-8651-4A2D-8F56-CC0558A1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EFF65C8-010F-48D3-A394-2BA38FC2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2F3DE03-C5D0-4FC1-9212-EE1BCBC3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2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5B5342-504B-40F5-BFC0-8C75857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EF169E7-3CA6-4004-BB7E-C35EFD85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D247157-A32E-4531-864F-339E36EE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8E105EF-18E1-4147-B7F2-055EF655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99B9425-0F02-4D9F-990C-FAFFC885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8AAB285-D345-4BC0-95DD-EA1612E4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0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0CB9CB-6A53-4A9F-A47F-318155E8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E732986-C122-4BBB-BA75-D46C43AF3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492DB8D-F6C4-4EA7-9879-33CCD139B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91261B-4286-4EBB-94CD-7E02638E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91A0DC5-0A87-4A31-AE03-FC3C2269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A97470D-A8CF-4AF0-87B1-0F06422D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91C485-4CB9-4B90-84BB-305AF65A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B660A5F-F4F8-4072-9538-AE4861EB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CEB7B6-3EDB-44BB-9028-820663F5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175DB04-01B5-4ABE-ACD5-0ACFB2CC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EE8F804-93C8-4E78-8011-6FFF913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0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02FC691-37F3-4189-B018-9B66992A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1FA9B46-29B1-4661-B887-7513735F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662200-D727-4ACC-A007-1FCD4A52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D87879-7BF6-414D-9664-5A848632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0BC454-D82D-41FE-97CB-D007B129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14784FD-0837-55E9-EA6E-6EF71B46FB21}"/>
              </a:ext>
            </a:extLst>
          </p:cNvPr>
          <p:cNvGrpSpPr/>
          <p:nvPr userDrawn="1"/>
        </p:nvGrpSpPr>
        <p:grpSpPr>
          <a:xfrm>
            <a:off x="0" y="309217"/>
            <a:ext cx="9748229" cy="5382576"/>
            <a:chOff x="-21334" y="45058"/>
            <a:chExt cx="12440263" cy="6859588"/>
          </a:xfrm>
        </p:grpSpPr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5D26991C-7C89-0C0F-5064-98EBE5CD55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205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E5E2FA02-4219-CE66-3E05-9A6106534D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5806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8009AB0-C61A-CBDA-54FF-BAF93B264B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708260"/>
              <a:ext cx="123891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6DC60F6-AD18-B2C3-8D81-46132A3F805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6197892"/>
              <a:ext cx="124402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D0B80E8-82A7-F95C-E0E9-DB93AEE2AC35}"/>
              </a:ext>
            </a:extLst>
          </p:cNvPr>
          <p:cNvSpPr/>
          <p:nvPr userDrawn="1"/>
        </p:nvSpPr>
        <p:spPr>
          <a:xfrm>
            <a:off x="1" y="5400940"/>
            <a:ext cx="9712800" cy="27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E7C9B2E-A61A-56F0-67FB-E7CE27A03FF3}"/>
              </a:ext>
            </a:extLst>
          </p:cNvPr>
          <p:cNvSpPr/>
          <p:nvPr userDrawn="1"/>
        </p:nvSpPr>
        <p:spPr>
          <a:xfrm>
            <a:off x="0" y="273063"/>
            <a:ext cx="9711054" cy="33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0E7BEB-69A5-F35C-B5CA-65E665544E9C}"/>
              </a:ext>
            </a:extLst>
          </p:cNvPr>
          <p:cNvSpPr/>
          <p:nvPr userDrawn="1"/>
        </p:nvSpPr>
        <p:spPr>
          <a:xfrm>
            <a:off x="0" y="273063"/>
            <a:ext cx="3144415" cy="338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429B1A-F805-98FF-9D29-5047BF17EA85}"/>
              </a:ext>
            </a:extLst>
          </p:cNvPr>
          <p:cNvSpPr txBox="1"/>
          <p:nvPr userDrawn="1"/>
        </p:nvSpPr>
        <p:spPr>
          <a:xfrm>
            <a:off x="9708200" y="258112"/>
            <a:ext cx="2476828" cy="5413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8" y="0"/>
            <a:ext cx="3873272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388F97-395F-1045-F6D9-7E6B2745E705}"/>
              </a:ext>
            </a:extLst>
          </p:cNvPr>
          <p:cNvSpPr txBox="1"/>
          <p:nvPr userDrawn="1"/>
        </p:nvSpPr>
        <p:spPr>
          <a:xfrm>
            <a:off x="9715172" y="-2530"/>
            <a:ext cx="247682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EB3DACD-5D19-CA7A-98BE-2F94819FD356}"/>
              </a:ext>
            </a:extLst>
          </p:cNvPr>
          <p:cNvSpPr txBox="1"/>
          <p:nvPr userDrawn="1"/>
        </p:nvSpPr>
        <p:spPr>
          <a:xfrm>
            <a:off x="4966636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번호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="" xmlns:a16="http://schemas.microsoft.com/office/drawing/2014/main" id="{E089A377-CADA-C84B-48BE-5F09DBAA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408" y="-2817"/>
            <a:ext cx="3660763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="" xmlns:a16="http://schemas.microsoft.com/office/drawing/2014/main" id="{FB8C4596-D7DC-0880-98E3-C08171F300B3}"/>
              </a:ext>
            </a:extLst>
          </p:cNvPr>
          <p:cNvSpPr/>
          <p:nvPr userDrawn="1"/>
        </p:nvSpPr>
        <p:spPr>
          <a:xfrm rot="5400000">
            <a:off x="-24106" y="367509"/>
            <a:ext cx="450517" cy="261623"/>
          </a:xfrm>
          <a:prstGeom prst="homePlate">
            <a:avLst>
              <a:gd name="adj" fmla="val 49999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318C6CA1-EE49-D6C1-CF19-861192AD2761}"/>
              </a:ext>
            </a:extLst>
          </p:cNvPr>
          <p:cNvSpPr/>
          <p:nvPr userDrawn="1"/>
        </p:nvSpPr>
        <p:spPr>
          <a:xfrm>
            <a:off x="9014054" y="338839"/>
            <a:ext cx="223200" cy="223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lvl="0" algn="ctr"/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D9525E2-FB59-CB56-D972-17CB00C278E2}"/>
              </a:ext>
            </a:extLst>
          </p:cNvPr>
          <p:cNvGrpSpPr/>
          <p:nvPr userDrawn="1"/>
        </p:nvGrpSpPr>
        <p:grpSpPr>
          <a:xfrm>
            <a:off x="9355604" y="345330"/>
            <a:ext cx="223200" cy="223200"/>
            <a:chOff x="9355604" y="345330"/>
            <a:chExt cx="223200" cy="22320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897AE9D9-FEE1-5998-21F0-50B372230B24}"/>
                </a:ext>
              </a:extLst>
            </p:cNvPr>
            <p:cNvSpPr/>
            <p:nvPr userDrawn="1"/>
          </p:nvSpPr>
          <p:spPr>
            <a:xfrm>
              <a:off x="9355604" y="345330"/>
              <a:ext cx="223200" cy="223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lvl="0" algn="ctr"/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58199B2F-A97F-1457-7C7C-10216377F177}"/>
                </a:ext>
              </a:extLst>
            </p:cNvPr>
            <p:cNvGrpSpPr/>
            <p:nvPr userDrawn="1"/>
          </p:nvGrpSpPr>
          <p:grpSpPr>
            <a:xfrm>
              <a:off x="9382566" y="372292"/>
              <a:ext cx="169277" cy="169277"/>
              <a:chOff x="5197954" y="2992000"/>
              <a:chExt cx="169277" cy="169277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0C74B5C4-408E-534A-E5C9-E7E00D7AB02A}"/>
                  </a:ext>
                </a:extLst>
              </p:cNvPr>
              <p:cNvSpPr/>
              <p:nvPr/>
            </p:nvSpPr>
            <p:spPr>
              <a:xfrm rot="2700000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="" xmlns:a16="http://schemas.microsoft.com/office/drawing/2014/main" id="{071D0F06-8535-8D8C-F4A4-85465EFAE64B}"/>
                  </a:ext>
                </a:extLst>
              </p:cNvPr>
              <p:cNvSpPr/>
              <p:nvPr/>
            </p:nvSpPr>
            <p:spPr>
              <a:xfrm rot="18900000" flipH="1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0ADD95C-1A62-2B84-D5B1-754EB114BD82}"/>
              </a:ext>
            </a:extLst>
          </p:cNvPr>
          <p:cNvSpPr/>
          <p:nvPr userDrawn="1"/>
        </p:nvSpPr>
        <p:spPr>
          <a:xfrm>
            <a:off x="1" y="5400940"/>
            <a:ext cx="943582" cy="2736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학습 목차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8F44870D-5031-98F6-4564-2361C64B68FD}"/>
              </a:ext>
            </a:extLst>
          </p:cNvPr>
          <p:cNvGrpSpPr/>
          <p:nvPr userDrawn="1"/>
        </p:nvGrpSpPr>
        <p:grpSpPr>
          <a:xfrm>
            <a:off x="37750" y="5464514"/>
            <a:ext cx="193580" cy="139259"/>
            <a:chOff x="65041" y="6509673"/>
            <a:chExt cx="369979" cy="26579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="" xmlns:a16="http://schemas.microsoft.com/office/drawing/2014/main" id="{946B36C2-584A-E305-4764-2092B9CB8AEF}"/>
                </a:ext>
              </a:extLst>
            </p:cNvPr>
            <p:cNvSpPr/>
            <p:nvPr/>
          </p:nvSpPr>
          <p:spPr>
            <a:xfrm>
              <a:off x="65041" y="6509673"/>
              <a:ext cx="27521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="" xmlns:a16="http://schemas.microsoft.com/office/drawing/2014/main" id="{29167659-6B65-3AB9-FB3E-CE68207571A6}"/>
                </a:ext>
              </a:extLst>
            </p:cNvPr>
            <p:cNvSpPr/>
            <p:nvPr/>
          </p:nvSpPr>
          <p:spPr>
            <a:xfrm>
              <a:off x="65041" y="6618899"/>
              <a:ext cx="36997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="" xmlns:a16="http://schemas.microsoft.com/office/drawing/2014/main" id="{64A0AF83-CD91-0BA9-D19E-F8D0B565D2E7}"/>
                </a:ext>
              </a:extLst>
            </p:cNvPr>
            <p:cNvSpPr/>
            <p:nvPr/>
          </p:nvSpPr>
          <p:spPr>
            <a:xfrm>
              <a:off x="65041" y="6720499"/>
              <a:ext cx="137610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58A1ED04-9867-4BEC-898D-5F5ADFCA0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36" y="326946"/>
            <a:ext cx="239268" cy="246986"/>
          </a:xfrm>
          <a:prstGeom prst="rect">
            <a:avLst/>
          </a:prstGeom>
        </p:spPr>
      </p:pic>
      <p:sp>
        <p:nvSpPr>
          <p:cNvPr id="96" name="사각형: 둥근 위쪽 모서리 95">
            <a:extLst>
              <a:ext uri="{FF2B5EF4-FFF2-40B4-BE49-F238E27FC236}">
                <a16:creationId xmlns="" xmlns:a16="http://schemas.microsoft.com/office/drawing/2014/main" id="{57ABE513-4D73-0A07-283D-3EFA7B6C754A}"/>
              </a:ext>
            </a:extLst>
          </p:cNvPr>
          <p:cNvSpPr/>
          <p:nvPr userDrawn="1"/>
        </p:nvSpPr>
        <p:spPr>
          <a:xfrm>
            <a:off x="461609" y="1491532"/>
            <a:ext cx="8806048" cy="3393576"/>
          </a:xfrm>
          <a:prstGeom prst="round2SameRect">
            <a:avLst>
              <a:gd name="adj1" fmla="val 5078"/>
              <a:gd name="adj2" fmla="val 0"/>
            </a:avLst>
          </a:prstGeom>
          <a:solidFill>
            <a:srgbClr val="EBEEF3"/>
          </a:solidFill>
          <a:ln>
            <a:solidFill>
              <a:srgbClr val="C4CB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1717A1A4-3C76-781A-74A1-5BC1597A052A}"/>
              </a:ext>
            </a:extLst>
          </p:cNvPr>
          <p:cNvGrpSpPr/>
          <p:nvPr userDrawn="1"/>
        </p:nvGrpSpPr>
        <p:grpSpPr>
          <a:xfrm>
            <a:off x="452284" y="4857432"/>
            <a:ext cx="8806048" cy="435601"/>
            <a:chOff x="462116" y="4914896"/>
            <a:chExt cx="8806048" cy="360001"/>
          </a:xfrm>
        </p:grpSpPr>
        <p:sp>
          <p:nvSpPr>
            <p:cNvPr id="97" name="사각형: 둥근 위쪽 모서리 96">
              <a:extLst>
                <a:ext uri="{FF2B5EF4-FFF2-40B4-BE49-F238E27FC236}">
                  <a16:creationId xmlns="" xmlns:a16="http://schemas.microsoft.com/office/drawing/2014/main" id="{AFC8FEBE-75E4-222E-CF18-5EBF5CF5C42A}"/>
                </a:ext>
              </a:extLst>
            </p:cNvPr>
            <p:cNvSpPr/>
            <p:nvPr/>
          </p:nvSpPr>
          <p:spPr>
            <a:xfrm rot="10800000">
              <a:off x="462116" y="4914897"/>
              <a:ext cx="8806048" cy="360000"/>
            </a:xfrm>
            <a:prstGeom prst="round2SameRect">
              <a:avLst>
                <a:gd name="adj1" fmla="val 25758"/>
                <a:gd name="adj2" fmla="val 0"/>
              </a:avLst>
            </a:prstGeom>
            <a:solidFill>
              <a:schemeClr val="bg1"/>
            </a:solidFill>
            <a:ln>
              <a:solidFill>
                <a:srgbClr val="C4CB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="" xmlns:a16="http://schemas.microsoft.com/office/drawing/2014/main" id="{39DB74EA-E0BB-614B-EE40-119FE1BD7472}"/>
                </a:ext>
              </a:extLst>
            </p:cNvPr>
            <p:cNvSpPr/>
            <p:nvPr/>
          </p:nvSpPr>
          <p:spPr>
            <a:xfrm rot="10800000">
              <a:off x="8308257" y="4914896"/>
              <a:ext cx="959904" cy="360001"/>
            </a:xfrm>
            <a:custGeom>
              <a:avLst/>
              <a:gdLst>
                <a:gd name="connsiteX0" fmla="*/ 959904 w 959904"/>
                <a:gd name="connsiteY0" fmla="*/ 360001 h 360001"/>
                <a:gd name="connsiteX1" fmla="*/ 157317 w 959904"/>
                <a:gd name="connsiteY1" fmla="*/ 360001 h 360001"/>
                <a:gd name="connsiteX2" fmla="*/ 157317 w 959904"/>
                <a:gd name="connsiteY2" fmla="*/ 360000 h 360001"/>
                <a:gd name="connsiteX3" fmla="*/ 0 w 959904"/>
                <a:gd name="connsiteY3" fmla="*/ 360000 h 360001"/>
                <a:gd name="connsiteX4" fmla="*/ 0 w 959904"/>
                <a:gd name="connsiteY4" fmla="*/ 92729 h 360001"/>
                <a:gd name="connsiteX5" fmla="*/ 92729 w 959904"/>
                <a:gd name="connsiteY5" fmla="*/ 0 h 360001"/>
                <a:gd name="connsiteX6" fmla="*/ 788517 w 959904"/>
                <a:gd name="connsiteY6" fmla="*/ 0 h 360001"/>
                <a:gd name="connsiteX7" fmla="*/ 788522 w 959904"/>
                <a:gd name="connsiteY7" fmla="*/ 1 h 360001"/>
                <a:gd name="connsiteX8" fmla="*/ 959904 w 959904"/>
                <a:gd name="connsiteY8" fmla="*/ 1 h 36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9904" h="360001">
                  <a:moveTo>
                    <a:pt x="959904" y="360001"/>
                  </a:moveTo>
                  <a:lnTo>
                    <a:pt x="157317" y="360001"/>
                  </a:lnTo>
                  <a:lnTo>
                    <a:pt x="157317" y="360000"/>
                  </a:lnTo>
                  <a:lnTo>
                    <a:pt x="0" y="360000"/>
                  </a:lnTo>
                  <a:lnTo>
                    <a:pt x="0" y="92729"/>
                  </a:lnTo>
                  <a:cubicBezTo>
                    <a:pt x="0" y="41516"/>
                    <a:pt x="41516" y="0"/>
                    <a:pt x="92729" y="0"/>
                  </a:cubicBezTo>
                  <a:lnTo>
                    <a:pt x="788517" y="0"/>
                  </a:lnTo>
                  <a:lnTo>
                    <a:pt x="788522" y="1"/>
                  </a:lnTo>
                  <a:lnTo>
                    <a:pt x="959904" y="1"/>
                  </a:lnTo>
                  <a:close/>
                </a:path>
              </a:pathLst>
            </a:custGeom>
            <a:solidFill>
              <a:srgbClr val="B6C2DB"/>
            </a:solidFill>
            <a:ln>
              <a:solidFill>
                <a:srgbClr val="C4CB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80F93B5E-2D30-D71C-6EFE-8886E83A90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60523" y="790205"/>
            <a:ext cx="2970348" cy="6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14784FD-0837-55E9-EA6E-6EF71B46FB21}"/>
              </a:ext>
            </a:extLst>
          </p:cNvPr>
          <p:cNvGrpSpPr/>
          <p:nvPr userDrawn="1"/>
        </p:nvGrpSpPr>
        <p:grpSpPr>
          <a:xfrm>
            <a:off x="0" y="309217"/>
            <a:ext cx="9748229" cy="5382576"/>
            <a:chOff x="-21334" y="45058"/>
            <a:chExt cx="12440263" cy="6859588"/>
          </a:xfrm>
        </p:grpSpPr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5D26991C-7C89-0C0F-5064-98EBE5CD55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205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E5E2FA02-4219-CE66-3E05-9A6106534D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5806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8009AB0-C61A-CBDA-54FF-BAF93B264B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708260"/>
              <a:ext cx="123891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6DC60F6-AD18-B2C3-8D81-46132A3F805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6197892"/>
              <a:ext cx="124402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D0B80E8-82A7-F95C-E0E9-DB93AEE2AC35}"/>
              </a:ext>
            </a:extLst>
          </p:cNvPr>
          <p:cNvSpPr/>
          <p:nvPr userDrawn="1"/>
        </p:nvSpPr>
        <p:spPr>
          <a:xfrm>
            <a:off x="1" y="5400940"/>
            <a:ext cx="9712800" cy="27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E7C9B2E-A61A-56F0-67FB-E7CE27A03FF3}"/>
              </a:ext>
            </a:extLst>
          </p:cNvPr>
          <p:cNvSpPr/>
          <p:nvPr userDrawn="1"/>
        </p:nvSpPr>
        <p:spPr>
          <a:xfrm>
            <a:off x="0" y="273063"/>
            <a:ext cx="9711054" cy="33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0E7BEB-69A5-F35C-B5CA-65E665544E9C}"/>
              </a:ext>
            </a:extLst>
          </p:cNvPr>
          <p:cNvSpPr/>
          <p:nvPr userDrawn="1"/>
        </p:nvSpPr>
        <p:spPr>
          <a:xfrm>
            <a:off x="0" y="273063"/>
            <a:ext cx="3144415" cy="338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429B1A-F805-98FF-9D29-5047BF17EA85}"/>
              </a:ext>
            </a:extLst>
          </p:cNvPr>
          <p:cNvSpPr txBox="1"/>
          <p:nvPr userDrawn="1"/>
        </p:nvSpPr>
        <p:spPr>
          <a:xfrm>
            <a:off x="9708200" y="258112"/>
            <a:ext cx="2476828" cy="5413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8" y="0"/>
            <a:ext cx="3873272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388F97-395F-1045-F6D9-7E6B2745E705}"/>
              </a:ext>
            </a:extLst>
          </p:cNvPr>
          <p:cNvSpPr txBox="1"/>
          <p:nvPr userDrawn="1"/>
        </p:nvSpPr>
        <p:spPr>
          <a:xfrm>
            <a:off x="9715172" y="-2530"/>
            <a:ext cx="247682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EB3DACD-5D19-CA7A-98BE-2F94819FD356}"/>
              </a:ext>
            </a:extLst>
          </p:cNvPr>
          <p:cNvSpPr txBox="1"/>
          <p:nvPr userDrawn="1"/>
        </p:nvSpPr>
        <p:spPr>
          <a:xfrm>
            <a:off x="4966636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번호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="" xmlns:a16="http://schemas.microsoft.com/office/drawing/2014/main" id="{E089A377-CADA-C84B-48BE-5F09DBAA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408" y="-2817"/>
            <a:ext cx="3660763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="" xmlns:a16="http://schemas.microsoft.com/office/drawing/2014/main" id="{FB8C4596-D7DC-0880-98E3-C08171F300B3}"/>
              </a:ext>
            </a:extLst>
          </p:cNvPr>
          <p:cNvSpPr/>
          <p:nvPr userDrawn="1"/>
        </p:nvSpPr>
        <p:spPr>
          <a:xfrm rot="5400000">
            <a:off x="-24106" y="367509"/>
            <a:ext cx="450517" cy="261623"/>
          </a:xfrm>
          <a:prstGeom prst="homePlate">
            <a:avLst>
              <a:gd name="adj" fmla="val 49999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318C6CA1-EE49-D6C1-CF19-861192AD2761}"/>
              </a:ext>
            </a:extLst>
          </p:cNvPr>
          <p:cNvSpPr/>
          <p:nvPr userDrawn="1"/>
        </p:nvSpPr>
        <p:spPr>
          <a:xfrm>
            <a:off x="9014054" y="338839"/>
            <a:ext cx="223200" cy="223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lvl="0" algn="ctr"/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D9525E2-FB59-CB56-D972-17CB00C278E2}"/>
              </a:ext>
            </a:extLst>
          </p:cNvPr>
          <p:cNvGrpSpPr/>
          <p:nvPr userDrawn="1"/>
        </p:nvGrpSpPr>
        <p:grpSpPr>
          <a:xfrm>
            <a:off x="9355604" y="345330"/>
            <a:ext cx="223200" cy="223200"/>
            <a:chOff x="9355604" y="345330"/>
            <a:chExt cx="223200" cy="22320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897AE9D9-FEE1-5998-21F0-50B372230B24}"/>
                </a:ext>
              </a:extLst>
            </p:cNvPr>
            <p:cNvSpPr/>
            <p:nvPr userDrawn="1"/>
          </p:nvSpPr>
          <p:spPr>
            <a:xfrm>
              <a:off x="9355604" y="345330"/>
              <a:ext cx="223200" cy="223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lvl="0" algn="ctr"/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58199B2F-A97F-1457-7C7C-10216377F177}"/>
                </a:ext>
              </a:extLst>
            </p:cNvPr>
            <p:cNvGrpSpPr/>
            <p:nvPr userDrawn="1"/>
          </p:nvGrpSpPr>
          <p:grpSpPr>
            <a:xfrm>
              <a:off x="9382566" y="372292"/>
              <a:ext cx="169277" cy="169277"/>
              <a:chOff x="5197954" y="2992000"/>
              <a:chExt cx="169277" cy="169277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0C74B5C4-408E-534A-E5C9-E7E00D7AB02A}"/>
                  </a:ext>
                </a:extLst>
              </p:cNvPr>
              <p:cNvSpPr/>
              <p:nvPr/>
            </p:nvSpPr>
            <p:spPr>
              <a:xfrm rot="2700000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="" xmlns:a16="http://schemas.microsoft.com/office/drawing/2014/main" id="{071D0F06-8535-8D8C-F4A4-85465EFAE64B}"/>
                  </a:ext>
                </a:extLst>
              </p:cNvPr>
              <p:cNvSpPr/>
              <p:nvPr/>
            </p:nvSpPr>
            <p:spPr>
              <a:xfrm rot="18900000" flipH="1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0ADD95C-1A62-2B84-D5B1-754EB114BD82}"/>
              </a:ext>
            </a:extLst>
          </p:cNvPr>
          <p:cNvSpPr/>
          <p:nvPr userDrawn="1"/>
        </p:nvSpPr>
        <p:spPr>
          <a:xfrm>
            <a:off x="1" y="5400940"/>
            <a:ext cx="943582" cy="2736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학습 목차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8F44870D-5031-98F6-4564-2361C64B68FD}"/>
              </a:ext>
            </a:extLst>
          </p:cNvPr>
          <p:cNvGrpSpPr/>
          <p:nvPr userDrawn="1"/>
        </p:nvGrpSpPr>
        <p:grpSpPr>
          <a:xfrm>
            <a:off x="37750" y="5464514"/>
            <a:ext cx="193580" cy="139259"/>
            <a:chOff x="65041" y="6509673"/>
            <a:chExt cx="369979" cy="26579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="" xmlns:a16="http://schemas.microsoft.com/office/drawing/2014/main" id="{946B36C2-584A-E305-4764-2092B9CB8AEF}"/>
                </a:ext>
              </a:extLst>
            </p:cNvPr>
            <p:cNvSpPr/>
            <p:nvPr/>
          </p:nvSpPr>
          <p:spPr>
            <a:xfrm>
              <a:off x="65041" y="6509673"/>
              <a:ext cx="27521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="" xmlns:a16="http://schemas.microsoft.com/office/drawing/2014/main" id="{29167659-6B65-3AB9-FB3E-CE68207571A6}"/>
                </a:ext>
              </a:extLst>
            </p:cNvPr>
            <p:cNvSpPr/>
            <p:nvPr/>
          </p:nvSpPr>
          <p:spPr>
            <a:xfrm>
              <a:off x="65041" y="6618899"/>
              <a:ext cx="36997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="" xmlns:a16="http://schemas.microsoft.com/office/drawing/2014/main" id="{64A0AF83-CD91-0BA9-D19E-F8D0B565D2E7}"/>
                </a:ext>
              </a:extLst>
            </p:cNvPr>
            <p:cNvSpPr/>
            <p:nvPr/>
          </p:nvSpPr>
          <p:spPr>
            <a:xfrm>
              <a:off x="65041" y="6720499"/>
              <a:ext cx="137610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58A1ED04-9867-4BEC-898D-5F5ADFCA0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36" y="326946"/>
            <a:ext cx="239268" cy="24698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13C215C6-3FB1-B70E-B76F-42B01D943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4" y="875766"/>
            <a:ext cx="7890148" cy="4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4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429B1A-F805-98FF-9D29-5047BF17EA85}"/>
              </a:ext>
            </a:extLst>
          </p:cNvPr>
          <p:cNvSpPr txBox="1"/>
          <p:nvPr userDrawn="1"/>
        </p:nvSpPr>
        <p:spPr>
          <a:xfrm>
            <a:off x="9585821" y="257528"/>
            <a:ext cx="2606179" cy="54254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F09CBC1-0FD4-E524-81C1-1E477963AC33}"/>
              </a:ext>
            </a:extLst>
          </p:cNvPr>
          <p:cNvSpPr txBox="1"/>
          <p:nvPr userDrawn="1"/>
        </p:nvSpPr>
        <p:spPr>
          <a:xfrm>
            <a:off x="0" y="257528"/>
            <a:ext cx="9588616" cy="54254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8" y="0"/>
            <a:ext cx="8514826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유형 구분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388F97-395F-1045-F6D9-7E6B2745E705}"/>
              </a:ext>
            </a:extLst>
          </p:cNvPr>
          <p:cNvSpPr txBox="1"/>
          <p:nvPr userDrawn="1"/>
        </p:nvSpPr>
        <p:spPr>
          <a:xfrm>
            <a:off x="9585821" y="-2530"/>
            <a:ext cx="2606179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A611E6D-1E28-5030-F4B5-E0F2581A6C00}"/>
              </a:ext>
            </a:extLst>
          </p:cNvPr>
          <p:cNvSpPr txBox="1"/>
          <p:nvPr userDrawn="1"/>
        </p:nvSpPr>
        <p:spPr>
          <a:xfrm>
            <a:off x="0" y="5676375"/>
            <a:ext cx="109336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확인 사항</a:t>
            </a:r>
          </a:p>
        </p:txBody>
      </p:sp>
    </p:spTree>
    <p:extLst>
      <p:ext uri="{BB962C8B-B14F-4D97-AF65-F5344CB8AC3E}">
        <p14:creationId xmlns:p14="http://schemas.microsoft.com/office/powerpoint/2010/main" val="4707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818" y="-2530"/>
            <a:ext cx="11082181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추가 샘플 화면</a:t>
            </a:r>
          </a:p>
        </p:txBody>
      </p:sp>
    </p:spTree>
    <p:extLst>
      <p:ext uri="{BB962C8B-B14F-4D97-AF65-F5344CB8AC3E}">
        <p14:creationId xmlns:p14="http://schemas.microsoft.com/office/powerpoint/2010/main" val="32580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AD17C4-C160-4AF5-A344-B33294F6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6296CB-181C-4FB0-AFB6-73490C7D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045A37B-6634-451B-A15C-56A8A3FB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D5B990-915A-4DD9-90C9-A23FC1F6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8E6460-9731-4B94-B2B7-81A36537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376009-29C5-4C00-A35F-EC7A09A0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A10D6B4-2150-41E6-9AD1-9945E55F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2EA6B6-409E-4898-AC28-34233DEE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E34283-A67E-4D6B-8645-C252E521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E164922-902B-4517-9B3E-FDEEEDD7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7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D1EE13-D6F7-4D49-B6EF-EA06E6DD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8B19CA8-738D-4918-BEDE-5A72FE37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A070FDF-78EA-44F5-ADD2-F414E1CA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C3055AC-BC1D-416F-9CCC-DB8B8774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69D4DE6-1FA9-436A-9F51-C1FE9B41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0CD77A-FEA2-4229-8CF6-B059B018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2EFF69-0E85-435F-99FD-4BF2BCF1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ADDE8FA-C637-4272-81DD-14DC45CC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71B2D4C-EC9A-4B02-BCC5-4AA8AA45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8B327B1-D6D4-40DE-B889-41AD9250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81080E2-0248-4158-9DC5-4544F9214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32A27A2-77F4-49CC-B053-4564FD65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02840B1-C2F8-42E4-9271-E077AE18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09F044-CE1D-4AFB-8797-DE9EA557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8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0237737-58F0-4F0B-82D3-EBA87FC8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772E4A-19CA-4B9D-9797-1AD6780E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3355921-2E7A-475D-86B5-144F63A74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D26BB4-A450-41FF-B260-EAABD8F65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F3FBC7-0477-4AFE-91DF-C4640188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8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1" r:id="rId4"/>
    <p:sldLayoutId id="2147483662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="" xmlns:a16="http://schemas.microsoft.com/office/drawing/2014/main" id="{9B528867-B3A6-4C71-8013-CDBF66042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761838" y="457198"/>
            <a:ext cx="24301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클릭 </a:t>
            </a:r>
            <a:r>
              <a:rPr lang="ko-KR" altLang="en-US" sz="1400" dirty="0" smtClean="0"/>
              <a:t>시 이미지 변경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r>
              <a:rPr lang="en-US" altLang="ko-KR" sz="1400" dirty="0" smtClean="0"/>
              <a:t>2. </a:t>
            </a:r>
            <a:endParaRPr lang="en-US" altLang="ko-KR" sz="1400" dirty="0" smtClean="0"/>
          </a:p>
          <a:p>
            <a:r>
              <a:rPr lang="ko-KR" altLang="en-US" sz="1400" dirty="0" smtClean="0"/>
              <a:t>해당 </a:t>
            </a:r>
            <a:r>
              <a:rPr lang="ko-KR" altLang="en-US" sz="1400" dirty="0" smtClean="0"/>
              <a:t>박스 </a:t>
            </a:r>
            <a:r>
              <a:rPr lang="ko-KR" altLang="en-US" sz="1400" dirty="0" err="1" smtClean="0"/>
              <a:t>클릭시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r>
              <a:rPr lang="ko-KR" altLang="en-US" sz="1400" dirty="0" err="1" smtClean="0"/>
              <a:t>빈메달</a:t>
            </a:r>
            <a:r>
              <a:rPr lang="en-US" altLang="ko-KR" sz="1400" dirty="0" smtClean="0"/>
              <a:t> &gt; </a:t>
            </a:r>
            <a:r>
              <a:rPr lang="ko-KR" altLang="en-US" sz="1400" dirty="0" smtClean="0"/>
              <a:t>동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&gt; </a:t>
            </a:r>
            <a:r>
              <a:rPr lang="ko-KR" altLang="en-US" sz="1400" dirty="0" smtClean="0"/>
              <a:t>금메달 </a:t>
            </a:r>
            <a:endParaRPr lang="en-US" altLang="ko-KR" sz="1400" dirty="0" smtClean="0"/>
          </a:p>
          <a:p>
            <a:r>
              <a:rPr lang="ko-KR" altLang="en-US" sz="1400" dirty="0" smtClean="0"/>
              <a:t>순으로 변경</a:t>
            </a:r>
            <a:r>
              <a:rPr lang="en-US" altLang="ko-KR" sz="1400" dirty="0" smtClean="0"/>
              <a:t>.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금메달에서 클릭하면 다시 </a:t>
            </a:r>
            <a:r>
              <a:rPr lang="ko-KR" altLang="en-US" sz="1400" dirty="0" err="1" smtClean="0"/>
              <a:t>빈메달</a:t>
            </a:r>
            <a:r>
              <a:rPr lang="ko-KR" altLang="en-US" sz="1400" dirty="0" err="1" smtClean="0"/>
              <a:t>로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돌아가기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412" y="4438338"/>
            <a:ext cx="2125036" cy="63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995" y="1097489"/>
            <a:ext cx="2733441" cy="345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652988" y="1156172"/>
            <a:ext cx="2733441" cy="33408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26</Words>
  <Application>Microsoft Office PowerPoint</Application>
  <PresentationFormat>사용자 지정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Arial</vt:lpstr>
      <vt:lpstr>맑은 고딕</vt:lpstr>
      <vt:lpstr>나눔스퀘어 ExtraBold</vt:lpstr>
      <vt:lpstr>나눔스퀘어 Bold</vt:lpstr>
      <vt:lpstr>Office 테마</vt:lpstr>
      <vt:lpstr>문제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spvog</dc:creator>
  <cp:lastModifiedBy>user</cp:lastModifiedBy>
  <cp:revision>436</cp:revision>
  <cp:lastPrinted>2024-06-13T05:21:21Z</cp:lastPrinted>
  <dcterms:created xsi:type="dcterms:W3CDTF">2020-03-18T04:35:57Z</dcterms:created>
  <dcterms:modified xsi:type="dcterms:W3CDTF">2024-09-10T05:24:34Z</dcterms:modified>
</cp:coreProperties>
</file>