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27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A8CD-0A8D-4A06-90D3-3C64A41E1CC8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4C68-C822-400E-9A66-F435994D4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11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A8CD-0A8D-4A06-90D3-3C64A41E1CC8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4C68-C822-400E-9A66-F435994D4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7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A8CD-0A8D-4A06-90D3-3C64A41E1CC8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4C68-C822-400E-9A66-F435994D4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8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A8CD-0A8D-4A06-90D3-3C64A41E1CC8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4C68-C822-400E-9A66-F435994D4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0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A8CD-0A8D-4A06-90D3-3C64A41E1CC8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4C68-C822-400E-9A66-F435994D4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9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A8CD-0A8D-4A06-90D3-3C64A41E1CC8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4C68-C822-400E-9A66-F435994D4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6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A8CD-0A8D-4A06-90D3-3C64A41E1CC8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4C68-C822-400E-9A66-F435994D4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4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A8CD-0A8D-4A06-90D3-3C64A41E1CC8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4C68-C822-400E-9A66-F435994D4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72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A8CD-0A8D-4A06-90D3-3C64A41E1CC8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4C68-C822-400E-9A66-F435994D4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1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A8CD-0A8D-4A06-90D3-3C64A41E1CC8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4C68-C822-400E-9A66-F435994D4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8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A8CD-0A8D-4A06-90D3-3C64A41E1CC8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4C68-C822-400E-9A66-F435994D4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85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8A8CD-0A8D-4A06-90D3-3C64A41E1CC8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34C68-C822-400E-9A66-F435994D4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5486"/>
            <a:ext cx="66315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441260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초기화면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마우스 클릭 이벤트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인풋박스 입력 불가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835696" y="1419622"/>
            <a:ext cx="28803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6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41260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클릭 후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랜덤으로 숫자 생성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인풋박스 입력가능</a:t>
            </a:r>
            <a:r>
              <a:rPr lang="en-US" altLang="ko-KR" dirty="0" smtClean="0"/>
              <a:t> / </a:t>
            </a:r>
            <a:r>
              <a:rPr lang="ko-KR" altLang="en-US" dirty="0" smtClean="0"/>
              <a:t>정답버튼 노출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21" y="123112"/>
            <a:ext cx="7262390" cy="410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547664" y="1315490"/>
            <a:ext cx="2520280" cy="770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547664" y="2173433"/>
            <a:ext cx="5240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랜덤 숫자 출력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Math.floor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Math.random</a:t>
            </a:r>
            <a:r>
              <a:rPr lang="en-US" altLang="ko-KR" dirty="0"/>
              <a:t>() * 10)</a:t>
            </a:r>
          </a:p>
        </p:txBody>
      </p:sp>
    </p:spTree>
    <p:extLst>
      <p:ext uri="{BB962C8B-B14F-4D97-AF65-F5344CB8AC3E}">
        <p14:creationId xmlns:p14="http://schemas.microsoft.com/office/powerpoint/2010/main" val="338948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41260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정답버튼 누를 시 화면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370" y="195486"/>
            <a:ext cx="6739284" cy="37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653372" y="1156793"/>
            <a:ext cx="2942964" cy="1029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4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</Words>
  <Application>Microsoft Office PowerPoint</Application>
  <PresentationFormat>화면 슬라이드 쇼(16:9)</PresentationFormat>
  <Paragraphs>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2024-09-23T01:52:51Z</dcterms:created>
  <dcterms:modified xsi:type="dcterms:W3CDTF">2024-09-23T01:57:54Z</dcterms:modified>
</cp:coreProperties>
</file>