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100" d="100"/>
          <a:sy n="100" d="100"/>
        </p:scale>
        <p:origin x="70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85CFCE-0882-4B49-A948-98297C4C5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529128-7BE5-4AF0-A257-3FCD33993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48046-C809-4E70-A63E-C4BB268F1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4C02-78FA-401E-BD46-2577A6F1FA24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27FC6F-8D26-4F52-8DC8-3655E873A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4C2041-838B-4D6A-9615-E925F014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1B6B-2849-453F-8CF3-908D74118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487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DC2D66-B77D-4F85-AAAC-22D8CEA49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9F4C70-1276-4EAD-B685-E3CFACEAB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18B8D3-4FF3-4CFF-8909-2119A6EB7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4C02-78FA-401E-BD46-2577A6F1FA24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E1EFF4-B3C4-4BD6-BE61-7B939FBDB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B06397-DD62-4FE8-9EF5-34C9EA2CC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1B6B-2849-453F-8CF3-908D74118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279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29A766-E789-42B6-89F6-C62EF3CBB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7607B2-4DBC-4985-94DA-92DBC6FCB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4B86F1-0059-4B9D-B350-0A7A720C1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4C02-78FA-401E-BD46-2577A6F1FA24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0FE2BE-1725-46F1-9C5C-287BA8B1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D53CD4-F0B8-43A8-B110-8C5801018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1B6B-2849-453F-8CF3-908D74118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225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42930-0DDD-4484-B7E6-BD9BB273B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EB956B-4458-42F7-8311-3B99493AC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EFE8ED-BD0E-45C3-92A4-A8CE86005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4C02-78FA-401E-BD46-2577A6F1FA24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E169E4-7ECE-4CF2-A378-14371EF70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40C33D-8D8F-4D90-8FAA-DAFE95A01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1B6B-2849-453F-8CF3-908D74118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747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74491-FEA4-4258-8B2E-063D47073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100D3F-2A45-4DBC-98E2-6059D4406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216244-A169-4E37-8BB2-DFFAECC01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4C02-78FA-401E-BD46-2577A6F1FA24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E877D1-8E03-4C34-8CE8-AC1AD5DF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C8B397-C90B-4FF0-AEA6-09092F601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1B6B-2849-453F-8CF3-908D74118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716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F3B16-3BFF-4132-AB95-3D9BFF08C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86F5-B179-46A7-8DE9-BFC9658B92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A91017-5231-4C58-9412-463E91660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96657C-3B33-43F9-9B6F-713F92190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4C02-78FA-401E-BD46-2577A6F1FA24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671534-4105-442E-AA81-BB419A2E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57AA17-E268-44BE-9670-9AC40E871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1B6B-2849-453F-8CF3-908D74118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382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B3EF7-38F1-452B-B0C9-95D8F8F2A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557AE6-9E7F-41F8-B32C-3FCF693BB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10D8D1-2EEA-4170-ACA2-CA32CCD85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1E278D-F783-4CF2-A5EF-700EC37857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646466-5259-40D4-A359-3A0F21FE3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98C6B0-F8EC-4052-B972-8430D58D7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4C02-78FA-401E-BD46-2577A6F1FA24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01E619-EBA0-4515-BC5E-A6E5EB53B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18D9FD-42B0-4890-A526-9876A8842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1B6B-2849-453F-8CF3-908D74118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909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48276A-6D43-4D27-83F1-D2D778B21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714DF8-9B91-4BFB-8A74-182260AF5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4C02-78FA-401E-BD46-2577A6F1FA24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073EE0-27C4-483B-B67A-CADCDA3EE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A631DA-518F-4CA8-8265-90C09839D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1B6B-2849-453F-8CF3-908D74118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000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76EC85-BD33-46D7-8A5B-33FD6EBA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4C02-78FA-401E-BD46-2577A6F1FA24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5CA666D-2C5C-43AD-9D48-3A0EC68CB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C00C03-739A-4BFA-A52F-1647F9D9D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1B6B-2849-453F-8CF3-908D74118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043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58735-6B5D-448B-A91B-69F3B99B0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CAFF13-349C-4992-995D-A6E8439F5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CEF4A3-D214-4A55-9EF3-42D31B520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F05081-91C7-45DA-8C0E-97CEE05AD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4C02-78FA-401E-BD46-2577A6F1FA24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1EBF8B-D045-4D2B-AB32-4FDA2483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A4108F-DE8E-4CF3-A253-20BBEB8D0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1B6B-2849-453F-8CF3-908D74118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540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6A43D-669D-41BD-9474-B168D199C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4BCEAD-2D5C-43DB-8CBB-AFE8B77525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54049D-F2AF-43F0-A8E4-0B41831AF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931202-76A0-40A5-A1E6-3DDD3C8B8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4C02-78FA-401E-BD46-2577A6F1FA24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C8C2C3-7B3E-4D49-859E-E6A96B568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21CF69-A313-48CA-97BC-C3D5091EC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1B6B-2849-453F-8CF3-908D74118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63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07896E-2F73-4122-AA71-0874DFF68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4C6DC9-F98D-4C83-BAD8-6A53A4503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2A509E-E532-40A4-B2DA-A393A4DCFC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94C02-78FA-401E-BD46-2577A6F1FA24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7BD99A-F81A-43BB-B2A5-9F3B7F0CF8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D422AE-A6B1-4707-9A72-D0569D6A5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F1B6B-2849-453F-8CF3-908D74118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58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E95D3-210B-4621-974A-400660BA3D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THE명품고딕B" panose="02020603020101020101" pitchFamily="18" charset="-127"/>
                <a:ea typeface="THE명품고딕B" panose="02020603020101020101" pitchFamily="18" charset="-127"/>
              </a:rPr>
              <a:t>How to;</a:t>
            </a:r>
            <a:endParaRPr lang="ko-KR" altLang="en-US" dirty="0">
              <a:latin typeface="THE명품고딕B" panose="02020603020101020101" pitchFamily="18" charset="-127"/>
              <a:ea typeface="THE명품고딕B" panose="020206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31FF39-A6AD-44AD-BA30-F24186C499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THE명품고딕L" panose="02020603020101020101" pitchFamily="18" charset="-127"/>
                <a:ea typeface="THE명품고딕L" panose="02020603020101020101" pitchFamily="18" charset="-127"/>
              </a:rPr>
              <a:t>Multimedia for Education</a:t>
            </a:r>
          </a:p>
          <a:p>
            <a:r>
              <a:rPr lang="en-US" altLang="ko-KR" dirty="0">
                <a:latin typeface="THE명품고딕L" panose="02020603020101020101" pitchFamily="18" charset="-127"/>
                <a:ea typeface="THE명품고딕L" panose="02020603020101020101" pitchFamily="18" charset="-127"/>
              </a:rPr>
              <a:t>2018310524 </a:t>
            </a:r>
            <a:r>
              <a:rPr lang="ko-KR" altLang="en-US" dirty="0">
                <a:latin typeface="THE명품고딕L" panose="02020603020101020101" pitchFamily="18" charset="-127"/>
                <a:ea typeface="THE명품고딕L" panose="02020603020101020101" pitchFamily="18" charset="-127"/>
              </a:rPr>
              <a:t>백경현</a:t>
            </a:r>
          </a:p>
        </p:txBody>
      </p:sp>
    </p:spTree>
    <p:extLst>
      <p:ext uri="{BB962C8B-B14F-4D97-AF65-F5344CB8AC3E}">
        <p14:creationId xmlns:p14="http://schemas.microsoft.com/office/powerpoint/2010/main" val="3283560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DEF9C6-A746-4C91-B75B-F923871FF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HE명품고딕B" panose="02020603020101020101" pitchFamily="18" charset="-127"/>
                <a:ea typeface="THE명품고딕B" panose="02020603020101020101" pitchFamily="18" charset="-127"/>
              </a:rPr>
              <a:t>Quiz</a:t>
            </a:r>
            <a:endParaRPr lang="ko-KR" altLang="en-US" dirty="0">
              <a:latin typeface="THE명품고딕B" panose="02020603020101020101" pitchFamily="18" charset="-127"/>
              <a:ea typeface="THE명품고딕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6C5E1B-4E62-4965-8C6F-FF2813D10B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37"/>
          <a:stretch/>
        </p:blipFill>
        <p:spPr>
          <a:xfrm>
            <a:off x="520700" y="1898650"/>
            <a:ext cx="6286665" cy="30607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2B13A80-AEE1-4A13-9625-2816FFABE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686" y="1231900"/>
            <a:ext cx="5080263" cy="47434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8C3CE3-ACE8-422B-A7DF-471556CC282C}"/>
              </a:ext>
            </a:extLst>
          </p:cNvPr>
          <p:cNvSpPr txBox="1"/>
          <p:nvPr/>
        </p:nvSpPr>
        <p:spPr>
          <a:xfrm>
            <a:off x="6957154" y="839272"/>
            <a:ext cx="2745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HE명품고딕L" panose="02020603020101020101" pitchFamily="18" charset="-127"/>
                <a:ea typeface="THE명품고딕L" panose="02020603020101020101" pitchFamily="18" charset="-127"/>
              </a:rPr>
              <a:t>Time out Quiz - HTML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760477B-89DA-4233-B8BA-950A287EBA2C}"/>
              </a:ext>
            </a:extLst>
          </p:cNvPr>
          <p:cNvSpPr/>
          <p:nvPr/>
        </p:nvSpPr>
        <p:spPr>
          <a:xfrm>
            <a:off x="6741686" y="1924050"/>
            <a:ext cx="4510514" cy="2661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D88C393-E5FE-47E2-BB05-1C6B0B94420F}"/>
              </a:ext>
            </a:extLst>
          </p:cNvPr>
          <p:cNvSpPr/>
          <p:nvPr/>
        </p:nvSpPr>
        <p:spPr>
          <a:xfrm>
            <a:off x="6741686" y="2156857"/>
            <a:ext cx="5005814" cy="5799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425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DEF9C6-A746-4C91-B75B-F923871FF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>
                <a:latin typeface="THE명품고딕B" panose="02020603020101020101" pitchFamily="18" charset="-127"/>
                <a:ea typeface="THE명품고딕B" panose="02020603020101020101" pitchFamily="18" charset="-127"/>
              </a:rPr>
              <a:t>Quiz</a:t>
            </a:r>
            <a:endParaRPr lang="ko-KR" altLang="en-US" dirty="0">
              <a:latin typeface="THE명품고딕B" panose="02020603020101020101" pitchFamily="18" charset="-127"/>
              <a:ea typeface="THE명품고딕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6C5E1B-4E62-4965-8C6F-FF2813D10B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37"/>
          <a:stretch/>
        </p:blipFill>
        <p:spPr>
          <a:xfrm>
            <a:off x="520700" y="1898650"/>
            <a:ext cx="6286665" cy="3060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8C3CE3-ACE8-422B-A7DF-471556CC282C}"/>
              </a:ext>
            </a:extLst>
          </p:cNvPr>
          <p:cNvSpPr txBox="1"/>
          <p:nvPr/>
        </p:nvSpPr>
        <p:spPr>
          <a:xfrm>
            <a:off x="6957154" y="839272"/>
            <a:ext cx="2745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THE명품고딕L" panose="02020603020101020101" pitchFamily="18" charset="-127"/>
                <a:ea typeface="THE명품고딕L" panose="02020603020101020101" pitchFamily="18" charset="-127"/>
              </a:rPr>
              <a:t>Time out Quiz - JS</a:t>
            </a:r>
            <a:endParaRPr lang="en-US" altLang="ko-KR" dirty="0">
              <a:latin typeface="THE명품고딕L" panose="02020603020101020101" pitchFamily="18" charset="-127"/>
              <a:ea typeface="THE명품고딕L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2C14D1-586E-45D0-8358-948AF5729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1561" y="1208604"/>
            <a:ext cx="3598867" cy="516731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24F9B40-74CA-41A2-B7E5-FCD6D365D6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515" t="48056" r="34609" b="19444"/>
          <a:stretch/>
        </p:blipFill>
        <p:spPr>
          <a:xfrm>
            <a:off x="9499761" y="4880490"/>
            <a:ext cx="1854039" cy="91916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9ED0032-627D-4E23-B814-939878D568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2800" y="2352674"/>
            <a:ext cx="799004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221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E95D3-210B-4621-974A-400660BA3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65288"/>
            <a:ext cx="9144000" cy="2387600"/>
          </a:xfrm>
        </p:spPr>
        <p:txBody>
          <a:bodyPr/>
          <a:lstStyle/>
          <a:p>
            <a:r>
              <a:rPr lang="en-US" altLang="ko-KR" dirty="0">
                <a:latin typeface="THE명품고딕B" panose="02020603020101020101" pitchFamily="18" charset="-127"/>
                <a:ea typeface="THE명품고딕B" panose="02020603020101020101" pitchFamily="18" charset="-127"/>
              </a:rPr>
              <a:t>Thanks for watching</a:t>
            </a:r>
            <a:endParaRPr lang="ko-KR" altLang="en-US" dirty="0">
              <a:latin typeface="THE명품고딕B" panose="02020603020101020101" pitchFamily="18" charset="-127"/>
              <a:ea typeface="THE명품고딕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7961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DEF9C6-A746-4C91-B75B-F923871FF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HE명품고딕B" panose="02020603020101020101" pitchFamily="18" charset="-127"/>
                <a:ea typeface="THE명품고딕B" panose="02020603020101020101" pitchFamily="18" charset="-127"/>
              </a:rPr>
              <a:t>HOME</a:t>
            </a:r>
            <a:endParaRPr lang="ko-KR" altLang="en-US" dirty="0">
              <a:latin typeface="THE명품고딕B" panose="02020603020101020101" pitchFamily="18" charset="-127"/>
              <a:ea typeface="THE명품고딕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5E898D-EFF2-4E6D-8EB4-BD801CB38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15" y="1690688"/>
            <a:ext cx="7630093" cy="37276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67163A7-A726-4549-B8EB-37D234B2A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2108" y="1690688"/>
            <a:ext cx="3857625" cy="2219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FD9623-16E8-4779-99D6-EECF7C8D95D8}"/>
              </a:ext>
            </a:extLst>
          </p:cNvPr>
          <p:cNvSpPr txBox="1"/>
          <p:nvPr/>
        </p:nvSpPr>
        <p:spPr>
          <a:xfrm>
            <a:off x="7872108" y="1335972"/>
            <a:ext cx="2186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HE명품고딕L" panose="02020603020101020101" pitchFamily="18" charset="-127"/>
                <a:ea typeface="THE명품고딕L" panose="02020603020101020101" pitchFamily="18" charset="-127"/>
              </a:rPr>
              <a:t>Navigating Menu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B734D36-FDA8-490C-912D-9E86043B4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2108" y="4057649"/>
            <a:ext cx="38576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88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DEF9C6-A746-4C91-B75B-F923871FF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HE명품고딕B" panose="02020603020101020101" pitchFamily="18" charset="-127"/>
                <a:ea typeface="THE명품고딕B" panose="02020603020101020101" pitchFamily="18" charset="-127"/>
              </a:rPr>
              <a:t>DOWNLOAD</a:t>
            </a:r>
            <a:endParaRPr lang="ko-KR" altLang="en-US" dirty="0">
              <a:latin typeface="THE명품고딕B" panose="02020603020101020101" pitchFamily="18" charset="-127"/>
              <a:ea typeface="THE명품고딕B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0481C6-6555-47F3-BDB9-18A500071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03" y="1917269"/>
            <a:ext cx="6681786" cy="326433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21AFF0B-95E6-400A-B84B-E3E66975F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9932" y="1801596"/>
            <a:ext cx="2600325" cy="3495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225705-C104-451B-BED4-A71D9678B4AB}"/>
              </a:ext>
            </a:extLst>
          </p:cNvPr>
          <p:cNvSpPr txBox="1"/>
          <p:nvPr/>
        </p:nvSpPr>
        <p:spPr>
          <a:xfrm>
            <a:off x="7872108" y="1335972"/>
            <a:ext cx="2186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HE명품고딕L" panose="02020603020101020101" pitchFamily="18" charset="-127"/>
                <a:ea typeface="THE명품고딕L" panose="02020603020101020101" pitchFamily="18" charset="-127"/>
              </a:rPr>
              <a:t>Button - CSS</a:t>
            </a:r>
          </a:p>
        </p:txBody>
      </p:sp>
    </p:spTree>
    <p:extLst>
      <p:ext uri="{BB962C8B-B14F-4D97-AF65-F5344CB8AC3E}">
        <p14:creationId xmlns:p14="http://schemas.microsoft.com/office/powerpoint/2010/main" val="3487379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DEF9C6-A746-4C91-B75B-F923871FF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HE명품고딕B" panose="02020603020101020101" pitchFamily="18" charset="-127"/>
                <a:ea typeface="THE명품고딕B" panose="02020603020101020101" pitchFamily="18" charset="-127"/>
              </a:rPr>
              <a:t>ANIMATE</a:t>
            </a:r>
            <a:endParaRPr lang="ko-KR" altLang="en-US" dirty="0">
              <a:latin typeface="THE명품고딕B" panose="02020603020101020101" pitchFamily="18" charset="-127"/>
              <a:ea typeface="THE명품고딕B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225705-C104-451B-BED4-A71D9678B4AB}"/>
              </a:ext>
            </a:extLst>
          </p:cNvPr>
          <p:cNvSpPr txBox="1"/>
          <p:nvPr/>
        </p:nvSpPr>
        <p:spPr>
          <a:xfrm>
            <a:off x="7872108" y="1335972"/>
            <a:ext cx="2186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HE명품고딕L" panose="02020603020101020101" pitchFamily="18" charset="-127"/>
                <a:ea typeface="THE명품고딕L" panose="02020603020101020101" pitchFamily="18" charset="-127"/>
              </a:rPr>
              <a:t>Divide section</a:t>
            </a:r>
          </a:p>
          <a:p>
            <a:r>
              <a:rPr lang="en-US" altLang="ko-KR" dirty="0">
                <a:latin typeface="THE명품고딕L" panose="02020603020101020101" pitchFamily="18" charset="-127"/>
                <a:ea typeface="THE명품고딕L" panose="02020603020101020101" pitchFamily="18" charset="-127"/>
              </a:rPr>
              <a:t>-&lt;div&gt;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CA8D48F-EB88-425C-81FA-F7DD8F560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45" y="1814301"/>
            <a:ext cx="7158447" cy="402044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0110E41-E593-46A5-929F-BFDD19148B52}"/>
              </a:ext>
            </a:extLst>
          </p:cNvPr>
          <p:cNvSpPr/>
          <p:nvPr/>
        </p:nvSpPr>
        <p:spPr>
          <a:xfrm>
            <a:off x="775063" y="2107474"/>
            <a:ext cx="1471748" cy="29957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CB2E1A6-1B74-4B0C-8BE2-DECD1130F10A}"/>
              </a:ext>
            </a:extLst>
          </p:cNvPr>
          <p:cNvSpPr/>
          <p:nvPr/>
        </p:nvSpPr>
        <p:spPr>
          <a:xfrm>
            <a:off x="2333897" y="2124891"/>
            <a:ext cx="5233852" cy="29957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912F945-EE94-4E2D-98E5-36DE49289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094" y="2107474"/>
            <a:ext cx="2799534" cy="327460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FDA6BC4-00BC-4331-A532-288BBFA08B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6854" y="4199327"/>
            <a:ext cx="3750200" cy="7992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5BD31DF-1708-47E0-A433-43E855E61ABB}"/>
              </a:ext>
            </a:extLst>
          </p:cNvPr>
          <p:cNvSpPr txBox="1"/>
          <p:nvPr/>
        </p:nvSpPr>
        <p:spPr>
          <a:xfrm>
            <a:off x="2614086" y="3829995"/>
            <a:ext cx="2186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HE명품고딕L" panose="02020603020101020101" pitchFamily="18" charset="-127"/>
                <a:ea typeface="THE명품고딕L" panose="02020603020101020101" pitchFamily="18" charset="-127"/>
              </a:rPr>
              <a:t>Call html</a:t>
            </a:r>
          </a:p>
        </p:txBody>
      </p:sp>
    </p:spTree>
    <p:extLst>
      <p:ext uri="{BB962C8B-B14F-4D97-AF65-F5344CB8AC3E}">
        <p14:creationId xmlns:p14="http://schemas.microsoft.com/office/powerpoint/2010/main" val="2465380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DEF9C6-A746-4C91-B75B-F923871FF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HE명품고딕B" panose="02020603020101020101" pitchFamily="18" charset="-127"/>
                <a:ea typeface="THE명품고딕B" panose="02020603020101020101" pitchFamily="18" charset="-127"/>
              </a:rPr>
              <a:t>Basic</a:t>
            </a:r>
            <a:endParaRPr lang="ko-KR" altLang="en-US" dirty="0">
              <a:latin typeface="THE명품고딕B" panose="02020603020101020101" pitchFamily="18" charset="-127"/>
              <a:ea typeface="THE명품고딕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13977D-13E6-48C0-9836-9E54B8BC0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1952625"/>
            <a:ext cx="7678895" cy="37890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9198818-D982-4300-8A9C-B84AD4AFCD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765" t="31389" r="20078" b="23472"/>
          <a:stretch/>
        </p:blipFill>
        <p:spPr>
          <a:xfrm>
            <a:off x="5810250" y="1166812"/>
            <a:ext cx="3104564" cy="15716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B58B1D1-D6DF-4E69-BF51-2986EBF0A26F}"/>
              </a:ext>
            </a:extLst>
          </p:cNvPr>
          <p:cNvSpPr txBox="1"/>
          <p:nvPr/>
        </p:nvSpPr>
        <p:spPr>
          <a:xfrm>
            <a:off x="9167508" y="2427253"/>
            <a:ext cx="2186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THE명품고딕L" panose="02020603020101020101" pitchFamily="18" charset="-127"/>
                <a:ea typeface="THE명품고딕L" panose="02020603020101020101" pitchFamily="18" charset="-127"/>
              </a:rPr>
              <a:t>MouseOver</a:t>
            </a:r>
            <a:r>
              <a:rPr lang="en-US" altLang="ko-KR" dirty="0">
                <a:latin typeface="THE명품고딕L" panose="02020603020101020101" pitchFamily="18" charset="-127"/>
                <a:ea typeface="THE명품고딕L" panose="02020603020101020101" pitchFamily="18" charset="-127"/>
              </a:rPr>
              <a:t> / Out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D8015A6-38F0-47CD-BAAD-AFE1326ED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1459" y="2854733"/>
            <a:ext cx="3312341" cy="277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467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DEF9C6-A746-4C91-B75B-F923871FF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HE명품고딕B" panose="02020603020101020101" pitchFamily="18" charset="-127"/>
                <a:ea typeface="THE명품고딕B" panose="02020603020101020101" pitchFamily="18" charset="-127"/>
              </a:rPr>
              <a:t>Tween</a:t>
            </a:r>
            <a:endParaRPr lang="ko-KR" altLang="en-US" dirty="0">
              <a:latin typeface="THE명품고딕B" panose="02020603020101020101" pitchFamily="18" charset="-127"/>
              <a:ea typeface="THE명품고딕B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B64B58-123C-49D3-BFA6-9F3B5F5CF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857374"/>
            <a:ext cx="8193435" cy="40557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D8ED84-17B6-49C1-9AE1-2B4D702C8DDC}"/>
              </a:ext>
            </a:extLst>
          </p:cNvPr>
          <p:cNvSpPr txBox="1"/>
          <p:nvPr/>
        </p:nvSpPr>
        <p:spPr>
          <a:xfrm>
            <a:off x="1233183" y="1236628"/>
            <a:ext cx="546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HE명품고딕L" panose="02020603020101020101" pitchFamily="18" charset="-127"/>
                <a:ea typeface="THE명품고딕L" panose="02020603020101020101" pitchFamily="18" charset="-127"/>
              </a:rPr>
              <a:t>Motion Tween  |  Shape Tween  |  Classic Tween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9211894-478E-4202-9B1D-94D9B3BF5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191" y="3429000"/>
            <a:ext cx="2309813" cy="16834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EC7DCB5-9891-4E6A-B71F-03664E2B7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5079" y="4331816"/>
            <a:ext cx="2395538" cy="17479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FE4BD5-D02F-4204-83CD-24104CA02C09}"/>
              </a:ext>
            </a:extLst>
          </p:cNvPr>
          <p:cNvSpPr txBox="1"/>
          <p:nvPr/>
        </p:nvSpPr>
        <p:spPr>
          <a:xfrm>
            <a:off x="9964424" y="2877731"/>
            <a:ext cx="2186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HE명품고딕L" panose="02020603020101020101" pitchFamily="18" charset="-127"/>
                <a:ea typeface="THE명품고딕L" panose="02020603020101020101" pitchFamily="18" charset="-127"/>
              </a:rPr>
              <a:t>SHOW / HIDE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25875F2-9812-43BD-8C43-3BF9576692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1385" y="3247063"/>
            <a:ext cx="446722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55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DEF9C6-A746-4C91-B75B-F923871FF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HE명품고딕B" panose="02020603020101020101" pitchFamily="18" charset="-127"/>
                <a:ea typeface="THE명품고딕B" panose="02020603020101020101" pitchFamily="18" charset="-127"/>
              </a:rPr>
              <a:t>Tween</a:t>
            </a:r>
            <a:endParaRPr lang="ko-KR" altLang="en-US" dirty="0">
              <a:latin typeface="THE명품고딕B" panose="02020603020101020101" pitchFamily="18" charset="-127"/>
              <a:ea typeface="THE명품고딕B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D8ED84-17B6-49C1-9AE1-2B4D702C8DDC}"/>
              </a:ext>
            </a:extLst>
          </p:cNvPr>
          <p:cNvSpPr txBox="1"/>
          <p:nvPr/>
        </p:nvSpPr>
        <p:spPr>
          <a:xfrm>
            <a:off x="1166231" y="1193376"/>
            <a:ext cx="546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HE명품고딕L" panose="02020603020101020101" pitchFamily="18" charset="-127"/>
                <a:ea typeface="THE명품고딕L" panose="02020603020101020101" pitchFamily="18" charset="-127"/>
              </a:rPr>
              <a:t>Motion Tween  |  Shape Tween  |  Classic Tween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903C9C-B90F-4154-A579-0EC60C501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183" y="1895475"/>
            <a:ext cx="4448253" cy="38861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873BA76-CC18-4627-8DBF-A6E680C13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599" y="1768475"/>
            <a:ext cx="4695201" cy="472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1E83C2F-E68A-49D8-819B-1D4667482024}"/>
              </a:ext>
            </a:extLst>
          </p:cNvPr>
          <p:cNvSpPr txBox="1"/>
          <p:nvPr/>
        </p:nvSpPr>
        <p:spPr>
          <a:xfrm>
            <a:off x="7226968" y="1360250"/>
            <a:ext cx="2459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HE명품고딕L" panose="02020603020101020101" pitchFamily="18" charset="-127"/>
                <a:ea typeface="THE명품고딕L" panose="02020603020101020101" pitchFamily="18" charset="-127"/>
              </a:rPr>
              <a:t>Slide Show  - HTML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0C8862C-FCC3-4B2B-96D1-1E44BD16F214}"/>
              </a:ext>
            </a:extLst>
          </p:cNvPr>
          <p:cNvGrpSpPr/>
          <p:nvPr/>
        </p:nvGrpSpPr>
        <p:grpSpPr>
          <a:xfrm>
            <a:off x="1325880" y="1895475"/>
            <a:ext cx="9913619" cy="3507105"/>
            <a:chOff x="1325880" y="1895475"/>
            <a:chExt cx="9913619" cy="350710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5CA14C9-1DC1-4644-87B9-174FB310CCB4}"/>
                </a:ext>
              </a:extLst>
            </p:cNvPr>
            <p:cNvSpPr/>
            <p:nvPr/>
          </p:nvSpPr>
          <p:spPr>
            <a:xfrm>
              <a:off x="1325880" y="2217420"/>
              <a:ext cx="4244340" cy="318516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0396CCB-79A0-4E4E-BEA5-2690E2498929}"/>
                </a:ext>
              </a:extLst>
            </p:cNvPr>
            <p:cNvSpPr/>
            <p:nvPr/>
          </p:nvSpPr>
          <p:spPr>
            <a:xfrm>
              <a:off x="6714476" y="1895475"/>
              <a:ext cx="4525023" cy="90868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CA9F058-5011-4F50-9E2B-50EBA9F4B17A}"/>
              </a:ext>
            </a:extLst>
          </p:cNvPr>
          <p:cNvGrpSpPr/>
          <p:nvPr/>
        </p:nvGrpSpPr>
        <p:grpSpPr>
          <a:xfrm>
            <a:off x="1342377" y="3787140"/>
            <a:ext cx="9958084" cy="1667827"/>
            <a:chOff x="1342377" y="3787140"/>
            <a:chExt cx="9958084" cy="1667827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432CD4E-9F28-4D3F-A2D1-DF5EC5B440F9}"/>
                </a:ext>
              </a:extLst>
            </p:cNvPr>
            <p:cNvSpPr/>
            <p:nvPr/>
          </p:nvSpPr>
          <p:spPr>
            <a:xfrm>
              <a:off x="5234940" y="3787140"/>
              <a:ext cx="335280" cy="365760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D9720BB-CB80-4932-A7CE-56147A1E8919}"/>
                </a:ext>
              </a:extLst>
            </p:cNvPr>
            <p:cNvSpPr/>
            <p:nvPr/>
          </p:nvSpPr>
          <p:spPr>
            <a:xfrm>
              <a:off x="1342377" y="3794760"/>
              <a:ext cx="335280" cy="365760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AF6A1D2-51F6-449E-B304-D91334CC6941}"/>
                </a:ext>
              </a:extLst>
            </p:cNvPr>
            <p:cNvSpPr/>
            <p:nvPr/>
          </p:nvSpPr>
          <p:spPr>
            <a:xfrm>
              <a:off x="6696075" y="5089207"/>
              <a:ext cx="4604386" cy="365760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F4B2E78-7CBA-44A0-BD01-26003158E270}"/>
              </a:ext>
            </a:extLst>
          </p:cNvPr>
          <p:cNvGrpSpPr/>
          <p:nvPr/>
        </p:nvGrpSpPr>
        <p:grpSpPr>
          <a:xfrm>
            <a:off x="2941320" y="5349240"/>
            <a:ext cx="6164580" cy="1128712"/>
            <a:chOff x="2941320" y="5349240"/>
            <a:chExt cx="6164580" cy="1128712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6939B4D-03C2-4D7F-AB01-18DC6E1369AB}"/>
                </a:ext>
              </a:extLst>
            </p:cNvPr>
            <p:cNvSpPr/>
            <p:nvPr/>
          </p:nvSpPr>
          <p:spPr>
            <a:xfrm>
              <a:off x="2941320" y="5349240"/>
              <a:ext cx="1013460" cy="213360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B3E16D0-C65D-4F9E-901B-925C9F78E18E}"/>
                </a:ext>
              </a:extLst>
            </p:cNvPr>
            <p:cNvSpPr/>
            <p:nvPr/>
          </p:nvSpPr>
          <p:spPr>
            <a:xfrm>
              <a:off x="6682740" y="5859779"/>
              <a:ext cx="2423160" cy="618173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707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DEF9C6-A746-4C91-B75B-F923871FF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HE명품고딕B" panose="02020603020101020101" pitchFamily="18" charset="-127"/>
                <a:ea typeface="THE명품고딕B" panose="02020603020101020101" pitchFamily="18" charset="-127"/>
              </a:rPr>
              <a:t>Tween</a:t>
            </a:r>
            <a:endParaRPr lang="ko-KR" altLang="en-US" dirty="0">
              <a:latin typeface="THE명품고딕B" panose="02020603020101020101" pitchFamily="18" charset="-127"/>
              <a:ea typeface="THE명품고딕B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83C2F-E68A-49D8-819B-1D4667482024}"/>
              </a:ext>
            </a:extLst>
          </p:cNvPr>
          <p:cNvSpPr txBox="1"/>
          <p:nvPr/>
        </p:nvSpPr>
        <p:spPr>
          <a:xfrm>
            <a:off x="6957154" y="1360250"/>
            <a:ext cx="2459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HE명품고딕L" panose="02020603020101020101" pitchFamily="18" charset="-127"/>
                <a:ea typeface="THE명품고딕L" panose="02020603020101020101" pitchFamily="18" charset="-127"/>
              </a:rPr>
              <a:t>Slide Show  - JS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296014-6699-40CD-A5AA-ABAC02E60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836" y="1801771"/>
            <a:ext cx="4803463" cy="455892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5190AB7-B487-4FC7-9AED-9743DAC3723D}"/>
              </a:ext>
            </a:extLst>
          </p:cNvPr>
          <p:cNvSpPr txBox="1"/>
          <p:nvPr/>
        </p:nvSpPr>
        <p:spPr>
          <a:xfrm>
            <a:off x="1166231" y="1193376"/>
            <a:ext cx="546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HE명품고딕L" panose="02020603020101020101" pitchFamily="18" charset="-127"/>
                <a:ea typeface="THE명품고딕L" panose="02020603020101020101" pitchFamily="18" charset="-127"/>
              </a:rPr>
              <a:t>Motion Tween  |  Shape Tween  |  Classic Tween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EDAA7FB6-C264-4D97-BB32-D145E0DA7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183" y="1895475"/>
            <a:ext cx="4448253" cy="388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145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DEF9C6-A746-4C91-B75B-F923871FF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HE명품고딕B" panose="02020603020101020101" pitchFamily="18" charset="-127"/>
                <a:ea typeface="THE명품고딕B" panose="02020603020101020101" pitchFamily="18" charset="-127"/>
              </a:rPr>
              <a:t>Publishing</a:t>
            </a:r>
            <a:endParaRPr lang="ko-KR" altLang="en-US" dirty="0">
              <a:latin typeface="THE명품고딕B" panose="02020603020101020101" pitchFamily="18" charset="-127"/>
              <a:ea typeface="THE명품고딕B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83C2F-E68A-49D8-819B-1D4667482024}"/>
              </a:ext>
            </a:extLst>
          </p:cNvPr>
          <p:cNvSpPr txBox="1"/>
          <p:nvPr/>
        </p:nvSpPr>
        <p:spPr>
          <a:xfrm>
            <a:off x="8141863" y="2462514"/>
            <a:ext cx="2186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HE명품고딕L" panose="02020603020101020101" pitchFamily="18" charset="-127"/>
                <a:ea typeface="THE명품고딕L" panose="02020603020101020101" pitchFamily="18" charset="-127"/>
              </a:rPr>
              <a:t>Video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3EB11C-0394-40CD-8734-FBEDD2085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42" y="1800062"/>
            <a:ext cx="6176154" cy="301967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43C8EFE-7F3B-49DA-8B49-F3C26B1AD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832" y="2941220"/>
            <a:ext cx="3448062" cy="83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688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82</Words>
  <Application>Microsoft Office PowerPoint</Application>
  <PresentationFormat>와이드스크린</PresentationFormat>
  <Paragraphs>29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THE명품고딕B</vt:lpstr>
      <vt:lpstr>THE명품고딕L</vt:lpstr>
      <vt:lpstr>맑은 고딕</vt:lpstr>
      <vt:lpstr>Arial</vt:lpstr>
      <vt:lpstr>Office 테마</vt:lpstr>
      <vt:lpstr>How to;</vt:lpstr>
      <vt:lpstr>HOME</vt:lpstr>
      <vt:lpstr>DOWNLOAD</vt:lpstr>
      <vt:lpstr>ANIMATE</vt:lpstr>
      <vt:lpstr>Basic</vt:lpstr>
      <vt:lpstr>Tween</vt:lpstr>
      <vt:lpstr>Tween</vt:lpstr>
      <vt:lpstr>Tween</vt:lpstr>
      <vt:lpstr>Publishing</vt:lpstr>
      <vt:lpstr>Quiz</vt:lpstr>
      <vt:lpstr>Quiz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to;</dc:title>
  <dc:creator>백 경현</dc:creator>
  <cp:lastModifiedBy>백 경현</cp:lastModifiedBy>
  <cp:revision>4</cp:revision>
  <dcterms:created xsi:type="dcterms:W3CDTF">2019-12-05T19:43:45Z</dcterms:created>
  <dcterms:modified xsi:type="dcterms:W3CDTF">2019-12-05T20:18:36Z</dcterms:modified>
</cp:coreProperties>
</file>