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3"/>
  </p:sldMasterIdLst>
  <p:notesMasterIdLst>
    <p:notesMasterId r:id="rId15"/>
  </p:notesMasterIdLst>
  <p:sldIdLst>
    <p:sldId id="256" r:id="rId17"/>
    <p:sldId id="258" r:id="rId18"/>
    <p:sldId id="263" r:id="rId19"/>
    <p:sldId id="261" r:id="rId20"/>
    <p:sldId id="260" r:id="rId21"/>
    <p:sldId id="257" r:id="rId22"/>
    <p:sldId id="265" r:id="rId23"/>
    <p:sldId id="264" r:id="rId24"/>
    <p:sldId id="262" r:id="rId2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57CB8E"/>
    <a:srgbClr val="1EB4DC"/>
    <a:srgbClr val="FEE95C"/>
    <a:srgbClr val="FC5656"/>
    <a:srgbClr val="5A9E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1" snapToObjects="1">
      <p:cViewPr>
        <p:scale>
          <a:sx n="100" d="100"/>
          <a:sy n="100" d="100"/>
        </p:scale>
        <p:origin x="-378" y="-408"/>
      </p:cViewPr>
      <p:guideLst>
        <p:guide orient="horz" pos="215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/Relationship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2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4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C9AB-C1DD-4B38-B0A2-2CF5AEC9ABC2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8088743841.png"></Relationship><Relationship Id="rId2" Type="http://schemas.openxmlformats.org/officeDocument/2006/relationships/image" Target="../media/fImage754994418467.png"></Relationship><Relationship Id="rId3" Type="http://schemas.openxmlformats.org/officeDocument/2006/relationships/image" Target="../media/fImage388034426334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4652010"/>
            <a:ext cx="9144000" cy="220599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2205"/>
            <a:ext cx="7773035" cy="1470660"/>
          </a:xfrm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chemeClr val="accent2">
                    <a:lumMod val="60000"/>
                    <a:lumOff val="40000"/>
                  </a:schemeClr>
                </a:solidFill>
                <a:latin typeface="HY견고딕" charset="0"/>
                <a:ea typeface="HY견고딕" charset="0"/>
              </a:rPr>
              <a:t>4조</a:t>
            </a:r>
            <a:r>
              <a:rPr lang="en-US" altLang="ko-KR" sz="6000" cap="none" dirty="0" smtClean="0" b="0">
                <a:solidFill>
                  <a:srgbClr val="FC5656"/>
                </a:solidFill>
                <a:latin typeface="HY견고딕" charset="0"/>
                <a:ea typeface="HY견고딕" charset="0"/>
              </a:rPr>
              <a:t/>
            </a:r>
            <a:br>
              <a:rPr lang="en-US" altLang="ko-KR" sz="6000" cap="none" dirty="0" smtClean="0" b="0">
                <a:solidFill>
                  <a:srgbClr val="FC5656"/>
                </a:solidFill>
                <a:latin typeface="HY견고딕" charset="0"/>
                <a:ea typeface="HY견고딕" charset="0"/>
              </a:rPr>
            </a:br>
            <a:r>
              <a:rPr lang="en-US" altLang="ko-KR" sz="6000" cap="none" dirty="0" smtClean="0" b="0">
                <a:solidFill>
                  <a:srgbClr val="FC5656"/>
                </a:solidFill>
                <a:latin typeface="HY견고딕" charset="0"/>
                <a:ea typeface="HY견고딕" charset="0"/>
              </a:rPr>
              <a:t>P</a:t>
            </a:r>
            <a:r>
              <a:rPr lang="en-US" altLang="ko-KR" sz="6000" cap="none" dirty="0" smtClean="0" b="0">
                <a:latin typeface="HY견고딕" charset="0"/>
                <a:ea typeface="HY견고딕" charset="0"/>
              </a:rPr>
              <a:t>RESEN</a:t>
            </a:r>
            <a:r>
              <a:rPr lang="en-US" altLang="ko-KR" sz="6000" cap="none" dirty="0" smtClean="0" b="0">
                <a:solidFill>
                  <a:srgbClr val="57CB8E"/>
                </a:solidFill>
                <a:latin typeface="HY견고딕" charset="0"/>
                <a:ea typeface="HY견고딕" charset="0"/>
              </a:rPr>
              <a:t>T</a:t>
            </a:r>
            <a:r>
              <a:rPr lang="en-US" altLang="ko-KR" sz="6000" cap="none" dirty="0" smtClean="0" b="0">
                <a:latin typeface="HY견고딕" charset="0"/>
                <a:ea typeface="HY견고딕" charset="0"/>
              </a:rPr>
              <a:t>ATION</a:t>
            </a:r>
            <a:endParaRPr lang="ko-KR" altLang="en-US" sz="6000" cap="none" dirty="0" smtClean="0" b="0">
              <a:latin typeface="HY견고딕" charset="0"/>
              <a:ea typeface="HY견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371600" y="3970655"/>
            <a:ext cx="6401435" cy="67310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bg1">
                    <a:lumMod val="65000"/>
                  </a:schemeClr>
                </a:solidFill>
                <a:latin typeface="맑은 고딕" charset="0"/>
                <a:ea typeface="맑은 고딕" charset="0"/>
              </a:rPr>
              <a:t>게임 이름</a:t>
            </a:r>
            <a:endParaRPr lang="ko-KR" altLang="en-US" sz="2800" cap="none" dirty="0" smtClean="0" b="0">
              <a:solidFill>
                <a:schemeClr val="bg1">
                  <a:lumMod val="6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5"/>
            <a:ext cx="9144000" cy="220599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 rot="0">
            <a:off x="6863715" y="5649595"/>
            <a:ext cx="2952750" cy="131635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김성현(팀장)</a:t>
            </a:r>
            <a:endParaRPr lang="ko-KR" altLang="en-US" sz="1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백범(팀원)</a:t>
            </a:r>
            <a:endParaRPr lang="ko-KR" altLang="en-US" sz="1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원혜지(팀원)</a:t>
            </a:r>
            <a:endParaRPr lang="ko-KR" altLang="en-US" sz="1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정현우(팀원)</a:t>
            </a:r>
            <a:endParaRPr lang="ko-KR" altLang="en-US" sz="1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한유준(팀원)</a:t>
            </a:r>
            <a:endParaRPr lang="ko-KR" altLang="en-US" sz="1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1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305" y="307975"/>
            <a:ext cx="6401435" cy="67310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Index	</a:t>
            </a:r>
            <a:endParaRPr lang="ko-KR" altLang="en-US" sz="2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5"/>
            <a:ext cx="9144000" cy="18923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705" y="188595"/>
            <a:ext cx="791845" cy="791845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960" y="80010"/>
            <a:ext cx="6235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205" y="1569720"/>
            <a:ext cx="3096895" cy="2004060"/>
          </a:xfrm>
          <a:prstGeom prst="rect">
            <a:avLst/>
          </a:prstGeom>
          <a:noFill/>
          <a:ln>
            <a:solidFill>
              <a:srgbClr val="FC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1. 개발 배경 및 역할 분담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1910" y="3079750"/>
            <a:ext cx="504190" cy="493395"/>
          </a:xfrm>
          <a:prstGeom prst="rect">
            <a:avLst/>
          </a:prstGeom>
          <a:solidFill>
            <a:srgbClr val="FC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3755" y="1569720"/>
            <a:ext cx="3096895" cy="2004060"/>
          </a:xfrm>
          <a:prstGeom prst="rect">
            <a:avLst/>
          </a:prstGeom>
          <a:noFill/>
          <a:ln>
            <a:solidFill>
              <a:srgbClr val="FEE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2. 사용 기술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3755" y="3079750"/>
            <a:ext cx="504190" cy="493395"/>
          </a:xfrm>
          <a:prstGeom prst="rect">
            <a:avLst/>
          </a:prstGeom>
          <a:solidFill>
            <a:srgbClr val="FEE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205" y="3874135"/>
            <a:ext cx="3096895" cy="2004060"/>
          </a:xfrm>
          <a:prstGeom prst="rect">
            <a:avLst/>
          </a:prstGeom>
          <a:noFill/>
          <a:ln>
            <a:solidFill>
              <a:srgbClr val="1EB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3. 플로우 차트 및 구조도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1910" y="3860800"/>
            <a:ext cx="504190" cy="493395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3755" y="3874135"/>
            <a:ext cx="3096895" cy="2004060"/>
          </a:xfrm>
          <a:prstGeom prst="rect">
            <a:avLst/>
          </a:prstGeom>
          <a:noFill/>
          <a:ln>
            <a:solidFill>
              <a:srgbClr val="57CB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4. 코드 설명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43755" y="3872230"/>
            <a:ext cx="504190" cy="493395"/>
          </a:xfrm>
          <a:prstGeom prst="rect">
            <a:avLst/>
          </a:prstGeom>
          <a:solidFill>
            <a:srgbClr val="57C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08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305" y="307975"/>
            <a:ext cx="6401435" cy="67310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개발 배경</a:t>
            </a:r>
            <a:endParaRPr lang="ko-KR" altLang="en-US" sz="2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5"/>
            <a:ext cx="9144000" cy="18923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705" y="188595"/>
            <a:ext cx="791845" cy="791845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960" y="80010"/>
            <a:ext cx="62420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3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 rot="0">
            <a:off x="983615" y="3898900"/>
            <a:ext cx="3910965" cy="47625"/>
          </a:xfrm>
          <a:prstGeom prst="rect"/>
          <a:solidFill>
            <a:srgbClr val="FC565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latin typeface="HY견고딕" charset="0"/>
              <a:ea typeface="HY견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971550" y="1484630"/>
            <a:ext cx="2484120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1. 같은 그림 맞추기</a:t>
            </a:r>
            <a:endParaRPr lang="ko-KR" altLang="en-US" sz="2000" cap="none" dirty="0" smtClean="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 rot="0">
            <a:off x="1077595" y="1624965"/>
            <a:ext cx="7169150" cy="93662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이미지 작업이 들어가서 일단 보류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965835" y="2506345"/>
            <a:ext cx="3356610" cy="3994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2. 장애물 피해서 미로 탈출</a:t>
            </a:r>
            <a:endParaRPr lang="ko-KR" altLang="en-US" sz="2000" cap="none" dirty="0" smtClean="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939165" y="3518535"/>
            <a:ext cx="3978275" cy="3994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3. 숫자 1부터 X까지 빨리 누르기</a:t>
            </a:r>
            <a:endParaRPr lang="ko-KR" altLang="en-US" sz="2000" cap="none" dirty="0" smtClean="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 rot="0">
            <a:off x="1082675" y="2720340"/>
            <a:ext cx="7169150" cy="947420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반복적으로 장애물을 움직여주어야 하고 그래픽 작업이 많이 들어가야하기에 제외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 rot="0">
            <a:off x="1082675" y="3756025"/>
            <a:ext cx="7169150" cy="93662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팀원들과 상의 했을 때 추가적인 기능을 빼고 원하는 기능만 넣는다고 가정했을 때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전공자가 아닌 팀원들도 어려움 없이 참여할 수 있을 것 같아 선택!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939800" y="4565650"/>
            <a:ext cx="3978275" cy="3994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4. 가로세로낱말 퍼즐</a:t>
            </a:r>
            <a:endParaRPr lang="ko-KR" altLang="en-US" sz="2000" cap="none" dirty="0" smtClean="0" b="1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1082675" y="4708525"/>
            <a:ext cx="7169150" cy="93662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각각의 칸 안에 한 글자씩 적어서 합친 후 데이터베이스에 있는 단어와 비교하여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정답의 일치 여부를 확인. DB작업이 대부분일 것 같아서 제외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 rot="0">
            <a:off x="6066155" y="4446905"/>
            <a:ext cx="452120" cy="47625"/>
          </a:xfrm>
          <a:prstGeom prst="rect"/>
          <a:solidFill>
            <a:srgbClr val="FC565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>
              <a:latin typeface="HY견고딕" charset="0"/>
              <a:ea typeface="HY견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7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305" y="307975"/>
            <a:ext cx="6401435" cy="67310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역할 분담</a:t>
            </a:r>
            <a:endParaRPr lang="ko-KR" altLang="en-US" sz="2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5"/>
            <a:ext cx="9144000" cy="18923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705" y="188595"/>
            <a:ext cx="791845" cy="791845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960" y="80010"/>
            <a:ext cx="624205" cy="132270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40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-36195" y="4004945"/>
            <a:ext cx="9180195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/>
          </p:cNvSpPr>
          <p:nvPr/>
        </p:nvSpPr>
        <p:spPr>
          <a:xfrm rot="0">
            <a:off x="1115695" y="3710940"/>
            <a:ext cx="576580" cy="576580"/>
          </a:xfrm>
          <a:prstGeom prst="ellipse"/>
          <a:solidFill>
            <a:srgbClr val="FC5656"/>
          </a:solidFill>
          <a:ln w="508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HY견고딕" charset="0"/>
                <a:ea typeface="HY견고딕" charset="0"/>
              </a:rPr>
              <a:t>1</a:t>
            </a:r>
            <a:endParaRPr lang="ko-KR" altLang="en-US" sz="2800" cap="none" dirty="0" smtClean="0" b="0">
              <a:latin typeface="HY견고딕" charset="0"/>
              <a:ea typeface="HY견고딕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28340" y="3717290"/>
            <a:ext cx="575945" cy="575945"/>
          </a:xfrm>
          <a:prstGeom prst="ellipse">
            <a:avLst/>
          </a:prstGeom>
          <a:solidFill>
            <a:srgbClr val="FEE95C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41620" y="3723005"/>
            <a:ext cx="575945" cy="575945"/>
          </a:xfrm>
          <a:prstGeom prst="ellipse">
            <a:avLst/>
          </a:prstGeom>
          <a:solidFill>
            <a:srgbClr val="1EB4DC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54265" y="3729355"/>
            <a:ext cx="575945" cy="575945"/>
          </a:xfrm>
          <a:prstGeom prst="ellipse">
            <a:avLst/>
          </a:prstGeom>
          <a:solidFill>
            <a:srgbClr val="57CB8E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259840" y="3348355"/>
            <a:ext cx="288290" cy="215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>
            <a:off x="5485130" y="3348355"/>
            <a:ext cx="288290" cy="215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3372485" y="4437380"/>
            <a:ext cx="288290" cy="215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7598410" y="4437380"/>
            <a:ext cx="288290" cy="215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539750" y="1793875"/>
            <a:ext cx="1872615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스테이지 개발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메소드 작업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그래픽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김성현-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4716145" y="1793875"/>
            <a:ext cx="1872615" cy="17532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메소드 작업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그래픽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원혜지-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55875" y="4782185"/>
            <a:ext cx="1872615" cy="17532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데이터베이스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클래스 분할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메소드 작업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 백범-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04025" y="4797425"/>
            <a:ext cx="1872615" cy="175323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버그 테스트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-정현우-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-한유준-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8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/>
          <p:cNvSpPr>
            <a:spLocks/>
          </p:cNvSpPr>
          <p:nvPr/>
        </p:nvSpPr>
        <p:spPr>
          <a:xfrm rot="0">
            <a:off x="5828030" y="3848735"/>
            <a:ext cx="1047115" cy="1021715"/>
          </a:xfrm>
          <a:prstGeom prst="ellipse"/>
          <a:solidFill>
            <a:srgbClr val="57CB8E"/>
          </a:solidFill>
          <a:ln w="508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HY견고딕" charset="0"/>
              <a:ea typeface="HY견고딕" charset="0"/>
            </a:endParaRPr>
          </a:p>
        </p:txBody>
      </p:sp>
      <p:sp>
        <p:nvSpPr>
          <p:cNvPr id="48" name="타원 47"/>
          <p:cNvSpPr>
            <a:spLocks/>
          </p:cNvSpPr>
          <p:nvPr/>
        </p:nvSpPr>
        <p:spPr>
          <a:xfrm rot="0">
            <a:off x="7331075" y="2487295"/>
            <a:ext cx="998855" cy="974725"/>
          </a:xfrm>
          <a:prstGeom prst="ellipse"/>
          <a:solidFill>
            <a:srgbClr val="FEE95C"/>
          </a:solidFill>
          <a:ln w="508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HY견고딕" charset="0"/>
              <a:ea typeface="HY견고딕" charset="0"/>
            </a:endParaRPr>
          </a:p>
        </p:txBody>
      </p:sp>
      <p:sp>
        <p:nvSpPr>
          <p:cNvPr id="47" name="타원 46"/>
          <p:cNvSpPr>
            <a:spLocks/>
          </p:cNvSpPr>
          <p:nvPr/>
        </p:nvSpPr>
        <p:spPr>
          <a:xfrm rot="0">
            <a:off x="862965" y="1863090"/>
            <a:ext cx="918210" cy="941070"/>
          </a:xfrm>
          <a:prstGeom prst="ellipse"/>
          <a:solidFill>
            <a:srgbClr val="FC5656"/>
          </a:solidFill>
          <a:ln w="508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HY견고딕" charset="0"/>
              <a:ea typeface="HY견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4012565" y="4268470"/>
            <a:ext cx="2274570" cy="1595755"/>
          </a:xfrm>
          <a:prstGeom prst="roundRect"/>
          <a:solidFill>
            <a:schemeClr val="accent6">
              <a:lumMod val="60000"/>
              <a:lumOff val="40000"/>
              <a:alpha val="700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4858385" y="1459230"/>
            <a:ext cx="3037205" cy="1595755"/>
          </a:xfrm>
          <a:prstGeom prst="roundRect"/>
          <a:solidFill>
            <a:schemeClr val="accent1">
              <a:lumMod val="40000"/>
              <a:lumOff val="60000"/>
              <a:alpha val="700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314450" y="2185035"/>
            <a:ext cx="3037205" cy="1595755"/>
          </a:xfrm>
          <a:prstGeom prst="roundRect"/>
          <a:solidFill>
            <a:schemeClr val="accent3">
              <a:lumMod val="60000"/>
              <a:lumOff val="40000"/>
              <a:alpha val="7006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305" y="307975"/>
            <a:ext cx="6401435" cy="67310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사용기술</a:t>
            </a:r>
            <a:endParaRPr lang="ko-KR" altLang="en-US" sz="2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5"/>
            <a:ext cx="9144000" cy="18923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705" y="188595"/>
            <a:ext cx="791845" cy="791845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960" y="80010"/>
            <a:ext cx="62420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5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38" name="그림 37" descr="C:/Users/Administrator/AppData/Roaming/PolarisOffice/ETemp/3716_10088424/fImage380887438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4950" y="2270760"/>
            <a:ext cx="2656205" cy="1407795"/>
          </a:xfrm>
          <a:prstGeom prst="rect"/>
          <a:noFill/>
        </p:spPr>
      </p:pic>
      <p:pic>
        <p:nvPicPr>
          <p:cNvPr id="39" name="그림 38" descr="C:/Users/Administrator/AppData/Roaming/PolarisOffice/ETemp/3716_10088424/fImage7549944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93540" y="4364990"/>
            <a:ext cx="1931670" cy="1403350"/>
          </a:xfrm>
          <a:prstGeom prst="rect"/>
          <a:noFill/>
        </p:spPr>
      </p:pic>
      <p:pic>
        <p:nvPicPr>
          <p:cNvPr id="40" name="그림 39" descr="C:/Users/Administrator/AppData/Roaming/PolarisOffice/ETemp/3716_10088424/fImage3880344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3950" y="1576070"/>
            <a:ext cx="2884170" cy="13436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5241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305" y="307975"/>
            <a:ext cx="6401435" cy="67310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플로우 차트</a:t>
            </a:r>
            <a:endParaRPr lang="ko-KR" altLang="en-US" sz="2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635"/>
            <a:ext cx="9144000" cy="18923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 rot="10800000">
            <a:off x="179705" y="188595"/>
            <a:ext cx="791845" cy="791845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960" y="80010"/>
            <a:ext cx="624205" cy="7073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6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07975" y="1443355"/>
          <a:ext cx="8583930" cy="4262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415"/>
                <a:gridCol w="779145"/>
                <a:gridCol w="780415"/>
                <a:gridCol w="780415"/>
                <a:gridCol w="781050"/>
                <a:gridCol w="780415"/>
                <a:gridCol w="780415"/>
                <a:gridCol w="780415"/>
                <a:gridCol w="780415"/>
                <a:gridCol w="780415"/>
                <a:gridCol w="780415"/>
              </a:tblGrid>
              <a:tr h="106553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0619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0620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0621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0622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0623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0624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0625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0626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0627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0628</a:t>
                      </a:r>
                      <a:endParaRPr lang="ko-KR" altLang="en-US" sz="1800" kern="12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0655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아이디어회의</a:t>
                      </a:r>
                      <a:endParaRPr lang="ko-KR" altLang="en-US" sz="12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0655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코딩</a:t>
                      </a:r>
                      <a:endParaRPr lang="ko-KR" altLang="en-US" sz="12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0655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시연</a:t>
                      </a:r>
                      <a:endParaRPr lang="ko-KR" altLang="en-US" sz="12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2" name="도형 11"/>
          <p:cNvSpPr>
            <a:spLocks/>
          </p:cNvSpPr>
          <p:nvPr/>
        </p:nvSpPr>
        <p:spPr>
          <a:xfrm rot="0">
            <a:off x="1095375" y="2821940"/>
            <a:ext cx="738505" cy="42926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875155" y="3839845"/>
            <a:ext cx="3101975" cy="42926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5006340" y="2820670"/>
            <a:ext cx="1506855" cy="42926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590030" y="3839845"/>
            <a:ext cx="1506855" cy="42926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8096250" y="4965065"/>
            <a:ext cx="738505" cy="42926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2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043305" y="307975"/>
            <a:ext cx="6401435" cy="6731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구조도</a:t>
            </a:r>
            <a:endParaRPr lang="ko-KR" altLang="en-US" sz="2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0" y="-635"/>
            <a:ext cx="9144635" cy="189865"/>
          </a:xfrm>
          <a:prstGeom prst="rect"/>
          <a:solidFill>
            <a:srgbClr val="1EB4D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양쪽 모서리가 잘린 사각형 8"/>
          <p:cNvSpPr>
            <a:spLocks/>
          </p:cNvSpPr>
          <p:nvPr/>
        </p:nvSpPr>
        <p:spPr>
          <a:xfrm rot="10800000">
            <a:off x="179705" y="188595"/>
            <a:ext cx="792480" cy="79248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314960" y="80010"/>
            <a:ext cx="62420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7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 rot="0">
            <a:off x="3533140" y="3804285"/>
            <a:ext cx="2086610" cy="525145"/>
          </a:xfrm>
          <a:prstGeom prst="rect"/>
          <a:noFill/>
          <a:ln w="25400" cap="flat" cmpd="sng">
            <a:solidFill>
              <a:srgbClr val="FC565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CountGame(메인)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577850" y="999490"/>
            <a:ext cx="2075180" cy="643890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ThreadFunc.class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(스레드 진행에 필요한 코드)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직사각형 40"/>
          <p:cNvSpPr>
            <a:spLocks/>
          </p:cNvSpPr>
          <p:nvPr/>
        </p:nvSpPr>
        <p:spPr>
          <a:xfrm rot="0">
            <a:off x="582295" y="1767840"/>
            <a:ext cx="2075180" cy="643890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nickNameInput.class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(닉네임의 중복여부를 확인)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직사각형 41"/>
          <p:cNvSpPr>
            <a:spLocks/>
          </p:cNvSpPr>
          <p:nvPr/>
        </p:nvSpPr>
        <p:spPr>
          <a:xfrm rot="0">
            <a:off x="582295" y="2529840"/>
            <a:ext cx="2075180" cy="643890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rankFunc.class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(랭킹 버튼을 눌렀을 때)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 rot="0">
            <a:off x="582295" y="3291840"/>
            <a:ext cx="2075180" cy="643890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StartFunc.class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(시작 버튼을 눌렀을 때)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 rot="0">
            <a:off x="582295" y="4053840"/>
            <a:ext cx="2075180" cy="643890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inputFunc.class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(게임 화면을 띄워주는 코드)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 rot="0">
            <a:off x="582295" y="4815840"/>
            <a:ext cx="2075180" cy="643890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GraphP.class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(에너지(HP)에 관련된 코드)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직사각형 45"/>
          <p:cNvSpPr>
            <a:spLocks/>
          </p:cNvSpPr>
          <p:nvPr/>
        </p:nvSpPr>
        <p:spPr>
          <a:xfrm rot="0">
            <a:off x="3548380" y="2421890"/>
            <a:ext cx="2072005" cy="829310"/>
          </a:xfrm>
          <a:prstGeom prst="rect"/>
          <a:noFill/>
          <a:ln w="25400" cap="flat" cmpd="sng">
            <a:solidFill>
              <a:srgbClr val="57CB8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DBUtil.class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(DB연결 및 해제 코드)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582295" y="5565775"/>
            <a:ext cx="2075180" cy="643890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chance.class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(찬스 버튼을 눌렀을 때)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6304915" y="2778760"/>
            <a:ext cx="2075180" cy="1626235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btnFunc.class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패널 위에 올라갈 버튼의</a:t>
            </a:r>
            <a:endParaRPr lang="ko-KR" altLang="en-US" sz="12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개수, 섞기, 올리기에 </a:t>
            </a:r>
            <a:endParaRPr lang="ko-KR" altLang="en-US" sz="12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관련된 코드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 rot="0">
            <a:off x="6309360" y="4565650"/>
            <a:ext cx="2075180" cy="1626235"/>
          </a:xfrm>
          <a:prstGeom prst="rect"/>
          <a:noFill/>
          <a:ln w="25400" cap="flat" cmpd="sng">
            <a:solidFill>
              <a:srgbClr val="1EB4D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btnEqual.class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게임 과정 중 현재 눌러야하는 버튼의 숫자와 사용자가 누른 버튼의 숫자가 </a:t>
            </a:r>
            <a:endParaRPr lang="ko-KR" altLang="en-US" sz="12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일치하는지 확인하는 코드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 rot="0">
            <a:off x="6322695" y="981710"/>
            <a:ext cx="2120900" cy="1657350"/>
          </a:xfrm>
          <a:prstGeom prst="rect"/>
          <a:noFill/>
          <a:ln w="25400" cap="flat" cmpd="sng">
            <a:solidFill>
              <a:srgbClr val="FEE95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Img</a:t>
            </a: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(배경 및 버튼 이미지)</a:t>
            </a:r>
            <a:endParaRPr lang="ko-KR" altLang="en-US" sz="16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50"/>
          <p:cNvCxnSpPr>
            <a:stCxn id="40" idx="3"/>
            <a:endCxn id="38" idx="1"/>
          </p:cNvCxnSpPr>
          <p:nvPr/>
        </p:nvCxnSpPr>
        <p:spPr>
          <a:xfrm rot="0">
            <a:off x="2652395" y="1321435"/>
            <a:ext cx="881380" cy="274574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stCxn id="41" idx="3"/>
            <a:endCxn id="38" idx="1"/>
          </p:cNvCxnSpPr>
          <p:nvPr/>
        </p:nvCxnSpPr>
        <p:spPr>
          <a:xfrm rot="0">
            <a:off x="2656840" y="2089785"/>
            <a:ext cx="876935" cy="197739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42" idx="3"/>
            <a:endCxn id="38" idx="1"/>
          </p:cNvCxnSpPr>
          <p:nvPr/>
        </p:nvCxnSpPr>
        <p:spPr>
          <a:xfrm rot="0">
            <a:off x="2656840" y="2851785"/>
            <a:ext cx="876935" cy="121539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43" idx="3"/>
            <a:endCxn id="38" idx="1"/>
          </p:cNvCxnSpPr>
          <p:nvPr/>
        </p:nvCxnSpPr>
        <p:spPr>
          <a:xfrm rot="0">
            <a:off x="2656840" y="3613785"/>
            <a:ext cx="876935" cy="45339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44" idx="3"/>
            <a:endCxn id="38" idx="1"/>
          </p:cNvCxnSpPr>
          <p:nvPr/>
        </p:nvCxnSpPr>
        <p:spPr>
          <a:xfrm rot="0" flipV="1">
            <a:off x="2656840" y="4066539"/>
            <a:ext cx="876935" cy="30988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도형 55"/>
          <p:cNvCxnSpPr>
            <a:stCxn id="45" idx="3"/>
            <a:endCxn id="38" idx="1"/>
          </p:cNvCxnSpPr>
          <p:nvPr/>
        </p:nvCxnSpPr>
        <p:spPr>
          <a:xfrm rot="0" flipV="1">
            <a:off x="2656840" y="4066539"/>
            <a:ext cx="876935" cy="107188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 flipV="1">
            <a:off x="2656840" y="4066539"/>
            <a:ext cx="876935" cy="182181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endCxn id="38" idx="3"/>
          </p:cNvCxnSpPr>
          <p:nvPr/>
        </p:nvCxnSpPr>
        <p:spPr>
          <a:xfrm rot="0" flipH="1">
            <a:off x="5619115" y="3596005"/>
            <a:ext cx="751205" cy="47117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49" idx="1"/>
            <a:endCxn id="38" idx="3"/>
          </p:cNvCxnSpPr>
          <p:nvPr/>
        </p:nvCxnSpPr>
        <p:spPr>
          <a:xfrm rot="0" flipH="1" flipV="1">
            <a:off x="5619115" y="4066539"/>
            <a:ext cx="690880" cy="131254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38" idx="0"/>
            <a:endCxn id="46" idx="2"/>
          </p:cNvCxnSpPr>
          <p:nvPr/>
        </p:nvCxnSpPr>
        <p:spPr>
          <a:xfrm rot="0" flipV="1">
            <a:off x="4575810" y="3250565"/>
            <a:ext cx="8890" cy="55435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6" idx="1"/>
            <a:endCxn id="40" idx="3"/>
          </p:cNvCxnSpPr>
          <p:nvPr/>
        </p:nvCxnSpPr>
        <p:spPr>
          <a:xfrm rot="0" flipH="1" flipV="1">
            <a:off x="2652395" y="1321435"/>
            <a:ext cx="896620" cy="151574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6" idx="1"/>
            <a:endCxn id="41" idx="3"/>
          </p:cNvCxnSpPr>
          <p:nvPr/>
        </p:nvCxnSpPr>
        <p:spPr>
          <a:xfrm rot="0" flipH="1" flipV="1">
            <a:off x="2656840" y="2089785"/>
            <a:ext cx="892175" cy="74739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6" idx="1"/>
            <a:endCxn id="42" idx="3"/>
          </p:cNvCxnSpPr>
          <p:nvPr/>
        </p:nvCxnSpPr>
        <p:spPr>
          <a:xfrm rot="0" flipH="1">
            <a:off x="2656840" y="2836545"/>
            <a:ext cx="892175" cy="15875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0" idx="1"/>
            <a:endCxn id="38" idx="3"/>
          </p:cNvCxnSpPr>
          <p:nvPr/>
        </p:nvCxnSpPr>
        <p:spPr>
          <a:xfrm rot="0" flipH="1">
            <a:off x="5619115" y="1810385"/>
            <a:ext cx="704215" cy="2256790"/>
          </a:xfrm>
          <a:prstGeom prst="line"/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043305" y="307975"/>
            <a:ext cx="6401435" cy="6731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주요 코드</a:t>
            </a:r>
            <a:endParaRPr lang="ko-KR" altLang="en-US" sz="28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0" y="-635"/>
            <a:ext cx="9144635" cy="189865"/>
          </a:xfrm>
          <a:prstGeom prst="rect"/>
          <a:solidFill>
            <a:srgbClr val="1EB4D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" name="양쪽 모서리가 잘린 사각형 8"/>
          <p:cNvSpPr>
            <a:spLocks/>
          </p:cNvSpPr>
          <p:nvPr/>
        </p:nvSpPr>
        <p:spPr>
          <a:xfrm rot="10800000">
            <a:off x="179705" y="188595"/>
            <a:ext cx="792480" cy="79248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EB4D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314960" y="80010"/>
            <a:ext cx="62420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bg1"/>
                </a:solidFill>
                <a:latin typeface="HY견고딕" charset="0"/>
                <a:ea typeface="HY견고딕" charset="0"/>
              </a:rPr>
              <a:t>8</a:t>
            </a:r>
            <a:endParaRPr lang="ko-KR" altLang="en-US" sz="4000" cap="none" dirty="0" smtClean="0" b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928370" y="1700530"/>
            <a:ext cx="7201535" cy="936625"/>
            <a:chOff x="928370" y="1700530"/>
            <a:chExt cx="7201535" cy="936625"/>
          </a:xfrm>
        </p:grpSpPr>
        <p:sp>
          <p:nvSpPr>
            <p:cNvPr id="13" name="직사각형 12"/>
            <p:cNvSpPr>
              <a:spLocks/>
            </p:cNvSpPr>
            <p:nvPr/>
          </p:nvSpPr>
          <p:spPr>
            <a:xfrm rot="0">
              <a:off x="928370" y="1700530"/>
              <a:ext cx="7201535" cy="936625"/>
            </a:xfrm>
            <a:prstGeom prst="rect"/>
            <a:noFill/>
            <a:ln w="25400" cap="flat" cmpd="sng">
              <a:solidFill>
                <a:srgbClr val="FC5656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 rot="0">
              <a:off x="929005" y="1700530"/>
              <a:ext cx="864235" cy="936625"/>
            </a:xfrm>
            <a:prstGeom prst="rect"/>
            <a:solidFill>
              <a:srgbClr val="FC565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dirty="0" smtClean="0" b="0">
                  <a:latin typeface="HY견고딕" charset="0"/>
                  <a:ea typeface="HY견고딕" charset="0"/>
                </a:rPr>
                <a:t>1</a:t>
              </a:r>
              <a:endParaRPr lang="ko-KR" altLang="en-US" sz="3200" cap="none" dirty="0" smtClean="0" b="0">
                <a:latin typeface="HY견고딕" charset="0"/>
                <a:ea typeface="HY견고딕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928370" y="2780665"/>
            <a:ext cx="7201535" cy="936625"/>
            <a:chOff x="928370" y="2780665"/>
            <a:chExt cx="7201535" cy="936625"/>
          </a:xfrm>
        </p:grpSpPr>
        <p:sp>
          <p:nvSpPr>
            <p:cNvPr id="29" name="직사각형 28"/>
            <p:cNvSpPr>
              <a:spLocks/>
            </p:cNvSpPr>
            <p:nvPr/>
          </p:nvSpPr>
          <p:spPr>
            <a:xfrm rot="0">
              <a:off x="928370" y="2780665"/>
              <a:ext cx="7201535" cy="936625"/>
            </a:xfrm>
            <a:prstGeom prst="rect"/>
            <a:noFill/>
            <a:ln w="25400" cap="flat" cmpd="sng">
              <a:solidFill>
                <a:srgbClr val="FEE95C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>
            <a:xfrm rot="0">
              <a:off x="929005" y="2780665"/>
              <a:ext cx="864235" cy="936625"/>
            </a:xfrm>
            <a:prstGeom prst="rect"/>
            <a:solidFill>
              <a:srgbClr val="FEE95C"/>
            </a:solidFill>
            <a:ln w="25400" cap="flat" cmpd="sng">
              <a:solidFill>
                <a:srgbClr val="FEE95C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dirty="0" smtClean="0" b="0">
                  <a:latin typeface="HY견고딕" charset="0"/>
                  <a:ea typeface="HY견고딕" charset="0"/>
                </a:rPr>
                <a:t>2</a:t>
              </a:r>
              <a:endParaRPr lang="ko-KR" altLang="en-US" sz="3200" cap="none" dirty="0" smtClean="0" b="0">
                <a:latin typeface="HY견고딕" charset="0"/>
                <a:ea typeface="HY견고딕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928370" y="3860800"/>
            <a:ext cx="7201535" cy="936625"/>
            <a:chOff x="928370" y="3860800"/>
            <a:chExt cx="7201535" cy="936625"/>
          </a:xfrm>
        </p:grpSpPr>
        <p:sp>
          <p:nvSpPr>
            <p:cNvPr id="32" name="직사각형 31"/>
            <p:cNvSpPr>
              <a:spLocks/>
            </p:cNvSpPr>
            <p:nvPr/>
          </p:nvSpPr>
          <p:spPr>
            <a:xfrm rot="0">
              <a:off x="928370" y="3860800"/>
              <a:ext cx="7201535" cy="936625"/>
            </a:xfrm>
            <a:prstGeom prst="rect"/>
            <a:noFill/>
            <a:ln w="25400" cap="flat" cmpd="sng">
              <a:solidFill>
                <a:srgbClr val="1EB4DC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직사각형 32"/>
            <p:cNvSpPr>
              <a:spLocks/>
            </p:cNvSpPr>
            <p:nvPr/>
          </p:nvSpPr>
          <p:spPr>
            <a:xfrm rot="0">
              <a:off x="929005" y="3860800"/>
              <a:ext cx="864235" cy="936625"/>
            </a:xfrm>
            <a:prstGeom prst="rect"/>
            <a:solidFill>
              <a:srgbClr val="1EB4DC"/>
            </a:solidFill>
            <a:ln w="25400" cap="flat" cmpd="sng">
              <a:solidFill>
                <a:srgbClr val="1EB4DC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dirty="0" smtClean="0" b="0">
                  <a:latin typeface="HY견고딕" charset="0"/>
                  <a:ea typeface="HY견고딕" charset="0"/>
                </a:rPr>
                <a:t>3</a:t>
              </a:r>
              <a:endParaRPr lang="ko-KR" altLang="en-US" sz="3200" cap="none" dirty="0" smtClean="0" b="0">
                <a:latin typeface="HY견고딕" charset="0"/>
                <a:ea typeface="HY견고딕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928370" y="4940935"/>
            <a:ext cx="7201535" cy="936625"/>
            <a:chOff x="928370" y="4940935"/>
            <a:chExt cx="7201535" cy="936625"/>
          </a:xfrm>
        </p:grpSpPr>
        <p:sp>
          <p:nvSpPr>
            <p:cNvPr id="35" name="직사각형 34"/>
            <p:cNvSpPr>
              <a:spLocks/>
            </p:cNvSpPr>
            <p:nvPr/>
          </p:nvSpPr>
          <p:spPr>
            <a:xfrm rot="0">
              <a:off x="928370" y="4940935"/>
              <a:ext cx="7201535" cy="936625"/>
            </a:xfrm>
            <a:prstGeom prst="rect"/>
            <a:noFill/>
            <a:ln w="25400" cap="flat" cmpd="sng">
              <a:solidFill>
                <a:srgbClr val="57CB8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charset="0"/>
                  <a:ea typeface="맑은 고딕" charset="0"/>
                </a:rPr>
                <a:t>	PRESENTATIONPRESENTATIONPRESENTATIONPRESENTATION</a:t>
              </a:r>
              <a:endParaRPr lang="ko-KR" altLang="en-US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/>
            <p:cNvSpPr>
              <a:spLocks/>
            </p:cNvSpPr>
            <p:nvPr/>
          </p:nvSpPr>
          <p:spPr>
            <a:xfrm rot="0">
              <a:off x="929005" y="4940935"/>
              <a:ext cx="864235" cy="936625"/>
            </a:xfrm>
            <a:prstGeom prst="rect"/>
            <a:solidFill>
              <a:srgbClr val="57CB8E"/>
            </a:solidFill>
            <a:ln w="25400" cap="flat" cmpd="sng">
              <a:solidFill>
                <a:srgbClr val="57CB8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200" cap="none" dirty="0" smtClean="0" b="0">
                  <a:latin typeface="HY견고딕" charset="0"/>
                  <a:ea typeface="HY견고딕" charset="0"/>
                </a:rPr>
                <a:t>4</a:t>
              </a:r>
              <a:endParaRPr lang="ko-KR" altLang="en-US" sz="3200" cap="none" dirty="0" smtClean="0" b="0">
                <a:latin typeface="HY견고딕" charset="0"/>
                <a:ea typeface="HY견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6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rgbClr val="1EB4DC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HANK</a:t>
            </a:r>
            <a:r>
              <a:rPr lang="en-US" altLang="ko-KR" sz="6000" dirty="0" smtClean="0">
                <a:solidFill>
                  <a:srgbClr val="FC5656"/>
                </a:solidFill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6000" dirty="0" smtClean="0">
                <a:latin typeface="HY견고딕" pitchFamily="18" charset="-127"/>
                <a:ea typeface="HY견고딕" pitchFamily="18" charset="-127"/>
              </a:rPr>
              <a:t>OU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-635"/>
            <a:ext cx="9144000" cy="189230"/>
          </a:xfrm>
          <a:prstGeom prst="rect">
            <a:avLst/>
          </a:prstGeom>
          <a:solidFill>
            <a:srgbClr val="1EB4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86355" y="3573145"/>
            <a:ext cx="3960495" cy="45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39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123</Paragraphs>
  <Words>139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park</dc:creator>
  <cp:lastModifiedBy>Administrator</cp:lastModifiedBy>
  <dc:title>PRESENTATION</dc:title>
  <dcterms:modified xsi:type="dcterms:W3CDTF">2016-12-03T03:37:22Z</dcterms:modified>
</cp:coreProperties>
</file>