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31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0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54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540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74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96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71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605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73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4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61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1F59-A5BB-4789-B214-DB344DA8E5FB}" type="datetimeFigureOut">
              <a:rPr lang="da-DK" smtClean="0"/>
              <a:t>10-05-2011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C95B-F3A2-464E-A1EE-9BC5FA7C308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95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35099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Convert </a:t>
            </a:r>
            <a:r>
              <a:rPr lang="da-DK" sz="1200" dirty="0">
                <a:solidFill>
                  <a:schemeClr val="tx1"/>
                </a:solidFill>
              </a:rPr>
              <a:t>to HSV and use the hue.</a:t>
            </a:r>
          </a:p>
          <a:p>
            <a:pPr algn="ctr"/>
            <a:endParaRPr lang="da-DK" sz="1200" dirty="0"/>
          </a:p>
        </p:txBody>
      </p:sp>
      <p:sp>
        <p:nvSpPr>
          <p:cNvPr id="27" name="Flowchart: Process 26"/>
          <p:cNvSpPr/>
          <p:nvPr/>
        </p:nvSpPr>
        <p:spPr>
          <a:xfrm>
            <a:off x="1699822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>
                <a:solidFill>
                  <a:schemeClr val="tx1"/>
                </a:solidFill>
              </a:rPr>
              <a:t>Make histogram from hue image</a:t>
            </a:r>
            <a:endParaRPr lang="da-DK" sz="14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28" name="Flowchart: Process 27"/>
          <p:cNvSpPr/>
          <p:nvPr/>
        </p:nvSpPr>
        <p:spPr>
          <a:xfrm>
            <a:off x="3326149" y="642000"/>
            <a:ext cx="1450424" cy="79208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Set pixels within 20 values from maximum hue value to white.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29" name="Flowchart: Process 28"/>
          <p:cNvSpPr/>
          <p:nvPr/>
        </p:nvSpPr>
        <p:spPr>
          <a:xfrm>
            <a:off x="4967139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Use median filter with kernelsize = 3.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30" name="Flowchart: Process 29"/>
          <p:cNvSpPr/>
          <p:nvPr/>
        </p:nvSpPr>
        <p:spPr>
          <a:xfrm>
            <a:off x="6695798" y="739840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Detect bounding box of cloth.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cxnSp>
        <p:nvCxnSpPr>
          <p:cNvPr id="13" name="Straight Arrow Connector 12"/>
          <p:cNvCxnSpPr>
            <a:stCxn id="6" idx="3"/>
            <a:endCxn id="27" idx="1"/>
          </p:cNvCxnSpPr>
          <p:nvPr/>
        </p:nvCxnSpPr>
        <p:spPr>
          <a:xfrm>
            <a:off x="1485523" y="1038044"/>
            <a:ext cx="2142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27" idx="3"/>
            <a:endCxn id="28" idx="1"/>
          </p:cNvCxnSpPr>
          <p:nvPr/>
        </p:nvCxnSpPr>
        <p:spPr>
          <a:xfrm>
            <a:off x="3150246" y="1038044"/>
            <a:ext cx="1759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28" idx="3"/>
            <a:endCxn id="29" idx="1"/>
          </p:cNvCxnSpPr>
          <p:nvPr/>
        </p:nvCxnSpPr>
        <p:spPr>
          <a:xfrm>
            <a:off x="4776573" y="1038044"/>
            <a:ext cx="190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29" idx="3"/>
            <a:endCxn id="30" idx="1"/>
          </p:cNvCxnSpPr>
          <p:nvPr/>
        </p:nvCxnSpPr>
        <p:spPr>
          <a:xfrm>
            <a:off x="6417563" y="1038044"/>
            <a:ext cx="278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2" name="Flowchart: Decision 41"/>
          <p:cNvSpPr/>
          <p:nvPr/>
        </p:nvSpPr>
        <p:spPr>
          <a:xfrm>
            <a:off x="6581722" y="1722120"/>
            <a:ext cx="1678576" cy="55817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Detected?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0" idx="2"/>
            <a:endCxn id="42" idx="0"/>
          </p:cNvCxnSpPr>
          <p:nvPr/>
        </p:nvCxnSpPr>
        <p:spPr>
          <a:xfrm>
            <a:off x="7421010" y="1336248"/>
            <a:ext cx="0" cy="385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42" idx="2"/>
          </p:cNvCxnSpPr>
          <p:nvPr/>
        </p:nvCxnSpPr>
        <p:spPr>
          <a:xfrm>
            <a:off x="7421010" y="2280290"/>
            <a:ext cx="0" cy="305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6" name="Flowchart: Process 55"/>
          <p:cNvSpPr/>
          <p:nvPr/>
        </p:nvSpPr>
        <p:spPr>
          <a:xfrm>
            <a:off x="6695798" y="2597959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Find angle of cloth.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sp>
        <p:nvSpPr>
          <p:cNvPr id="57" name="Flowchart: Process 56"/>
          <p:cNvSpPr/>
          <p:nvPr/>
        </p:nvSpPr>
        <p:spPr>
          <a:xfrm>
            <a:off x="6695798" y="3378304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Save mask, angle and ROI.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cxnSp>
        <p:nvCxnSpPr>
          <p:cNvPr id="49" name="Straight Arrow Connector 48"/>
          <p:cNvCxnSpPr>
            <a:stCxn id="56" idx="2"/>
            <a:endCxn id="57" idx="0"/>
          </p:cNvCxnSpPr>
          <p:nvPr/>
        </p:nvCxnSpPr>
        <p:spPr>
          <a:xfrm>
            <a:off x="7421010" y="3194367"/>
            <a:ext cx="0" cy="183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0" name="Flowchart: Process 59"/>
          <p:cNvSpPr/>
          <p:nvPr/>
        </p:nvSpPr>
        <p:spPr>
          <a:xfrm>
            <a:off x="4892427" y="2597959"/>
            <a:ext cx="1450424" cy="59640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1200" dirty="0" smtClean="0">
              <a:solidFill>
                <a:schemeClr val="tx1"/>
              </a:solidFill>
            </a:endParaRPr>
          </a:p>
          <a:p>
            <a:pPr algn="ctr"/>
            <a:r>
              <a:rPr lang="da-DK" sz="1200" dirty="0" smtClean="0">
                <a:solidFill>
                  <a:schemeClr val="tx1"/>
                </a:solidFill>
              </a:rPr>
              <a:t>Find angle of cloth.</a:t>
            </a:r>
            <a:endParaRPr lang="da-DK" sz="1200" dirty="0">
              <a:solidFill>
                <a:schemeClr val="tx1"/>
              </a:solidFill>
            </a:endParaRPr>
          </a:p>
          <a:p>
            <a:pPr algn="ctr"/>
            <a:endParaRPr lang="da-DK" sz="1200" dirty="0"/>
          </a:p>
        </p:txBody>
      </p:sp>
      <p:cxnSp>
        <p:nvCxnSpPr>
          <p:cNvPr id="51" name="Elbow Connector 50"/>
          <p:cNvCxnSpPr>
            <a:stCxn id="42" idx="1"/>
            <a:endCxn id="60" idx="0"/>
          </p:cNvCxnSpPr>
          <p:nvPr/>
        </p:nvCxnSpPr>
        <p:spPr>
          <a:xfrm rot="10800000" flipV="1">
            <a:off x="5617640" y="2001205"/>
            <a:ext cx="964083" cy="5967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5967942" y="1724206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/>
              <a:t>No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482684" y="2280290"/>
            <a:ext cx="386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 smtClean="0"/>
              <a:t>Yes</a:t>
            </a:r>
            <a:endParaRPr lang="da-DK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23386" y="3077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538158" y="30793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Image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17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61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11</cp:revision>
  <cp:lastPrinted>2011-03-17T11:46:18Z</cp:lastPrinted>
  <dcterms:created xsi:type="dcterms:W3CDTF">2011-03-17T10:54:30Z</dcterms:created>
  <dcterms:modified xsi:type="dcterms:W3CDTF">2011-05-10T09:00:42Z</dcterms:modified>
</cp:coreProperties>
</file>