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13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65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1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6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9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6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1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8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574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3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45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1EDB-3D2F-4CAE-8807-2CE9EB477E00}" type="datetimeFigureOut">
              <a:rPr lang="da-DK" smtClean="0"/>
              <a:t>02-05-2011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D547-FA94-437D-B4AB-671B926DE1B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17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22" y="2054708"/>
            <a:ext cx="4536504" cy="26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4526757" y="1047287"/>
            <a:ext cx="407634" cy="349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4508755" y="693597"/>
            <a:ext cx="436751" cy="46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Cube 12"/>
          <p:cNvSpPr/>
          <p:nvPr/>
        </p:nvSpPr>
        <p:spPr>
          <a:xfrm>
            <a:off x="1003648" y="3140968"/>
            <a:ext cx="864096" cy="12241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PC</a:t>
            </a:r>
            <a:endParaRPr lang="da-DK" dirty="0"/>
          </a:p>
        </p:txBody>
      </p:sp>
      <p:cxnSp>
        <p:nvCxnSpPr>
          <p:cNvPr id="19" name="Elbow Connector 18"/>
          <p:cNvCxnSpPr>
            <a:stCxn id="11" idx="1"/>
            <a:endCxn id="13" idx="0"/>
          </p:cNvCxnSpPr>
          <p:nvPr/>
        </p:nvCxnSpPr>
        <p:spPr>
          <a:xfrm rot="10800000" flipV="1">
            <a:off x="1543709" y="926530"/>
            <a:ext cx="2965047" cy="22144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2</cp:revision>
  <dcterms:created xsi:type="dcterms:W3CDTF">2011-05-02T08:14:05Z</dcterms:created>
  <dcterms:modified xsi:type="dcterms:W3CDTF">2011-05-02T08:40:51Z</dcterms:modified>
</cp:coreProperties>
</file>