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3" r:id="rId1"/>
  </p:sldMasterIdLst>
  <p:notesMasterIdLst>
    <p:notesMasterId r:id="rId21"/>
  </p:notesMasterIdLst>
  <p:sldIdLst>
    <p:sldId id="256" r:id="rId2"/>
    <p:sldId id="257" r:id="rId3"/>
    <p:sldId id="265" r:id="rId4"/>
    <p:sldId id="266" r:id="rId5"/>
    <p:sldId id="268" r:id="rId6"/>
    <p:sldId id="267" r:id="rId7"/>
    <p:sldId id="283" r:id="rId8"/>
    <p:sldId id="269" r:id="rId9"/>
    <p:sldId id="271" r:id="rId10"/>
    <p:sldId id="272" r:id="rId11"/>
    <p:sldId id="273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18A5FD-DB29-EB4E-8E11-AC82B9FC96C7}">
          <p14:sldIdLst>
            <p14:sldId id="256"/>
            <p14:sldId id="257"/>
            <p14:sldId id="265"/>
            <p14:sldId id="266"/>
            <p14:sldId id="268"/>
            <p14:sldId id="267"/>
            <p14:sldId id="283"/>
            <p14:sldId id="269"/>
            <p14:sldId id="271"/>
            <p14:sldId id="272"/>
            <p14:sldId id="273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23" autoAdjust="0"/>
  </p:normalViewPr>
  <p:slideViewPr>
    <p:cSldViewPr snapToGrid="0">
      <p:cViewPr varScale="1">
        <p:scale>
          <a:sx n="52" d="100"/>
          <a:sy n="52" d="100"/>
        </p:scale>
        <p:origin x="-10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AE328-6C4C-3945-A69D-F9102B7502C6}" type="datetimeFigureOut">
              <a:rPr lang="en-US" smtClean="0"/>
              <a:t>6/15/2011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448F2-473B-F749-8F42-B4160D49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7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448F2-473B-F749-8F42-B4160D492E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4E26-10A0-124C-B79F-DFF0463C80BF}" type="datetimeFigureOut">
              <a:rPr lang="en-US" smtClean="0"/>
              <a:t>6/15/2011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8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4E26-10A0-124C-B79F-DFF0463C80BF}" type="datetimeFigureOut">
              <a:rPr lang="en-US" smtClean="0"/>
              <a:t>6/15/2011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4E26-10A0-124C-B79F-DFF0463C80BF}" type="datetimeFigureOut">
              <a:rPr lang="en-US" smtClean="0"/>
              <a:t>6/15/2011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2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4E26-10A0-124C-B79F-DFF0463C80BF}" type="datetimeFigureOut">
              <a:rPr lang="en-US" smtClean="0"/>
              <a:t>6/15/2011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9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4E26-10A0-124C-B79F-DFF0463C80BF}" type="datetimeFigureOut">
              <a:rPr lang="en-US" smtClean="0"/>
              <a:t>6/15/2011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5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4E26-10A0-124C-B79F-DFF0463C80BF}" type="datetimeFigureOut">
              <a:rPr lang="en-US" smtClean="0"/>
              <a:t>6/15/2011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5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4E26-10A0-124C-B79F-DFF0463C80BF}" type="datetimeFigureOut">
              <a:rPr lang="en-US" smtClean="0"/>
              <a:t>6/15/2011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4E26-10A0-124C-B79F-DFF0463C80BF}" type="datetimeFigureOut">
              <a:rPr lang="en-US" smtClean="0"/>
              <a:t>6/15/2011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9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4E26-10A0-124C-B79F-DFF0463C80BF}" type="datetimeFigureOut">
              <a:rPr lang="en-US" smtClean="0"/>
              <a:t>6/15/2011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3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4E26-10A0-124C-B79F-DFF0463C80BF}" type="datetimeFigureOut">
              <a:rPr lang="en-US" smtClean="0"/>
              <a:t>6/15/2011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4E26-10A0-124C-B79F-DFF0463C80BF}" type="datetimeFigureOut">
              <a:rPr lang="en-US" smtClean="0"/>
              <a:t>6/15/2011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2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44E26-10A0-124C-B79F-DFF0463C80BF}" type="datetimeFigureOut">
              <a:rPr lang="en-US" smtClean="0"/>
              <a:t>6/15/2011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6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1.ppt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Detection and Identification of Pool Balls using Computer 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Simon Have &amp; Jesper Bækdahl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41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89"/>
    </mc:Choice>
    <mc:Fallback xmlns="">
      <p:transition spd="slow" advTm="678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Ball Detection – Probability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Discard background pixels</a:t>
            </a:r>
          </a:p>
          <a:p>
            <a:r>
              <a:rPr lang="en-US" dirty="0" smtClean="0"/>
              <a:t>Determine primary color</a:t>
            </a:r>
          </a:p>
          <a:p>
            <a:r>
              <a:rPr lang="en-US" dirty="0" smtClean="0"/>
              <a:t>Count primary colored pixels</a:t>
            </a:r>
          </a:p>
          <a:p>
            <a:r>
              <a:rPr lang="en-US" dirty="0" smtClean="0"/>
              <a:t>Count white pixels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ordThres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1005"/>
            <a:ext cx="8229600" cy="4565276"/>
          </a:xfrm>
          <a:prstGeom prst="rect">
            <a:avLst/>
          </a:prstGeom>
        </p:spPr>
      </p:pic>
      <p:pic>
        <p:nvPicPr>
          <p:cNvPr id="9" name="Content Placeholder 3" descr="bord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" b="431"/>
          <a:stretch>
            <a:fillRect/>
          </a:stretch>
        </p:blipFill>
        <p:spPr>
          <a:xfrm>
            <a:off x="457200" y="1630318"/>
            <a:ext cx="8229600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Ball Detection – Probability Estimation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87239" y="2492529"/>
            <a:ext cx="256298" cy="2562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5320" y="2250493"/>
            <a:ext cx="6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18099" y="2684205"/>
            <a:ext cx="6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4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4936E-6 -3.62352E-6 L 0.51771 -3.62352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0.01042 L 0.53072 0.0101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7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5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ordThres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5467"/>
            <a:ext cx="8231660" cy="4530748"/>
          </a:xfrm>
          <a:prstGeom prst="rect">
            <a:avLst/>
          </a:prstGeom>
        </p:spPr>
      </p:pic>
      <p:pic>
        <p:nvPicPr>
          <p:cNvPr id="4" name="Content Placeholder 3" descr="bord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" b="431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Ball Detection – Best Candidates Selection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63347" y="4614429"/>
            <a:ext cx="256298" cy="2562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21019" y="4693896"/>
            <a:ext cx="6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98%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163029" y="4606079"/>
            <a:ext cx="256298" cy="2562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65631" y="2693154"/>
            <a:ext cx="256298" cy="2562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63492" y="2708320"/>
            <a:ext cx="6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0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/>
      <p:bldP spid="9" grpId="0" animBg="1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 Identification - Calibration</a:t>
            </a:r>
            <a:endParaRPr lang="en-US" dirty="0"/>
          </a:p>
        </p:txBody>
      </p:sp>
      <p:pic>
        <p:nvPicPr>
          <p:cNvPr id="8" name="Content Placeholder 7" descr="highSat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0" r="26900"/>
          <a:stretch>
            <a:fillRect/>
          </a:stretch>
        </p:blipFill>
        <p:spPr/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Select balls</a:t>
            </a:r>
          </a:p>
          <a:p>
            <a:r>
              <a:rPr lang="en-US" dirty="0" smtClean="0"/>
              <a:t>Compute mean RGB</a:t>
            </a:r>
          </a:p>
          <a:p>
            <a:r>
              <a:rPr lang="en-US" dirty="0" smtClean="0"/>
              <a:t>Determine white content in cue ball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96604" y="2789603"/>
            <a:ext cx="256298" cy="2562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20212" y="4823592"/>
            <a:ext cx="256298" cy="2562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41385" y="3914157"/>
            <a:ext cx="256298" cy="2562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7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Ball Identification – Color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Euclidean distance</a:t>
            </a:r>
          </a:p>
          <a:p>
            <a:r>
              <a:rPr lang="en-US" dirty="0" smtClean="0"/>
              <a:t>Vector angle</a:t>
            </a:r>
          </a:p>
          <a:p>
            <a:r>
              <a:rPr lang="en-US" dirty="0" smtClean="0"/>
              <a:t>Difficulties amongst similar colored balls</a:t>
            </a:r>
          </a:p>
          <a:p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4417378" y="1617847"/>
            <a:ext cx="4369784" cy="3490193"/>
            <a:chOff x="1031003" y="1178810"/>
            <a:chExt cx="4369784" cy="349019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787171" y="1438466"/>
              <a:ext cx="550691" cy="30904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3337862" y="1438466"/>
              <a:ext cx="292819" cy="30904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686023" y="1348573"/>
              <a:ext cx="202295" cy="202295"/>
            </a:xfrm>
            <a:prstGeom prst="ellipse">
              <a:avLst/>
            </a:prstGeom>
            <a:solidFill>
              <a:srgbClr val="B2FEB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787170" y="2029160"/>
              <a:ext cx="202295" cy="202295"/>
            </a:xfrm>
            <a:prstGeom prst="ellipse">
              <a:avLst/>
            </a:prstGeom>
            <a:solidFill>
              <a:srgbClr val="94D49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526619" y="1348573"/>
              <a:ext cx="202295" cy="202295"/>
            </a:xfrm>
            <a:prstGeom prst="ellipse">
              <a:avLst/>
            </a:prstGeom>
            <a:solidFill>
              <a:srgbClr val="ECDC9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471399" y="2029160"/>
              <a:ext cx="202295" cy="202295"/>
            </a:xfrm>
            <a:prstGeom prst="ellipse">
              <a:avLst/>
            </a:prstGeom>
            <a:solidFill>
              <a:srgbClr val="C5B7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3106095" y="3175320"/>
              <a:ext cx="332914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71399" y="2990655"/>
              <a:ext cx="4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12°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3236714" y="4427773"/>
              <a:ext cx="202295" cy="202295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0" idx="5"/>
              <a:endCxn id="13" idx="1"/>
            </p:cNvCxnSpPr>
            <p:nvPr/>
          </p:nvCxnSpPr>
          <p:spPr>
            <a:xfrm>
              <a:off x="2858693" y="1521243"/>
              <a:ext cx="642331" cy="537542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7"/>
              <a:endCxn id="12" idx="3"/>
            </p:cNvCxnSpPr>
            <p:nvPr/>
          </p:nvCxnSpPr>
          <p:spPr>
            <a:xfrm flipV="1">
              <a:off x="2959840" y="1521243"/>
              <a:ext cx="596404" cy="537542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1" idx="6"/>
              <a:endCxn id="13" idx="2"/>
            </p:cNvCxnSpPr>
            <p:nvPr/>
          </p:nvCxnSpPr>
          <p:spPr>
            <a:xfrm>
              <a:off x="2989465" y="2130308"/>
              <a:ext cx="481934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6"/>
              <a:endCxn id="12" idx="2"/>
            </p:cNvCxnSpPr>
            <p:nvPr/>
          </p:nvCxnSpPr>
          <p:spPr>
            <a:xfrm>
              <a:off x="2888318" y="1449721"/>
              <a:ext cx="638301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47395" y="1178810"/>
              <a:ext cx="16533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Light brown</a:t>
              </a:r>
            </a:p>
            <a:p>
              <a:r>
                <a:rPr lang="en-US" sz="1400" dirty="0" smtClean="0"/>
                <a:t>RGB = 236, 220, 154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73694" y="1869447"/>
              <a:ext cx="16533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Dark brown</a:t>
              </a:r>
            </a:p>
            <a:p>
              <a:r>
                <a:rPr lang="en-US" sz="1400" dirty="0" smtClean="0"/>
                <a:t>RGB = 197, 183, 128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3778" y="1887009"/>
              <a:ext cx="16533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Dark green</a:t>
              </a:r>
            </a:p>
            <a:p>
              <a:pPr algn="r"/>
              <a:r>
                <a:rPr lang="en-US" sz="1400" dirty="0" smtClean="0"/>
                <a:t>RGB = 148, 212, 148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31003" y="1192616"/>
              <a:ext cx="16550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Light green</a:t>
              </a:r>
            </a:p>
            <a:p>
              <a:pPr algn="r"/>
              <a:r>
                <a:rPr lang="en-US" sz="1400" dirty="0" smtClean="0"/>
                <a:t>RGB = 178, 254, 178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45804" y="4361226"/>
              <a:ext cx="110799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400" dirty="0">
                  <a:solidFill>
                    <a:prstClr val="black"/>
                  </a:solidFill>
                </a:rPr>
                <a:t>RGB = </a:t>
              </a:r>
              <a:r>
                <a:rPr lang="en-US" sz="1400" dirty="0" smtClean="0">
                  <a:solidFill>
                    <a:prstClr val="black"/>
                  </a:solidFill>
                </a:rPr>
                <a:t>0, 0, 0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45728" y="1265763"/>
              <a:ext cx="295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D</a:t>
              </a:r>
              <a:endParaRPr lang="en-US" sz="1400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86899" y="1275170"/>
              <a:ext cx="288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A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42790" y="1967012"/>
              <a:ext cx="2803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C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49838" y="1961306"/>
              <a:ext cx="282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B</a:t>
              </a:r>
              <a:endParaRPr lang="en-US" sz="1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58916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 Identification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detection</a:t>
            </a:r>
          </a:p>
          <a:p>
            <a:pPr lvl="1"/>
            <a:r>
              <a:rPr lang="en-US" dirty="0" smtClean="0"/>
              <a:t>Implicitly tested</a:t>
            </a:r>
          </a:p>
          <a:p>
            <a:pPr lvl="1"/>
            <a:r>
              <a:rPr lang="en-US" dirty="0" smtClean="0"/>
              <a:t>Good results</a:t>
            </a:r>
          </a:p>
          <a:p>
            <a:r>
              <a:rPr lang="da-DK" dirty="0" smtClean="0"/>
              <a:t>Human interaction detection</a:t>
            </a:r>
          </a:p>
          <a:p>
            <a:pPr lvl="1"/>
            <a:r>
              <a:rPr lang="da-DK" dirty="0" smtClean="0"/>
              <a:t>Good results, but with room for improvement</a:t>
            </a:r>
          </a:p>
          <a:p>
            <a:r>
              <a:rPr lang="en-US" dirty="0" smtClean="0"/>
              <a:t>Ball detection</a:t>
            </a:r>
          </a:p>
          <a:p>
            <a:pPr lvl="1"/>
            <a:r>
              <a:rPr lang="en-US" dirty="0" smtClean="0"/>
              <a:t>Good results in all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5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– Ball identification</a:t>
            </a:r>
            <a:endParaRPr lang="en-US" dirty="0"/>
          </a:p>
        </p:txBody>
      </p:sp>
      <p:pic>
        <p:nvPicPr>
          <p:cNvPr id="9" name="Content Placeholder 8" descr="max-white-outpu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396" b="-55396"/>
          <a:stretch>
            <a:fillRect/>
          </a:stretch>
        </p:blipFill>
        <p:spPr>
          <a:xfrm>
            <a:off x="472878" y="2619394"/>
            <a:ext cx="8229600" cy="4525963"/>
          </a:xfrm>
        </p:spPr>
      </p:pic>
      <p:pic>
        <p:nvPicPr>
          <p:cNvPr id="15" name="Picture 14" descr="max-white-inpu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46" y="1709109"/>
            <a:ext cx="8236568" cy="208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9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prototype</a:t>
            </a:r>
          </a:p>
          <a:p>
            <a:r>
              <a:rPr lang="en-US" dirty="0" smtClean="0"/>
              <a:t>Successful detection of table &amp; balls</a:t>
            </a:r>
          </a:p>
          <a:p>
            <a:r>
              <a:rPr lang="en-US" dirty="0" smtClean="0"/>
              <a:t>Problems with ball identification</a:t>
            </a:r>
          </a:p>
          <a:p>
            <a:pPr lvl="1"/>
            <a:r>
              <a:rPr lang="en-US" dirty="0" smtClean="0"/>
              <a:t>Sensitive to color light changes</a:t>
            </a:r>
          </a:p>
          <a:p>
            <a:pPr lvl="1"/>
            <a:r>
              <a:rPr lang="en-US" dirty="0" smtClean="0"/>
              <a:t>Camera problems</a:t>
            </a:r>
          </a:p>
          <a:p>
            <a:pPr lvl="1"/>
            <a:r>
              <a:rPr lang="en-US" dirty="0" smtClean="0"/>
              <a:t>Unsolved bugs </a:t>
            </a:r>
            <a:r>
              <a:rPr lang="en-US" smtClean="0"/>
              <a:t>in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In multi media lab.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Human Interaction Detection</a:t>
            </a:r>
          </a:p>
          <a:p>
            <a:r>
              <a:rPr lang="en-US" dirty="0" smtClean="0"/>
              <a:t>Ball Detection</a:t>
            </a:r>
          </a:p>
          <a:p>
            <a:r>
              <a:rPr lang="en-US" dirty="0" smtClean="0"/>
              <a:t>Ball Identification</a:t>
            </a:r>
          </a:p>
          <a:p>
            <a:r>
              <a:rPr lang="en-US" dirty="0" smtClean="0"/>
              <a:t>Test and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Introduction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System overview:</a:t>
            </a:r>
            <a:endParaRPr lang="da-DK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354911"/>
              </p:ext>
            </p:extLst>
          </p:nvPr>
        </p:nvGraphicFramePr>
        <p:xfrm>
          <a:off x="2027952" y="2162175"/>
          <a:ext cx="7544673" cy="565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resentation" r:id="rId3" imgW="4570656" imgH="3427323" progId="PowerPoint.Show.12">
                  <p:embed/>
                </p:oleObj>
              </mc:Choice>
              <mc:Fallback>
                <p:oleObj name="Presentation" r:id="rId3" imgW="4570656" imgH="3427323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7952" y="2162175"/>
                        <a:ext cx="7544673" cy="565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11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Human interaction detection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Why detection?</a:t>
            </a:r>
          </a:p>
          <a:p>
            <a:r>
              <a:rPr lang="da-DK" dirty="0" smtClean="0"/>
              <a:t>Inclined to be ”paranoid” towards detection.</a:t>
            </a:r>
          </a:p>
          <a:p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2209801" y="3676650"/>
            <a:ext cx="3048000" cy="146685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3733801" y="3676650"/>
            <a:ext cx="0" cy="1466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  <a:endCxn id="4" idx="3"/>
          </p:cNvCxnSpPr>
          <p:nvPr/>
        </p:nvCxnSpPr>
        <p:spPr>
          <a:xfrm>
            <a:off x="2209801" y="4410075"/>
            <a:ext cx="30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905250" y="4638675"/>
            <a:ext cx="1123950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4000500" y="4638675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Type II</a:t>
            </a:r>
            <a:endParaRPr lang="da-DK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029200" y="4217432"/>
            <a:ext cx="1200150" cy="487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81749" y="4040743"/>
            <a:ext cx="150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False negative</a:t>
            </a:r>
            <a:endParaRPr lang="da-DK" dirty="0"/>
          </a:p>
        </p:txBody>
      </p:sp>
      <p:sp>
        <p:nvSpPr>
          <p:cNvPr id="25" name="Oval 24"/>
          <p:cNvSpPr/>
          <p:nvPr/>
        </p:nvSpPr>
        <p:spPr>
          <a:xfrm>
            <a:off x="2324100" y="3856077"/>
            <a:ext cx="1123950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xtBox 9"/>
          <p:cNvSpPr txBox="1"/>
          <p:nvPr/>
        </p:nvSpPr>
        <p:spPr>
          <a:xfrm>
            <a:off x="2419350" y="3856077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Type I</a:t>
            </a:r>
            <a:endParaRPr lang="da-DK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543300" y="3276600"/>
            <a:ext cx="2085975" cy="676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82404" y="3091934"/>
            <a:ext cx="138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False postive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3163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25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Human interaction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Without:</a:t>
            </a:r>
            <a:endParaRPr lang="da-DK" dirty="0"/>
          </a:p>
        </p:txBody>
      </p:sp>
      <p:pic>
        <p:nvPicPr>
          <p:cNvPr id="5122" name="Picture 2" descr="C:\Users\Simon\Desktop\sdf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991" y="2743200"/>
            <a:ext cx="4801670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8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Human interaction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Occlusion factors:</a:t>
            </a:r>
          </a:p>
          <a:p>
            <a:pPr lvl="1"/>
            <a:r>
              <a:rPr lang="da-DK" dirty="0" smtClean="0"/>
              <a:t>Area and Perimeter.</a:t>
            </a:r>
            <a:endParaRPr lang="da-DK" dirty="0"/>
          </a:p>
        </p:txBody>
      </p:sp>
      <p:pic>
        <p:nvPicPr>
          <p:cNvPr id="3074" name="Picture 2" descr="C:\hyggekaffe\rapport\images\occlutest\mask_w_q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2933391"/>
            <a:ext cx="3867150" cy="200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9813" y="5172075"/>
            <a:ext cx="427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Perimeter-factor &gt; Threshold</a:t>
            </a:r>
          </a:p>
          <a:p>
            <a:pPr algn="ctr"/>
            <a:endParaRPr lang="da-DK" dirty="0" smtClean="0"/>
          </a:p>
          <a:p>
            <a:pPr algn="ctr"/>
            <a:r>
              <a:rPr lang="da-DK" dirty="0" smtClean="0"/>
              <a:t>Area-factor &lt; Threshold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876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Human interaction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Other methods:</a:t>
            </a:r>
          </a:p>
          <a:p>
            <a:pPr marL="0" indent="0">
              <a:buNone/>
            </a:pPr>
            <a:r>
              <a:rPr lang="da-DK" dirty="0" smtClean="0"/>
              <a:t>	-Background subtraction</a:t>
            </a:r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smtClean="0"/>
              <a:t>-Histograms (chain code comparison)</a:t>
            </a:r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smtClean="0"/>
              <a:t>-Sensors</a:t>
            </a:r>
          </a:p>
        </p:txBody>
      </p:sp>
    </p:spTree>
    <p:extLst>
      <p:ext uri="{BB962C8B-B14F-4D97-AF65-F5344CB8AC3E}">
        <p14:creationId xmlns:p14="http://schemas.microsoft.com/office/powerpoint/2010/main" val="36616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Human interaction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3434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ordThres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84375"/>
            <a:ext cx="8167357" cy="4530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Ball Detection – Preliminary segmentation</a:t>
            </a:r>
            <a:endParaRPr lang="en-US" dirty="0"/>
          </a:p>
        </p:txBody>
      </p:sp>
      <p:pic>
        <p:nvPicPr>
          <p:cNvPr id="4" name="Content Placeholder 3" descr="bord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" b="431"/>
          <a:stretch>
            <a:fillRect/>
          </a:stretch>
        </p:blipFill>
        <p:spPr>
          <a:xfrm>
            <a:off x="425844" y="168916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84178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</TotalTime>
  <Words>267</Words>
  <Application>Microsoft Office PowerPoint</Application>
  <PresentationFormat>On-screen Show (4:3)</PresentationFormat>
  <Paragraphs>87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Presentation</vt:lpstr>
      <vt:lpstr>Detection and Identification of Pool Balls using Computer Vision</vt:lpstr>
      <vt:lpstr>Agenda</vt:lpstr>
      <vt:lpstr>Introduction</vt:lpstr>
      <vt:lpstr>Human interaction detection</vt:lpstr>
      <vt:lpstr>Human interaction detection</vt:lpstr>
      <vt:lpstr>Human interaction detection</vt:lpstr>
      <vt:lpstr>Human interaction detection</vt:lpstr>
      <vt:lpstr>Human interaction detection</vt:lpstr>
      <vt:lpstr>Ball Detection – Preliminary segmentation</vt:lpstr>
      <vt:lpstr>Ball Detection – Probability Estimation</vt:lpstr>
      <vt:lpstr>Ball Detection – Probability Estimation</vt:lpstr>
      <vt:lpstr>Ball Detection – Best Candidates Selection</vt:lpstr>
      <vt:lpstr>Ball Identification - Calibration</vt:lpstr>
      <vt:lpstr>Ball Identification – Color Comparison</vt:lpstr>
      <vt:lpstr>Ball Identification</vt:lpstr>
      <vt:lpstr>Test</vt:lpstr>
      <vt:lpstr>Test – Ball identification</vt:lpstr>
      <vt:lpstr>Conclusion</vt:lpstr>
      <vt:lpstr>Demo</vt:lpstr>
    </vt:vector>
  </TitlesOfParts>
  <Company>Aalborg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and Identification of Pool Balls using Computer Vision</dc:title>
  <dc:creator>Jesper Baekdahl</dc:creator>
  <cp:lastModifiedBy>Simon</cp:lastModifiedBy>
  <cp:revision>35</cp:revision>
  <dcterms:created xsi:type="dcterms:W3CDTF">2011-06-12T11:42:03Z</dcterms:created>
  <dcterms:modified xsi:type="dcterms:W3CDTF">2011-06-15T06:49:59Z</dcterms:modified>
</cp:coreProperties>
</file>