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58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1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5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191135" y="610565"/>
            <a:ext cx="645916" cy="645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7051" y="610565"/>
            <a:ext cx="645916" cy="645916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320" y="24658"/>
            <a:ext cx="645916" cy="64591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14093" y="610565"/>
            <a:ext cx="645916" cy="64591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7660" y="167736"/>
            <a:ext cx="295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More than 1 primary color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37051" y="1720174"/>
            <a:ext cx="645916" cy="645916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6"/>
          </p:cNvCxnSpPr>
          <p:nvPr/>
        </p:nvCxnSpPr>
        <p:spPr>
          <a:xfrm>
            <a:off x="695236" y="347616"/>
            <a:ext cx="6487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6"/>
          </p:cNvCxnSpPr>
          <p:nvPr/>
        </p:nvCxnSpPr>
        <p:spPr>
          <a:xfrm>
            <a:off x="695236" y="347616"/>
            <a:ext cx="3651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482967" y="1924294"/>
            <a:ext cx="645916" cy="6459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32550" y="1074258"/>
            <a:ext cx="645916" cy="645916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82967" y="1549616"/>
            <a:ext cx="645916" cy="64591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1687" y="1180284"/>
            <a:ext cx="2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Insufficient primary color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7434" y="1696757"/>
            <a:ext cx="2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Ball matched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Baekdahl</dc:creator>
  <cp:lastModifiedBy>Jesper Baekdahl</cp:lastModifiedBy>
  <cp:revision>6</cp:revision>
  <cp:lastPrinted>2011-05-09T05:49:15Z</cp:lastPrinted>
  <dcterms:created xsi:type="dcterms:W3CDTF">2011-05-08T20:59:07Z</dcterms:created>
  <dcterms:modified xsi:type="dcterms:W3CDTF">2011-05-09T05:49:55Z</dcterms:modified>
</cp:coreProperties>
</file>