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2629" autoAdjust="0"/>
  </p:normalViewPr>
  <p:slideViewPr>
    <p:cSldViewPr snapToGrid="0" snapToObjects="1">
      <p:cViewPr>
        <p:scale>
          <a:sx n="150" d="100"/>
          <a:sy n="150" d="100"/>
        </p:scale>
        <p:origin x="-336" y="368"/>
      </p:cViewPr>
      <p:guideLst>
        <p:guide orient="horz" pos="125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FE2CB-B9B9-E740-92E1-82EBC6D5EB1E}" type="datetimeFigureOut">
              <a:rPr lang="en-US" smtClean="0"/>
              <a:t>30/05/11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9B2DE-B63B-1245-8E69-9C3EEA36B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5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5745-916F-AD46-B38B-90BCDE7060F7}" type="datetimeFigureOut">
              <a:rPr lang="en-US" smtClean="0"/>
              <a:t>30/05/11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6E8A-1F30-9C4F-8103-EB5F57DDC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30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5745-916F-AD46-B38B-90BCDE7060F7}" type="datetimeFigureOut">
              <a:rPr lang="en-US" smtClean="0"/>
              <a:t>30/05/11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6E8A-1F30-9C4F-8103-EB5F57DDC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6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5745-916F-AD46-B38B-90BCDE7060F7}" type="datetimeFigureOut">
              <a:rPr lang="en-US" smtClean="0"/>
              <a:t>30/05/11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6E8A-1F30-9C4F-8103-EB5F57DDC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9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5745-916F-AD46-B38B-90BCDE7060F7}" type="datetimeFigureOut">
              <a:rPr lang="en-US" smtClean="0"/>
              <a:t>30/05/11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6E8A-1F30-9C4F-8103-EB5F57DDC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9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5745-916F-AD46-B38B-90BCDE7060F7}" type="datetimeFigureOut">
              <a:rPr lang="en-US" smtClean="0"/>
              <a:t>30/05/11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6E8A-1F30-9C4F-8103-EB5F57DDC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2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5745-916F-AD46-B38B-90BCDE7060F7}" type="datetimeFigureOut">
              <a:rPr lang="en-US" smtClean="0"/>
              <a:t>30/05/11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6E8A-1F30-9C4F-8103-EB5F57DDC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2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5745-916F-AD46-B38B-90BCDE7060F7}" type="datetimeFigureOut">
              <a:rPr lang="en-US" smtClean="0"/>
              <a:t>30/05/11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6E8A-1F30-9C4F-8103-EB5F57DDC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7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5745-916F-AD46-B38B-90BCDE7060F7}" type="datetimeFigureOut">
              <a:rPr lang="en-US" smtClean="0"/>
              <a:t>30/05/11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6E8A-1F30-9C4F-8103-EB5F57DDC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4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5745-916F-AD46-B38B-90BCDE7060F7}" type="datetimeFigureOut">
              <a:rPr lang="en-US" smtClean="0"/>
              <a:t>30/05/11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6E8A-1F30-9C4F-8103-EB5F57DDC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3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5745-916F-AD46-B38B-90BCDE7060F7}" type="datetimeFigureOut">
              <a:rPr lang="en-US" smtClean="0"/>
              <a:t>30/05/11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6E8A-1F30-9C4F-8103-EB5F57DDC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0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5745-916F-AD46-B38B-90BCDE7060F7}" type="datetimeFigureOut">
              <a:rPr lang="en-US" smtClean="0"/>
              <a:t>30/05/11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6E8A-1F30-9C4F-8103-EB5F57DDC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3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C5745-916F-AD46-B38B-90BCDE7060F7}" type="datetimeFigureOut">
              <a:rPr lang="en-US" smtClean="0"/>
              <a:t>30/05/11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A6E8A-1F30-9C4F-8103-EB5F57DDC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5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/>
          <p:cNvCxnSpPr>
            <a:stCxn id="184" idx="2"/>
          </p:cNvCxnSpPr>
          <p:nvPr/>
        </p:nvCxnSpPr>
        <p:spPr>
          <a:xfrm>
            <a:off x="6628996" y="4996150"/>
            <a:ext cx="0" cy="280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rocess 5"/>
          <p:cNvSpPr/>
          <p:nvPr/>
        </p:nvSpPr>
        <p:spPr>
          <a:xfrm>
            <a:off x="3082402" y="1903235"/>
            <a:ext cx="1143700" cy="85430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Move ball mask to new segmented location</a:t>
            </a:r>
            <a:endParaRPr lang="en-US" sz="1200" dirty="0"/>
          </a:p>
        </p:txBody>
      </p:sp>
      <p:sp>
        <p:nvSpPr>
          <p:cNvPr id="7" name="Process 6"/>
          <p:cNvSpPr/>
          <p:nvPr/>
        </p:nvSpPr>
        <p:spPr>
          <a:xfrm>
            <a:off x="4554316" y="1978165"/>
            <a:ext cx="917049" cy="71028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Compute ball probability</a:t>
            </a:r>
            <a:endParaRPr lang="en-US" sz="1200" dirty="0"/>
          </a:p>
        </p:txBody>
      </p:sp>
      <p:cxnSp>
        <p:nvCxnSpPr>
          <p:cNvPr id="24" name="Elbow Connector 23"/>
          <p:cNvCxnSpPr>
            <a:stCxn id="7" idx="3"/>
            <a:endCxn id="66" idx="1"/>
          </p:cNvCxnSpPr>
          <p:nvPr/>
        </p:nvCxnSpPr>
        <p:spPr>
          <a:xfrm>
            <a:off x="5471365" y="2333308"/>
            <a:ext cx="281255" cy="242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3" name="Straight Arrow Connector 62"/>
          <p:cNvCxnSpPr>
            <a:stCxn id="66" idx="3"/>
            <a:endCxn id="115" idx="1"/>
          </p:cNvCxnSpPr>
          <p:nvPr/>
        </p:nvCxnSpPr>
        <p:spPr>
          <a:xfrm flipV="1">
            <a:off x="7582451" y="2330386"/>
            <a:ext cx="406648" cy="5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5" name="TextBox 64"/>
          <p:cNvSpPr txBox="1"/>
          <p:nvPr/>
        </p:nvSpPr>
        <p:spPr>
          <a:xfrm>
            <a:off x="7596763" y="2058147"/>
            <a:ext cx="60167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66" name="Decision 65"/>
          <p:cNvSpPr/>
          <p:nvPr/>
        </p:nvSpPr>
        <p:spPr>
          <a:xfrm>
            <a:off x="5752620" y="1873424"/>
            <a:ext cx="1829831" cy="924626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Probability &gt; threshold ?</a:t>
            </a:r>
            <a:endParaRPr lang="en-US" sz="1200" dirty="0"/>
          </a:p>
        </p:txBody>
      </p:sp>
      <p:cxnSp>
        <p:nvCxnSpPr>
          <p:cNvPr id="69" name="Straight Arrow Connector 68"/>
          <p:cNvCxnSpPr>
            <a:stCxn id="6" idx="3"/>
            <a:endCxn id="7" idx="1"/>
          </p:cNvCxnSpPr>
          <p:nvPr/>
        </p:nvCxnSpPr>
        <p:spPr>
          <a:xfrm>
            <a:off x="4226102" y="2330386"/>
            <a:ext cx="328214" cy="29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5" name="Process 114"/>
          <p:cNvSpPr/>
          <p:nvPr/>
        </p:nvSpPr>
        <p:spPr>
          <a:xfrm>
            <a:off x="7989099" y="1975243"/>
            <a:ext cx="1082724" cy="71028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Save ball in candidate list</a:t>
            </a:r>
            <a:endParaRPr lang="en-US" sz="1200" dirty="0"/>
          </a:p>
        </p:txBody>
      </p:sp>
      <p:cxnSp>
        <p:nvCxnSpPr>
          <p:cNvPr id="130" name="Elbow Connector 129"/>
          <p:cNvCxnSpPr>
            <a:stCxn id="115" idx="2"/>
            <a:endCxn id="132" idx="2"/>
          </p:cNvCxnSpPr>
          <p:nvPr/>
        </p:nvCxnSpPr>
        <p:spPr>
          <a:xfrm rot="5400000" flipH="1">
            <a:off x="5313339" y="-531592"/>
            <a:ext cx="48819" cy="6385425"/>
          </a:xfrm>
          <a:prstGeom prst="bentConnector3">
            <a:avLst>
              <a:gd name="adj1" fmla="val -806448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32" name="Decision 131"/>
          <p:cNvSpPr/>
          <p:nvPr/>
        </p:nvSpPr>
        <p:spPr>
          <a:xfrm>
            <a:off x="1487712" y="2024062"/>
            <a:ext cx="1314648" cy="612648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 of image?</a:t>
            </a:r>
            <a:endParaRPr lang="en-US" sz="1200" dirty="0"/>
          </a:p>
        </p:txBody>
      </p:sp>
      <p:cxnSp>
        <p:nvCxnSpPr>
          <p:cNvPr id="133" name="Straight Arrow Connector 132"/>
          <p:cNvCxnSpPr>
            <a:stCxn id="132" idx="3"/>
            <a:endCxn id="6" idx="1"/>
          </p:cNvCxnSpPr>
          <p:nvPr/>
        </p:nvCxnSpPr>
        <p:spPr>
          <a:xfrm>
            <a:off x="2802360" y="2330386"/>
            <a:ext cx="2800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213" idx="2"/>
            <a:endCxn id="132" idx="0"/>
          </p:cNvCxnSpPr>
          <p:nvPr/>
        </p:nvCxnSpPr>
        <p:spPr>
          <a:xfrm rot="5400000">
            <a:off x="1986153" y="1865177"/>
            <a:ext cx="317769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58" name="TextBox 157"/>
          <p:cNvSpPr txBox="1"/>
          <p:nvPr/>
        </p:nvSpPr>
        <p:spPr>
          <a:xfrm>
            <a:off x="2706777" y="2033970"/>
            <a:ext cx="60167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161" name="Process 160"/>
          <p:cNvSpPr/>
          <p:nvPr/>
        </p:nvSpPr>
        <p:spPr>
          <a:xfrm>
            <a:off x="4276488" y="4155277"/>
            <a:ext cx="1069883" cy="71028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Get ball with highest score from list</a:t>
            </a:r>
            <a:endParaRPr lang="en-US" sz="1200" dirty="0"/>
          </a:p>
        </p:txBody>
      </p:sp>
      <p:sp>
        <p:nvSpPr>
          <p:cNvPr id="164" name="Decision 163"/>
          <p:cNvSpPr/>
          <p:nvPr/>
        </p:nvSpPr>
        <p:spPr>
          <a:xfrm>
            <a:off x="2219132" y="3971886"/>
            <a:ext cx="1727875" cy="1074234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 of list or </a:t>
            </a:r>
          </a:p>
          <a:p>
            <a:pPr algn="ctr"/>
            <a:r>
              <a:rPr lang="en-US" sz="1200" dirty="0" smtClean="0"/>
              <a:t>n</a:t>
            </a:r>
            <a:r>
              <a:rPr lang="en-US" sz="1200" baseline="-25000" dirty="0" smtClean="0"/>
              <a:t>balls </a:t>
            </a:r>
            <a:r>
              <a:rPr lang="en-US" sz="1200" dirty="0" smtClean="0"/>
              <a:t>= 16 ?</a:t>
            </a:r>
          </a:p>
        </p:txBody>
      </p:sp>
      <p:cxnSp>
        <p:nvCxnSpPr>
          <p:cNvPr id="165" name="Elbow Connector 164"/>
          <p:cNvCxnSpPr>
            <a:stCxn id="132" idx="1"/>
            <a:endCxn id="8" idx="2"/>
          </p:cNvCxnSpPr>
          <p:nvPr/>
        </p:nvCxnSpPr>
        <p:spPr>
          <a:xfrm rot="10800000" flipH="1" flipV="1">
            <a:off x="1487711" y="2330386"/>
            <a:ext cx="83385" cy="1329910"/>
          </a:xfrm>
          <a:prstGeom prst="bentConnector3">
            <a:avLst>
              <a:gd name="adj1" fmla="val -165312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71" name="TextBox 170"/>
          <p:cNvSpPr txBox="1"/>
          <p:nvPr/>
        </p:nvSpPr>
        <p:spPr>
          <a:xfrm>
            <a:off x="1224973" y="2043585"/>
            <a:ext cx="60167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cxnSp>
        <p:nvCxnSpPr>
          <p:cNvPr id="173" name="Elbow Connector 172"/>
          <p:cNvCxnSpPr>
            <a:stCxn id="164" idx="3"/>
            <a:endCxn id="161" idx="1"/>
          </p:cNvCxnSpPr>
          <p:nvPr/>
        </p:nvCxnSpPr>
        <p:spPr>
          <a:xfrm>
            <a:off x="3947007" y="4509003"/>
            <a:ext cx="329481" cy="14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4" name="Decision 183"/>
          <p:cNvSpPr/>
          <p:nvPr/>
        </p:nvSpPr>
        <p:spPr>
          <a:xfrm>
            <a:off x="5752620" y="4025445"/>
            <a:ext cx="1752752" cy="970705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Other ball matched within radius ?</a:t>
            </a:r>
            <a:endParaRPr lang="en-US" sz="1200" dirty="0"/>
          </a:p>
        </p:txBody>
      </p:sp>
      <p:cxnSp>
        <p:nvCxnSpPr>
          <p:cNvPr id="185" name="Elbow Connector 184"/>
          <p:cNvCxnSpPr>
            <a:stCxn id="161" idx="3"/>
            <a:endCxn id="184" idx="1"/>
          </p:cNvCxnSpPr>
          <p:nvPr/>
        </p:nvCxnSpPr>
        <p:spPr>
          <a:xfrm>
            <a:off x="5346371" y="4510420"/>
            <a:ext cx="406249" cy="37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92" name="Process 191"/>
          <p:cNvSpPr/>
          <p:nvPr/>
        </p:nvSpPr>
        <p:spPr>
          <a:xfrm>
            <a:off x="7911840" y="4155277"/>
            <a:ext cx="1069883" cy="710664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Mark ball as matched</a:t>
            </a:r>
            <a:endParaRPr lang="en-US" sz="1200" dirty="0"/>
          </a:p>
        </p:txBody>
      </p:sp>
      <p:cxnSp>
        <p:nvCxnSpPr>
          <p:cNvPr id="193" name="Elbow Connector 192"/>
          <p:cNvCxnSpPr>
            <a:stCxn id="184" idx="3"/>
            <a:endCxn id="192" idx="1"/>
          </p:cNvCxnSpPr>
          <p:nvPr/>
        </p:nvCxnSpPr>
        <p:spPr>
          <a:xfrm flipV="1">
            <a:off x="7505372" y="4510609"/>
            <a:ext cx="406468" cy="18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02" name="TextBox 201"/>
          <p:cNvSpPr txBox="1"/>
          <p:nvPr/>
        </p:nvSpPr>
        <p:spPr>
          <a:xfrm>
            <a:off x="7479972" y="4275436"/>
            <a:ext cx="60167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cxnSp>
        <p:nvCxnSpPr>
          <p:cNvPr id="203" name="Elbow Connector 202"/>
          <p:cNvCxnSpPr>
            <a:stCxn id="192" idx="2"/>
            <a:endCxn id="164" idx="2"/>
          </p:cNvCxnSpPr>
          <p:nvPr/>
        </p:nvCxnSpPr>
        <p:spPr>
          <a:xfrm rot="5400000">
            <a:off x="5674837" y="2274174"/>
            <a:ext cx="180179" cy="5363712"/>
          </a:xfrm>
          <a:prstGeom prst="bentConnector3">
            <a:avLst>
              <a:gd name="adj1" fmla="val 226874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7" name="Elbow Connector 206"/>
          <p:cNvCxnSpPr>
            <a:stCxn id="164" idx="1"/>
            <a:endCxn id="209" idx="3"/>
          </p:cNvCxnSpPr>
          <p:nvPr/>
        </p:nvCxnSpPr>
        <p:spPr>
          <a:xfrm rot="10800000" flipV="1">
            <a:off x="1836454" y="4509002"/>
            <a:ext cx="382679" cy="14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09" name="Alternate Process 208"/>
          <p:cNvSpPr/>
          <p:nvPr/>
        </p:nvSpPr>
        <p:spPr>
          <a:xfrm>
            <a:off x="936701" y="4241180"/>
            <a:ext cx="899752" cy="53848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Return detected balls</a:t>
            </a:r>
            <a:endParaRPr lang="en-US" sz="1200" dirty="0"/>
          </a:p>
        </p:txBody>
      </p:sp>
      <p:sp>
        <p:nvSpPr>
          <p:cNvPr id="213" name="Alternate Process 212"/>
          <p:cNvSpPr/>
          <p:nvPr/>
        </p:nvSpPr>
        <p:spPr>
          <a:xfrm>
            <a:off x="1595903" y="1167813"/>
            <a:ext cx="1098267" cy="53848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Preliminary segmentation</a:t>
            </a:r>
            <a:endParaRPr lang="en-US" sz="1200" dirty="0"/>
          </a:p>
        </p:txBody>
      </p:sp>
      <p:sp>
        <p:nvSpPr>
          <p:cNvPr id="249" name="TextBox 248"/>
          <p:cNvSpPr txBox="1"/>
          <p:nvPr/>
        </p:nvSpPr>
        <p:spPr>
          <a:xfrm>
            <a:off x="1836872" y="4232003"/>
            <a:ext cx="60167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250" name="TextBox 249"/>
          <p:cNvSpPr txBox="1"/>
          <p:nvPr/>
        </p:nvSpPr>
        <p:spPr>
          <a:xfrm>
            <a:off x="3911804" y="4233421"/>
            <a:ext cx="60167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269" name="TextBox 268"/>
          <p:cNvSpPr txBox="1"/>
          <p:nvPr/>
        </p:nvSpPr>
        <p:spPr>
          <a:xfrm>
            <a:off x="6671522" y="2686992"/>
            <a:ext cx="60167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270" name="TextBox 269"/>
          <p:cNvSpPr txBox="1"/>
          <p:nvPr/>
        </p:nvSpPr>
        <p:spPr>
          <a:xfrm>
            <a:off x="6671522" y="4898459"/>
            <a:ext cx="51211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8" name="Data 7"/>
          <p:cNvSpPr/>
          <p:nvPr/>
        </p:nvSpPr>
        <p:spPr>
          <a:xfrm>
            <a:off x="1426067" y="3369621"/>
            <a:ext cx="1450304" cy="581349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List of ball </a:t>
            </a:r>
            <a:r>
              <a:rPr lang="en-US" sz="1200" dirty="0"/>
              <a:t>c</a:t>
            </a:r>
            <a:r>
              <a:rPr lang="en-US" sz="1200" dirty="0" smtClean="0"/>
              <a:t>andidates</a:t>
            </a:r>
            <a:endParaRPr lang="en-US" sz="1200" dirty="0"/>
          </a:p>
        </p:txBody>
      </p:sp>
      <p:cxnSp>
        <p:nvCxnSpPr>
          <p:cNvPr id="44" name="Elbow Connector 43"/>
          <p:cNvCxnSpPr>
            <a:stCxn id="8" idx="5"/>
            <a:endCxn id="164" idx="0"/>
          </p:cNvCxnSpPr>
          <p:nvPr/>
        </p:nvCxnSpPr>
        <p:spPr>
          <a:xfrm>
            <a:off x="2731341" y="3660296"/>
            <a:ext cx="351729" cy="31159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683818" y="2781116"/>
            <a:ext cx="0" cy="280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0" y="3225800"/>
            <a:ext cx="91440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22301" y="2508750"/>
            <a:ext cx="1184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Probability </a:t>
            </a:r>
          </a:p>
          <a:p>
            <a:r>
              <a:rPr lang="en-US" dirty="0" smtClean="0"/>
              <a:t>estimation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2301" y="3290214"/>
            <a:ext cx="1184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</a:t>
            </a:r>
          </a:p>
          <a:p>
            <a:r>
              <a:rPr lang="en-US" dirty="0" smtClean="0"/>
              <a:t>candidate</a:t>
            </a:r>
          </a:p>
          <a:p>
            <a:r>
              <a:rPr lang="en-US" dirty="0" smtClean="0"/>
              <a:t>selection</a:t>
            </a:r>
          </a:p>
        </p:txBody>
      </p:sp>
    </p:spTree>
    <p:extLst>
      <p:ext uri="{BB962C8B-B14F-4D97-AF65-F5344CB8AC3E}">
        <p14:creationId xmlns:p14="http://schemas.microsoft.com/office/powerpoint/2010/main" val="591604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2153</TotalTime>
  <Words>70</Words>
  <Application>Microsoft Macintosh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Aalborg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Jesper Baekdahl</dc:creator>
  <cp:lastModifiedBy>Jesper Baekdahl</cp:lastModifiedBy>
  <cp:revision>15</cp:revision>
  <cp:lastPrinted>2011-05-30T11:02:54Z</cp:lastPrinted>
  <dcterms:created xsi:type="dcterms:W3CDTF">2011-05-09T19:34:17Z</dcterms:created>
  <dcterms:modified xsi:type="dcterms:W3CDTF">2011-05-30T11:04:59Z</dcterms:modified>
</cp:coreProperties>
</file>