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notesMasterIdLst>
    <p:notesMasterId r:id="rId9"/>
  </p:notesMasterIdLst>
  <p:handoutMasterIdLst>
    <p:handoutMasterId r:id="rId10"/>
  </p:handout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63F21-AABD-F844-9242-AC79706565AC}" type="datetime1">
              <a:rPr lang="da-DK" smtClean="0"/>
              <a:t>27/04/11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3F9F-EB4B-5C4C-BEF7-95869825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8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6A4-0EB7-9643-95D1-9D6D8ADE8F73}" type="datetime1">
              <a:rPr lang="da-DK" smtClean="0"/>
              <a:t>27/04/11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8726-A1C5-7945-B69B-4DC9B2099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1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8726-A1C5-7945-B69B-4DC9B2099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Hamiltonian</a:t>
            </a:r>
            <a:r>
              <a:rPr lang="en-US" baseline="0" dirty="0" smtClean="0"/>
              <a:t> cycle visits each vertex exactly once and returns to start vertex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8726-A1C5-7945-B69B-4DC9B2099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 average 25%</a:t>
            </a:r>
            <a:r>
              <a:rPr lang="en-US" baseline="0" dirty="0" smtClean="0"/>
              <a:t> more than shortest but gives longest route with arranged cities.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cities: within 0,4% of shortest optimal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8726-A1C5-7945-B69B-4DC9B2099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217A68C-AA2E-5C4C-9BA0-DA1EFB7D2B70}" type="datetime1">
              <a:rPr lang="da-DK" smtClean="0"/>
              <a:t>27/04/11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7215-D9B5-F849-8092-972B49A3071D}" type="datetime1">
              <a:rPr lang="da-DK" smtClean="0"/>
              <a:t>27/04/11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BEE8FB3-441E-D44F-A689-4DD186A799C4}" type="datetime1">
              <a:rPr lang="da-DK" smtClean="0"/>
              <a:t>27/04/11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3DC5-4093-DF41-805B-E94DE59E80DC}" type="datetime1">
              <a:rPr lang="da-DK" smtClean="0"/>
              <a:t>27/04/11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E2C-6256-7D4C-94A4-4F1AB6FA8CEF}" type="datetime1">
              <a:rPr lang="da-DK" smtClean="0"/>
              <a:t>27/04/11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5B0C4-0165-FB43-B4DE-73DD4051CFB4}" type="datetime1">
              <a:rPr lang="da-DK" smtClean="0"/>
              <a:t>27/04/11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s-IS" smtClean="0"/>
              <a:t>hyggekaffe.dk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FF3297-26C2-7D44-93BB-C18F99D100F6}" type="datetime1">
              <a:rPr lang="da-DK" smtClean="0"/>
              <a:t>27/04/11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EA38-2393-1D44-9998-2EDEB499AD18}" type="datetime1">
              <a:rPr lang="da-DK" smtClean="0"/>
              <a:t>27/04/11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063F-B578-914B-A386-3E02F7D7B6D2}" type="datetime1">
              <a:rPr lang="da-DK" smtClean="0"/>
              <a:t>27/04/11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7D5-330A-314F-9E4F-F9EBC6DE125D}" type="datetime1">
              <a:rPr lang="da-DK" smtClean="0"/>
              <a:t>27/04/11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Click to edit Master text styles</a:t>
            </a:r>
          </a:p>
          <a:p>
            <a:pPr lvl="1" eaLnBrk="1" latinLnBrk="0" hangingPunct="1"/>
            <a:r>
              <a:rPr lang="da-DK" smtClean="0"/>
              <a:t>Second level</a:t>
            </a:r>
          </a:p>
          <a:p>
            <a:pPr lvl="2" eaLnBrk="1" latinLnBrk="0" hangingPunct="1"/>
            <a:r>
              <a:rPr lang="da-DK" smtClean="0"/>
              <a:t>Third level</a:t>
            </a:r>
          </a:p>
          <a:p>
            <a:pPr lvl="3" eaLnBrk="1" latinLnBrk="0" hangingPunct="1"/>
            <a:r>
              <a:rPr lang="da-DK" smtClean="0"/>
              <a:t>Fourth level</a:t>
            </a:r>
          </a:p>
          <a:p>
            <a:pPr lvl="4" eaLnBrk="1" latinLnBrk="0" hangingPunct="1"/>
            <a:r>
              <a:rPr lang="da-DK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228A12A-B668-F94E-B24A-708EB3113A1F}" type="datetime1">
              <a:rPr lang="da-DK" smtClean="0"/>
              <a:t>27/04/11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Click to edit Master text styles</a:t>
            </a:r>
          </a:p>
          <a:p>
            <a:pPr lvl="1" eaLnBrk="1" latinLnBrk="0" hangingPunct="1"/>
            <a:r>
              <a:rPr kumimoji="0" lang="da-DK" smtClean="0"/>
              <a:t>Second level</a:t>
            </a:r>
          </a:p>
          <a:p>
            <a:pPr lvl="2" eaLnBrk="1" latinLnBrk="0" hangingPunct="1"/>
            <a:r>
              <a:rPr kumimoji="0" lang="da-DK" smtClean="0"/>
              <a:t>Third level</a:t>
            </a:r>
          </a:p>
          <a:p>
            <a:pPr lvl="3" eaLnBrk="1" latinLnBrk="0" hangingPunct="1"/>
            <a:r>
              <a:rPr kumimoji="0" lang="da-DK" smtClean="0"/>
              <a:t>Fourth level</a:t>
            </a:r>
          </a:p>
          <a:p>
            <a:pPr lvl="4" eaLnBrk="1" latinLnBrk="0" hangingPunct="1"/>
            <a:r>
              <a:rPr kumimoji="0" lang="da-DK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F3AD6A-EB89-2A41-B44F-36DF160BD8B7}" type="datetime1">
              <a:rPr lang="da-DK" smtClean="0"/>
              <a:t>27/04/11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2532C4-7927-6444-971D-9540017D0F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Travelliing</a:t>
            </a:r>
            <a:r>
              <a:rPr lang="en-US" dirty="0" smtClean="0"/>
              <a:t> salesman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Have, Jesper Bækdahl, VGIS 822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2532C4-7927-6444-971D-9540017D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0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2532C4-7927-6444-971D-9540017D0F9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" y="1752600"/>
            <a:ext cx="8128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3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shortest path between cities given their pairwise distance</a:t>
            </a:r>
          </a:p>
          <a:p>
            <a:r>
              <a:rPr lang="en-US" dirty="0" smtClean="0"/>
              <a:t>Most intensive problems studied in optimization</a:t>
            </a:r>
          </a:p>
        </p:txBody>
      </p:sp>
      <p:pic>
        <p:nvPicPr>
          <p:cNvPr id="7" name="Content Placeholder 6" descr="Screen shot 2011-04-18 at 20.31.49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4" r="192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352532C4-7927-6444-971D-9540017D0F99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Cities = vertices</a:t>
            </a:r>
          </a:p>
          <a:p>
            <a:r>
              <a:rPr lang="en-US" dirty="0" smtClean="0"/>
              <a:t>Edges = distances between cities</a:t>
            </a:r>
          </a:p>
          <a:p>
            <a:r>
              <a:rPr lang="en-US" dirty="0" smtClean="0"/>
              <a:t>Equivalent: Find a Hamiltonian cycle with least total distance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 l="14583" r="14583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352532C4-7927-6444-971D-9540017D0F99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Branch-and-bound</a:t>
            </a:r>
          </a:p>
          <a:p>
            <a:r>
              <a:rPr lang="en-US" dirty="0" smtClean="0"/>
              <a:t>Linear programming</a:t>
            </a:r>
          </a:p>
          <a:p>
            <a:r>
              <a:rPr lang="en-US" dirty="0" smtClean="0"/>
              <a:t>15,112 German towns: 22.6 years on 500 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Record: 85,900 cities - 2006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Nearest </a:t>
            </a:r>
            <a:r>
              <a:rPr lang="en-US" dirty="0" err="1" smtClean="0"/>
              <a:t>Neighbour</a:t>
            </a:r>
            <a:r>
              <a:rPr lang="en-US" dirty="0" smtClean="0"/>
              <a:t>(Greedy)</a:t>
            </a:r>
          </a:p>
          <a:p>
            <a:r>
              <a:rPr lang="en-US" dirty="0" smtClean="0"/>
              <a:t>Lin-Kernighan(LKH)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All cities of the world: 1,904,711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Record held by </a:t>
            </a:r>
            <a:r>
              <a:rPr lang="en-US" b="1" dirty="0" err="1" smtClean="0">
                <a:solidFill>
                  <a:prstClr val="black"/>
                </a:solidFill>
                <a:latin typeface="TimesNewRomanPSMT"/>
              </a:rPr>
              <a:t>Keld</a:t>
            </a:r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TimesNewRomanPSMT"/>
              </a:rPr>
              <a:t>Helsgaun</a:t>
            </a:r>
            <a:r>
              <a:rPr lang="en-US" b="1" dirty="0" smtClean="0">
                <a:solidFill>
                  <a:prstClr val="black"/>
                </a:solidFill>
                <a:latin typeface="TimesNewRomanPSMT"/>
              </a:rPr>
              <a:t>, RUC - DK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Exact 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Heuristic approximation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352532C4-7927-6444-971D-9540017D0F99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orld.anim10.slow100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32C4-7927-6444-971D-9540017D0F99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Brute-force</a:t>
            </a:r>
            <a:endParaRPr lang="en-US" dirty="0"/>
          </a:p>
          <a:p>
            <a:r>
              <a:rPr lang="en-US" dirty="0" smtClean="0"/>
              <a:t>Written in </a:t>
            </a:r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 smtClean="0"/>
              <a:t>Integrated with </a:t>
            </a:r>
            <a:r>
              <a:rPr lang="en-US" dirty="0"/>
              <a:t>G</a:t>
            </a:r>
            <a:r>
              <a:rPr lang="en-US" dirty="0" smtClean="0"/>
              <a:t>oogle maps</a:t>
            </a:r>
          </a:p>
          <a:p>
            <a:r>
              <a:rPr lang="en-US" dirty="0" smtClean="0"/>
              <a:t>Great until n &gt;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2532C4-7927-6444-971D-9540017D0F99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hyggekaffe.dk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9280</TotalTime>
  <Words>174</Words>
  <Application>Microsoft Macintosh PowerPoint</Application>
  <PresentationFormat>On-screen Show (4:3)</PresentationFormat>
  <Paragraphs>47</Paragraphs>
  <Slides>7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Travelliing salesman</vt:lpstr>
      <vt:lpstr>Traveling Salesman Problem</vt:lpstr>
      <vt:lpstr>Problem</vt:lpstr>
      <vt:lpstr>Graph problem</vt:lpstr>
      <vt:lpstr>Solutions</vt:lpstr>
      <vt:lpstr>PowerPoint Presentation</vt:lpstr>
      <vt:lpstr>Implementation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</dc:title>
  <dc:creator>Jesper Baekdahl</dc:creator>
  <cp:lastModifiedBy>Jesper Baekdahl</cp:lastModifiedBy>
  <cp:revision>26</cp:revision>
  <dcterms:created xsi:type="dcterms:W3CDTF">2011-04-18T18:20:29Z</dcterms:created>
  <dcterms:modified xsi:type="dcterms:W3CDTF">2011-04-27T07:42:57Z</dcterms:modified>
</cp:coreProperties>
</file>