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29" autoAdjust="0"/>
  </p:normalViewPr>
  <p:slideViewPr>
    <p:cSldViewPr snapToGrid="0" snapToObjects="1">
      <p:cViewPr>
        <p:scale>
          <a:sx n="108" d="100"/>
          <a:sy n="108" d="100"/>
        </p:scale>
        <p:origin x="-952" y="-80"/>
      </p:cViewPr>
      <p:guideLst>
        <p:guide orient="horz" pos="12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FE2CB-B9B9-E740-92E1-82EBC6D5EB1E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9B2DE-B63B-1245-8E69-9C3EEA36B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3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9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2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4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0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3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5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Elbow Connector 220"/>
          <p:cNvCxnSpPr>
            <a:stCxn id="115" idx="2"/>
          </p:cNvCxnSpPr>
          <p:nvPr/>
        </p:nvCxnSpPr>
        <p:spPr>
          <a:xfrm rot="5400000">
            <a:off x="7475543" y="1905027"/>
            <a:ext cx="299816" cy="1860821"/>
          </a:xfrm>
          <a:prstGeom prst="bentConnector2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rocess 5"/>
          <p:cNvSpPr/>
          <p:nvPr/>
        </p:nvSpPr>
        <p:spPr>
          <a:xfrm>
            <a:off x="2968102" y="1903235"/>
            <a:ext cx="1143700" cy="85430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Move ball mask to new segmented location</a:t>
            </a:r>
            <a:endParaRPr lang="en-US" sz="1200" dirty="0"/>
          </a:p>
        </p:txBody>
      </p:sp>
      <p:sp>
        <p:nvSpPr>
          <p:cNvPr id="7" name="Process 6"/>
          <p:cNvSpPr/>
          <p:nvPr/>
        </p:nvSpPr>
        <p:spPr>
          <a:xfrm>
            <a:off x="4427316" y="1961231"/>
            <a:ext cx="917049" cy="71028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 ball probability</a:t>
            </a:r>
            <a:endParaRPr lang="en-US" sz="1200" dirty="0"/>
          </a:p>
        </p:txBody>
      </p:sp>
      <p:cxnSp>
        <p:nvCxnSpPr>
          <p:cNvPr id="24" name="Elbow Connector 23"/>
          <p:cNvCxnSpPr>
            <a:stCxn id="7" idx="3"/>
            <a:endCxn id="66" idx="1"/>
          </p:cNvCxnSpPr>
          <p:nvPr/>
        </p:nvCxnSpPr>
        <p:spPr>
          <a:xfrm>
            <a:off x="5344365" y="2316374"/>
            <a:ext cx="463263" cy="24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>
            <a:stCxn id="66" idx="3"/>
            <a:endCxn id="115" idx="1"/>
          </p:cNvCxnSpPr>
          <p:nvPr/>
        </p:nvCxnSpPr>
        <p:spPr>
          <a:xfrm>
            <a:off x="7582451" y="2318803"/>
            <a:ext cx="432048" cy="11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7596763" y="2058147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6" name="Decision 65"/>
          <p:cNvSpPr/>
          <p:nvPr/>
        </p:nvSpPr>
        <p:spPr>
          <a:xfrm>
            <a:off x="5807628" y="1856490"/>
            <a:ext cx="1774823" cy="92462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Probability &gt; threshold ?</a:t>
            </a:r>
            <a:endParaRPr lang="en-US" sz="1200" dirty="0"/>
          </a:p>
        </p:txBody>
      </p:sp>
      <p:cxnSp>
        <p:nvCxnSpPr>
          <p:cNvPr id="69" name="Straight Arrow Connector 68"/>
          <p:cNvCxnSpPr>
            <a:stCxn id="6" idx="3"/>
            <a:endCxn id="7" idx="1"/>
          </p:cNvCxnSpPr>
          <p:nvPr/>
        </p:nvCxnSpPr>
        <p:spPr>
          <a:xfrm flipV="1">
            <a:off x="4111802" y="2316374"/>
            <a:ext cx="315514" cy="14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5" name="Process 114"/>
          <p:cNvSpPr/>
          <p:nvPr/>
        </p:nvSpPr>
        <p:spPr>
          <a:xfrm>
            <a:off x="8014499" y="1975243"/>
            <a:ext cx="1082724" cy="71028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 ball in list</a:t>
            </a:r>
            <a:endParaRPr lang="en-US" sz="1200" dirty="0"/>
          </a:p>
        </p:txBody>
      </p:sp>
      <p:cxnSp>
        <p:nvCxnSpPr>
          <p:cNvPr id="130" name="Elbow Connector 129"/>
          <p:cNvCxnSpPr>
            <a:stCxn id="66" idx="2"/>
            <a:endCxn id="132" idx="2"/>
          </p:cNvCxnSpPr>
          <p:nvPr/>
        </p:nvCxnSpPr>
        <p:spPr>
          <a:xfrm rot="5400000" flipH="1">
            <a:off x="4233535" y="319611"/>
            <a:ext cx="144406" cy="4778604"/>
          </a:xfrm>
          <a:prstGeom prst="bentConnector3">
            <a:avLst>
              <a:gd name="adj1" fmla="val -145177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2" name="Decision 131"/>
          <p:cNvSpPr/>
          <p:nvPr/>
        </p:nvSpPr>
        <p:spPr>
          <a:xfrm>
            <a:off x="1259112" y="2024062"/>
            <a:ext cx="1314648" cy="6126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 of image?</a:t>
            </a:r>
            <a:endParaRPr lang="en-US" sz="1200" dirty="0"/>
          </a:p>
        </p:txBody>
      </p:sp>
      <p:cxnSp>
        <p:nvCxnSpPr>
          <p:cNvPr id="133" name="Straight Arrow Connector 132"/>
          <p:cNvCxnSpPr>
            <a:stCxn id="132" idx="3"/>
            <a:endCxn id="6" idx="1"/>
          </p:cNvCxnSpPr>
          <p:nvPr/>
        </p:nvCxnSpPr>
        <p:spPr>
          <a:xfrm>
            <a:off x="2573760" y="2330386"/>
            <a:ext cx="3943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213" idx="2"/>
            <a:endCxn id="132" idx="0"/>
          </p:cNvCxnSpPr>
          <p:nvPr/>
        </p:nvCxnSpPr>
        <p:spPr>
          <a:xfrm rot="5400000">
            <a:off x="1537431" y="1645055"/>
            <a:ext cx="75801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8" name="TextBox 157"/>
          <p:cNvSpPr txBox="1"/>
          <p:nvPr/>
        </p:nvSpPr>
        <p:spPr>
          <a:xfrm>
            <a:off x="2516277" y="2072070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61" name="Process 160"/>
          <p:cNvSpPr/>
          <p:nvPr/>
        </p:nvSpPr>
        <p:spPr>
          <a:xfrm>
            <a:off x="4276488" y="3701879"/>
            <a:ext cx="1069883" cy="71028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 ball with highest score from list</a:t>
            </a:r>
            <a:endParaRPr lang="en-US" sz="1200" dirty="0"/>
          </a:p>
        </p:txBody>
      </p:sp>
      <p:sp>
        <p:nvSpPr>
          <p:cNvPr id="164" name="Decision 163"/>
          <p:cNvSpPr/>
          <p:nvPr/>
        </p:nvSpPr>
        <p:spPr>
          <a:xfrm>
            <a:off x="2111952" y="3647826"/>
            <a:ext cx="1835055" cy="8191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 of list / n</a:t>
            </a:r>
            <a:r>
              <a:rPr lang="en-US" sz="1200" baseline="-25000" dirty="0" smtClean="0"/>
              <a:t>balls </a:t>
            </a:r>
            <a:r>
              <a:rPr lang="en-US" sz="1200" dirty="0" smtClean="0"/>
              <a:t>= 16 ?</a:t>
            </a:r>
            <a:endParaRPr lang="en-US" sz="1200" dirty="0"/>
          </a:p>
        </p:txBody>
      </p:sp>
      <p:cxnSp>
        <p:nvCxnSpPr>
          <p:cNvPr id="165" name="Elbow Connector 164"/>
          <p:cNvCxnSpPr>
            <a:stCxn id="132" idx="1"/>
            <a:endCxn id="164" idx="0"/>
          </p:cNvCxnSpPr>
          <p:nvPr/>
        </p:nvCxnSpPr>
        <p:spPr>
          <a:xfrm rot="10800000" flipH="1" flipV="1">
            <a:off x="1259112" y="2330386"/>
            <a:ext cx="1770368" cy="1317440"/>
          </a:xfrm>
          <a:prstGeom prst="bentConnector4">
            <a:avLst>
              <a:gd name="adj1" fmla="val -12913"/>
              <a:gd name="adj2" fmla="val 75765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1" name="TextBox 170"/>
          <p:cNvSpPr txBox="1"/>
          <p:nvPr/>
        </p:nvSpPr>
        <p:spPr>
          <a:xfrm>
            <a:off x="958273" y="2030885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173" name="Elbow Connector 172"/>
          <p:cNvCxnSpPr>
            <a:stCxn id="164" idx="3"/>
            <a:endCxn id="161" idx="1"/>
          </p:cNvCxnSpPr>
          <p:nvPr/>
        </p:nvCxnSpPr>
        <p:spPr>
          <a:xfrm flipV="1">
            <a:off x="3947007" y="4057022"/>
            <a:ext cx="329481" cy="3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4" name="Decision 183"/>
          <p:cNvSpPr/>
          <p:nvPr/>
        </p:nvSpPr>
        <p:spPr>
          <a:xfrm>
            <a:off x="5752620" y="3572047"/>
            <a:ext cx="1752752" cy="970705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Other ball matched within radius ?</a:t>
            </a:r>
            <a:endParaRPr lang="en-US" sz="1200" dirty="0"/>
          </a:p>
        </p:txBody>
      </p:sp>
      <p:cxnSp>
        <p:nvCxnSpPr>
          <p:cNvPr id="185" name="Elbow Connector 184"/>
          <p:cNvCxnSpPr>
            <a:stCxn id="161" idx="3"/>
            <a:endCxn id="184" idx="1"/>
          </p:cNvCxnSpPr>
          <p:nvPr/>
        </p:nvCxnSpPr>
        <p:spPr>
          <a:xfrm>
            <a:off x="5346371" y="4057022"/>
            <a:ext cx="406249" cy="3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2" name="Process 191"/>
          <p:cNvSpPr/>
          <p:nvPr/>
        </p:nvSpPr>
        <p:spPr>
          <a:xfrm>
            <a:off x="8038840" y="3701879"/>
            <a:ext cx="1069883" cy="71066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Mark ball as matched</a:t>
            </a:r>
            <a:endParaRPr lang="en-US" sz="1200" dirty="0"/>
          </a:p>
        </p:txBody>
      </p:sp>
      <p:cxnSp>
        <p:nvCxnSpPr>
          <p:cNvPr id="193" name="Elbow Connector 192"/>
          <p:cNvCxnSpPr>
            <a:stCxn id="184" idx="3"/>
            <a:endCxn id="192" idx="1"/>
          </p:cNvCxnSpPr>
          <p:nvPr/>
        </p:nvCxnSpPr>
        <p:spPr>
          <a:xfrm flipV="1">
            <a:off x="7505372" y="4057211"/>
            <a:ext cx="533468" cy="1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2" name="TextBox 201"/>
          <p:cNvSpPr txBox="1"/>
          <p:nvPr/>
        </p:nvSpPr>
        <p:spPr>
          <a:xfrm>
            <a:off x="7505372" y="3822038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203" name="Elbow Connector 202"/>
          <p:cNvCxnSpPr>
            <a:stCxn id="184" idx="2"/>
            <a:endCxn id="164" idx="2"/>
          </p:cNvCxnSpPr>
          <p:nvPr/>
        </p:nvCxnSpPr>
        <p:spPr>
          <a:xfrm rot="5400000" flipH="1">
            <a:off x="4791349" y="2705105"/>
            <a:ext cx="75778" cy="3599516"/>
          </a:xfrm>
          <a:prstGeom prst="bentConnector3">
            <a:avLst>
              <a:gd name="adj1" fmla="val -301671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7" name="Elbow Connector 206"/>
          <p:cNvCxnSpPr>
            <a:stCxn id="164" idx="1"/>
            <a:endCxn id="209" idx="3"/>
          </p:cNvCxnSpPr>
          <p:nvPr/>
        </p:nvCxnSpPr>
        <p:spPr>
          <a:xfrm rot="10800000">
            <a:off x="1836454" y="4057022"/>
            <a:ext cx="275499" cy="3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9" name="Alternate Process 208"/>
          <p:cNvSpPr/>
          <p:nvPr/>
        </p:nvSpPr>
        <p:spPr>
          <a:xfrm>
            <a:off x="936701" y="3787782"/>
            <a:ext cx="899752" cy="53848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 detected balls</a:t>
            </a:r>
            <a:endParaRPr lang="en-US" sz="1200" dirty="0"/>
          </a:p>
        </p:txBody>
      </p:sp>
      <p:sp>
        <p:nvSpPr>
          <p:cNvPr id="213" name="Alternate Process 212"/>
          <p:cNvSpPr/>
          <p:nvPr/>
        </p:nvSpPr>
        <p:spPr>
          <a:xfrm>
            <a:off x="1367303" y="727569"/>
            <a:ext cx="1098267" cy="53848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Preliminary segmentation</a:t>
            </a:r>
            <a:endParaRPr lang="en-US" sz="1200" dirty="0"/>
          </a:p>
        </p:txBody>
      </p:sp>
      <p:sp>
        <p:nvSpPr>
          <p:cNvPr id="249" name="TextBox 248"/>
          <p:cNvSpPr txBox="1"/>
          <p:nvPr/>
        </p:nvSpPr>
        <p:spPr>
          <a:xfrm>
            <a:off x="1836453" y="3780023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50" name="TextBox 249"/>
          <p:cNvSpPr txBox="1"/>
          <p:nvPr/>
        </p:nvSpPr>
        <p:spPr>
          <a:xfrm>
            <a:off x="3911804" y="3780023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255" name="Elbow Connector 254"/>
          <p:cNvCxnSpPr>
            <a:stCxn id="192" idx="2"/>
          </p:cNvCxnSpPr>
          <p:nvPr/>
        </p:nvCxnSpPr>
        <p:spPr>
          <a:xfrm rot="5400000">
            <a:off x="7423115" y="3618424"/>
            <a:ext cx="356549" cy="1944786"/>
          </a:xfrm>
          <a:prstGeom prst="bentConnector2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6671522" y="2686992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581960" y="4445061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160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60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Aalborg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 Baekdahl</dc:creator>
  <cp:lastModifiedBy>Jesper Baekdahl</cp:lastModifiedBy>
  <cp:revision>12</cp:revision>
  <cp:lastPrinted>2011-05-10T11:53:12Z</cp:lastPrinted>
  <dcterms:created xsi:type="dcterms:W3CDTF">2011-05-09T19:34:17Z</dcterms:created>
  <dcterms:modified xsi:type="dcterms:W3CDTF">2011-05-11T07:09:29Z</dcterms:modified>
</cp:coreProperties>
</file>