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58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8550-EC05-554B-B606-86FECCC0C154}" type="datetimeFigureOut">
              <a:rPr lang="en-US" smtClean="0"/>
              <a:t>08/05/11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EF10-1344-DA41-A22A-9E8F1A95D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5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191135" y="610565"/>
            <a:ext cx="645916" cy="645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7051" y="610565"/>
            <a:ext cx="645916" cy="645916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320" y="24658"/>
            <a:ext cx="645916" cy="645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14093" y="610565"/>
            <a:ext cx="645916" cy="64591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7660" y="167736"/>
            <a:ext cx="295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More than 1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37051" y="1720174"/>
            <a:ext cx="645916" cy="64591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6"/>
          </p:cNvCxnSpPr>
          <p:nvPr/>
        </p:nvCxnSpPr>
        <p:spPr>
          <a:xfrm>
            <a:off x="695236" y="347616"/>
            <a:ext cx="6487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6"/>
          </p:cNvCxnSpPr>
          <p:nvPr/>
        </p:nvCxnSpPr>
        <p:spPr>
          <a:xfrm>
            <a:off x="695236" y="347616"/>
            <a:ext cx="3651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82967" y="1924294"/>
            <a:ext cx="645916" cy="6459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2550" y="1074258"/>
            <a:ext cx="645916" cy="645916"/>
          </a:xfrm>
          <a:prstGeom prst="ellipse">
            <a:avLst/>
          </a:prstGeom>
          <a:pattFill prst="wdUpDiag">
            <a:fgClr>
              <a:schemeClr val="tx1"/>
            </a:fgClr>
            <a:bgClr>
              <a:srgbClr val="800000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82967" y="1549616"/>
            <a:ext cx="645916" cy="6459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1687" y="1180284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Insufficient primary color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7434" y="1696757"/>
            <a:ext cx="2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Already matched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10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7</cp:revision>
  <cp:lastPrinted>2011-05-09T05:50:02Z</cp:lastPrinted>
  <dcterms:created xsi:type="dcterms:W3CDTF">2011-05-08T20:59:07Z</dcterms:created>
  <dcterms:modified xsi:type="dcterms:W3CDTF">2011-05-09T19:20:34Z</dcterms:modified>
</cp:coreProperties>
</file>