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2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6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276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20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3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96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0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6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9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9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51E4-B464-4506-B526-9DD6D015C86F}" type="datetimeFigureOut">
              <a:rPr lang="da-DK" smtClean="0"/>
              <a:t>09-05-2011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70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339752" y="836712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Game start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339752" y="1844824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Occlusion detected?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923928" y="1844824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Ball movement?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563888" y="20968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/>
          <p:cNvSpPr/>
          <p:nvPr/>
        </p:nvSpPr>
        <p:spPr>
          <a:xfrm>
            <a:off x="5526694" y="1844824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Save positions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3" idx="1"/>
          </p:cNvCxnSpPr>
          <p:nvPr/>
        </p:nvCxnSpPr>
        <p:spPr>
          <a:xfrm>
            <a:off x="5148064" y="2096852"/>
            <a:ext cx="378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>
            <a:off x="2951820" y="13407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21560" y="184480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Yes</a:t>
            </a:r>
            <a:endParaRPr lang="da-DK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9693" y="18448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Yes</a:t>
            </a:r>
            <a:endParaRPr lang="da-DK" sz="11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5526694" y="2517428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Game finished?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3" idx="2"/>
            <a:endCxn id="37" idx="0"/>
          </p:cNvCxnSpPr>
          <p:nvPr/>
        </p:nvCxnSpPr>
        <p:spPr>
          <a:xfrm>
            <a:off x="6138762" y="2348880"/>
            <a:ext cx="0" cy="16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5526694" y="3284984"/>
            <a:ext cx="1224136" cy="50405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End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37" idx="1"/>
            <a:endCxn id="5" idx="2"/>
          </p:cNvCxnSpPr>
          <p:nvPr/>
        </p:nvCxnSpPr>
        <p:spPr>
          <a:xfrm rot="10800000">
            <a:off x="2951820" y="2348880"/>
            <a:ext cx="2574874" cy="4205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38762" y="302148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Yes</a:t>
            </a:r>
            <a:endParaRPr lang="da-DK" sz="1100" dirty="0"/>
          </a:p>
        </p:txBody>
      </p:sp>
      <p:cxnSp>
        <p:nvCxnSpPr>
          <p:cNvPr id="46" name="Straight Arrow Connector 45"/>
          <p:cNvCxnSpPr>
            <a:stCxn id="37" idx="2"/>
            <a:endCxn id="41" idx="0"/>
          </p:cNvCxnSpPr>
          <p:nvPr/>
        </p:nvCxnSpPr>
        <p:spPr>
          <a:xfrm>
            <a:off x="6138762" y="3021484"/>
            <a:ext cx="0" cy="2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39257" y="256757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No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38995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2</cp:revision>
  <dcterms:created xsi:type="dcterms:W3CDTF">2011-05-09T21:22:21Z</dcterms:created>
  <dcterms:modified xsi:type="dcterms:W3CDTF">2011-05-09T21:33:16Z</dcterms:modified>
</cp:coreProperties>
</file>