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5B780"/>
    <a:srgbClr val="ECDC9A"/>
    <a:srgbClr val="94D494"/>
    <a:srgbClr val="B2F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F93C-FE50-9347-99D0-15CBF231C569}" type="datetimeFigureOut">
              <a:rPr lang="en-US" smtClean="0"/>
              <a:t>30/05/11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9532-E202-AA46-BB76-FD9CEBF5D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6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F93C-FE50-9347-99D0-15CBF231C569}" type="datetimeFigureOut">
              <a:rPr lang="en-US" smtClean="0"/>
              <a:t>30/05/11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9532-E202-AA46-BB76-FD9CEBF5D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6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F93C-FE50-9347-99D0-15CBF231C569}" type="datetimeFigureOut">
              <a:rPr lang="en-US" smtClean="0"/>
              <a:t>30/05/11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9532-E202-AA46-BB76-FD9CEBF5D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2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F93C-FE50-9347-99D0-15CBF231C569}" type="datetimeFigureOut">
              <a:rPr lang="en-US" smtClean="0"/>
              <a:t>30/05/11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9532-E202-AA46-BB76-FD9CEBF5D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6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F93C-FE50-9347-99D0-15CBF231C569}" type="datetimeFigureOut">
              <a:rPr lang="en-US" smtClean="0"/>
              <a:t>30/05/11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9532-E202-AA46-BB76-FD9CEBF5D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9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F93C-FE50-9347-99D0-15CBF231C569}" type="datetimeFigureOut">
              <a:rPr lang="en-US" smtClean="0"/>
              <a:t>30/05/11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9532-E202-AA46-BB76-FD9CEBF5D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9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F93C-FE50-9347-99D0-15CBF231C569}" type="datetimeFigureOut">
              <a:rPr lang="en-US" smtClean="0"/>
              <a:t>30/05/11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9532-E202-AA46-BB76-FD9CEBF5D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3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F93C-FE50-9347-99D0-15CBF231C569}" type="datetimeFigureOut">
              <a:rPr lang="en-US" smtClean="0"/>
              <a:t>30/05/11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9532-E202-AA46-BB76-FD9CEBF5D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1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F93C-FE50-9347-99D0-15CBF231C569}" type="datetimeFigureOut">
              <a:rPr lang="en-US" smtClean="0"/>
              <a:t>30/05/11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9532-E202-AA46-BB76-FD9CEBF5D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2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F93C-FE50-9347-99D0-15CBF231C569}" type="datetimeFigureOut">
              <a:rPr lang="en-US" smtClean="0"/>
              <a:t>30/05/11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9532-E202-AA46-BB76-FD9CEBF5D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6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F93C-FE50-9347-99D0-15CBF231C569}" type="datetimeFigureOut">
              <a:rPr lang="en-US" smtClean="0"/>
              <a:t>30/05/11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9532-E202-AA46-BB76-FD9CEBF5D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2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AF93C-FE50-9347-99D0-15CBF231C569}" type="datetimeFigureOut">
              <a:rPr lang="en-US" smtClean="0"/>
              <a:t>30/05/11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69532-E202-AA46-BB76-FD9CEBF5D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87171" y="1438466"/>
            <a:ext cx="550691" cy="30904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337862" y="1438466"/>
            <a:ext cx="292819" cy="30904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686023" y="1348573"/>
            <a:ext cx="202295" cy="202295"/>
          </a:xfrm>
          <a:prstGeom prst="ellipse">
            <a:avLst/>
          </a:prstGeom>
          <a:solidFill>
            <a:srgbClr val="B2FE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87170" y="2029160"/>
            <a:ext cx="202295" cy="202295"/>
          </a:xfrm>
          <a:prstGeom prst="ellipse">
            <a:avLst/>
          </a:prstGeom>
          <a:solidFill>
            <a:srgbClr val="94D4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26619" y="1348573"/>
            <a:ext cx="202295" cy="202295"/>
          </a:xfrm>
          <a:prstGeom prst="ellipse">
            <a:avLst/>
          </a:prstGeom>
          <a:solidFill>
            <a:srgbClr val="ECDC9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71399" y="2029160"/>
            <a:ext cx="202295" cy="202295"/>
          </a:xfrm>
          <a:prstGeom prst="ellipse">
            <a:avLst/>
          </a:prstGeom>
          <a:solidFill>
            <a:srgbClr val="C5B7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106095" y="3175320"/>
            <a:ext cx="332914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71399" y="2990655"/>
            <a:ext cx="4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12°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236714" y="4427773"/>
            <a:ext cx="202295" cy="20229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9" idx="5"/>
            <a:endCxn id="12" idx="1"/>
          </p:cNvCxnSpPr>
          <p:nvPr/>
        </p:nvCxnSpPr>
        <p:spPr>
          <a:xfrm>
            <a:off x="2858693" y="1521243"/>
            <a:ext cx="642331" cy="53754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" idx="7"/>
            <a:endCxn id="11" idx="3"/>
          </p:cNvCxnSpPr>
          <p:nvPr/>
        </p:nvCxnSpPr>
        <p:spPr>
          <a:xfrm flipV="1">
            <a:off x="2959840" y="1521243"/>
            <a:ext cx="596404" cy="53754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0" idx="6"/>
            <a:endCxn id="12" idx="2"/>
          </p:cNvCxnSpPr>
          <p:nvPr/>
        </p:nvCxnSpPr>
        <p:spPr>
          <a:xfrm>
            <a:off x="2989465" y="2130308"/>
            <a:ext cx="48193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6"/>
            <a:endCxn id="11" idx="2"/>
          </p:cNvCxnSpPr>
          <p:nvPr/>
        </p:nvCxnSpPr>
        <p:spPr>
          <a:xfrm>
            <a:off x="2888318" y="1449721"/>
            <a:ext cx="63830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47395" y="1178810"/>
            <a:ext cx="16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Light brown</a:t>
            </a:r>
          </a:p>
          <a:p>
            <a:r>
              <a:rPr lang="en-US" sz="1400" dirty="0" smtClean="0"/>
              <a:t>RGB = 236, 220, 154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673694" y="1869447"/>
            <a:ext cx="16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Dark brown</a:t>
            </a:r>
          </a:p>
          <a:p>
            <a:r>
              <a:rPr lang="en-US" sz="1400" dirty="0" smtClean="0"/>
              <a:t>RGB = 197, 183, 128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133778" y="1887009"/>
            <a:ext cx="16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Dark green</a:t>
            </a:r>
          </a:p>
          <a:p>
            <a:pPr algn="r"/>
            <a:r>
              <a:rPr lang="en-US" sz="1400" dirty="0" smtClean="0"/>
              <a:t>RGB = 148, 212, 148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1031003" y="1192616"/>
            <a:ext cx="1655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Light green</a:t>
            </a:r>
          </a:p>
          <a:p>
            <a:pPr algn="r"/>
            <a:r>
              <a:rPr lang="en-US" sz="1400" dirty="0" smtClean="0"/>
              <a:t>RGB = 178, 254, 178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3445804" y="4361226"/>
            <a:ext cx="1107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</a:rPr>
              <a:t>RGB = </a:t>
            </a:r>
            <a:r>
              <a:rPr lang="en-US" sz="1400" dirty="0" smtClean="0">
                <a:solidFill>
                  <a:prstClr val="black"/>
                </a:solidFill>
              </a:rPr>
              <a:t>0, 0, 0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45728" y="1265763"/>
            <a:ext cx="295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D</a:t>
            </a:r>
            <a:endParaRPr lang="en-US" sz="1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3486899" y="1275170"/>
            <a:ext cx="28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742790" y="1967012"/>
            <a:ext cx="280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C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449838" y="1961306"/>
            <a:ext cx="282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B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09185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49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Aalborg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Jesper Baekdahl</dc:creator>
  <cp:lastModifiedBy>Jesper Baekdahl</cp:lastModifiedBy>
  <cp:revision>5</cp:revision>
  <cp:lastPrinted>2011-05-30T07:26:10Z</cp:lastPrinted>
  <dcterms:created xsi:type="dcterms:W3CDTF">2011-05-23T04:31:47Z</dcterms:created>
  <dcterms:modified xsi:type="dcterms:W3CDTF">2011-05-30T07:28:17Z</dcterms:modified>
</cp:coreProperties>
</file>