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9" r:id="rId3"/>
    <p:sldId id="260" r:id="rId4"/>
    <p:sldId id="266" r:id="rId5"/>
    <p:sldId id="267" r:id="rId6"/>
    <p:sldId id="269" r:id="rId7"/>
    <p:sldId id="270" r:id="rId8"/>
    <p:sldId id="271" r:id="rId9"/>
  </p:sldIdLst>
  <p:sldSz cx="9509125" cy="5651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9" autoAdjust="0"/>
    <p:restoredTop sz="85907" autoAdjust="0"/>
  </p:normalViewPr>
  <p:slideViewPr>
    <p:cSldViewPr snapToGrid="0" snapToObjects="1">
      <p:cViewPr>
        <p:scale>
          <a:sx n="108" d="100"/>
          <a:sy n="108" d="100"/>
        </p:scale>
        <p:origin x="-992" y="-48"/>
      </p:cViewPr>
      <p:guideLst>
        <p:guide orient="horz" pos="1780"/>
        <p:guide pos="29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FE2A-67C2-614C-AD93-45CD470AEB56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685800"/>
            <a:ext cx="5768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070-95BC-7C4D-8EB4-B863B02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8070-95BC-7C4D-8EB4-B863B02538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8070-95BC-7C4D-8EB4-B863B02538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8070-95BC-7C4D-8EB4-B863B02538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5" y="1755629"/>
            <a:ext cx="8082756" cy="1211410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6369" y="3202517"/>
            <a:ext cx="6656388" cy="14442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116" y="226324"/>
            <a:ext cx="2139553" cy="482209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456" y="226324"/>
            <a:ext cx="6260174" cy="482209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55" y="3631613"/>
            <a:ext cx="8082756" cy="1122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155" y="2395348"/>
            <a:ext cx="8082756" cy="12362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456" y="1318685"/>
            <a:ext cx="4199864" cy="37297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3805" y="1318685"/>
            <a:ext cx="4199864" cy="37297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265047"/>
            <a:ext cx="4201515" cy="5272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" y="1792258"/>
            <a:ext cx="4201515" cy="3256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0507" y="1265047"/>
            <a:ext cx="4203165" cy="5272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0507" y="1792258"/>
            <a:ext cx="4203165" cy="3256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60" y="225013"/>
            <a:ext cx="3128437" cy="9576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804" y="225016"/>
            <a:ext cx="5315865" cy="48233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60" y="1182631"/>
            <a:ext cx="3128437" cy="38657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855" y="3956050"/>
            <a:ext cx="5705475" cy="467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3855" y="504972"/>
            <a:ext cx="5705475" cy="3390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855" y="4423086"/>
            <a:ext cx="5705475" cy="66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56" y="226324"/>
            <a:ext cx="8558213" cy="941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318685"/>
            <a:ext cx="8558213" cy="37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456" y="5238105"/>
            <a:ext cx="2218796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E452-0305-364D-BC40-F0E00BD6ADCF}" type="datetimeFigureOut">
              <a:rPr lang="en-US" smtClean="0"/>
              <a:t>08/03/11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8951" y="5238105"/>
            <a:ext cx="3011223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4873" y="5238105"/>
            <a:ext cx="2218796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35B4F-2607-8342-82E0-3A735B27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JAVERT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0633" y="2309242"/>
            <a:ext cx="5264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POOLTRACKER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Loading, please wait…</a:t>
            </a:r>
          </a:p>
        </p:txBody>
      </p:sp>
    </p:spTree>
    <p:extLst>
      <p:ext uri="{BB962C8B-B14F-4D97-AF65-F5344CB8AC3E}">
        <p14:creationId xmlns:p14="http://schemas.microsoft.com/office/powerpoint/2010/main" val="140336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JAVERT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0633" y="2309242"/>
            <a:ext cx="5264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Detecting pool table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Please keep clear of the table</a:t>
            </a:r>
          </a:p>
        </p:txBody>
      </p:sp>
    </p:spTree>
    <p:extLst>
      <p:ext uri="{BB962C8B-B14F-4D97-AF65-F5344CB8AC3E}">
        <p14:creationId xmlns:p14="http://schemas.microsoft.com/office/powerpoint/2010/main" val="4903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JAVERT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413" y="270076"/>
            <a:ext cx="52643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Calibration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Place the balls with the number up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inside the indicated circles</a:t>
            </a:r>
          </a:p>
        </p:txBody>
      </p:sp>
      <p:sp>
        <p:nvSpPr>
          <p:cNvPr id="6" name="Oval 5"/>
          <p:cNvSpPr/>
          <p:nvPr/>
        </p:nvSpPr>
        <p:spPr>
          <a:xfrm>
            <a:off x="1810338" y="2263800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48111" y="2263800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54990" y="2263800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8174" y="2263800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99639" y="2263800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47402" y="2263800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176" y="2263800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92054" y="2263800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38049" y="3342763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75823" y="3342763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82701" y="3342763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95885" y="3342763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7353" y="3342763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66004" y="3342763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12887" y="3342763"/>
            <a:ext cx="410062" cy="433262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04992" y="4359972"/>
            <a:ext cx="353439" cy="373435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8410" y="1822539"/>
            <a:ext cx="3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110" y="1822539"/>
            <a:ext cx="3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54988" y="1822539"/>
            <a:ext cx="3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68252" y="1822539"/>
            <a:ext cx="3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6667" y="1808860"/>
            <a:ext cx="3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5475" y="1808860"/>
            <a:ext cx="3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6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2353" y="1808860"/>
            <a:ext cx="3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92053" y="1808860"/>
            <a:ext cx="3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21384" y="2931135"/>
            <a:ext cx="44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87373" y="2931135"/>
            <a:ext cx="59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1058" y="2914703"/>
            <a:ext cx="99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69622" y="2895456"/>
            <a:ext cx="7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8036" y="2891402"/>
            <a:ext cx="7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09518" y="2891402"/>
            <a:ext cx="7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2832" y="2901025"/>
            <a:ext cx="7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9024" y="3918615"/>
            <a:ext cx="63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CUE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4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 rot="5400000">
            <a:off x="776389" y="2117725"/>
            <a:ext cx="2044048" cy="1739900"/>
          </a:xfrm>
          <a:prstGeom prst="triangle">
            <a:avLst/>
          </a:prstGeom>
          <a:noFill/>
          <a:ln w="76200" cmpd="sng"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25992" y="2823272"/>
            <a:ext cx="353439" cy="373435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1144" y="286884"/>
            <a:ext cx="653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Place the balls in startup position</a:t>
            </a:r>
          </a:p>
        </p:txBody>
      </p:sp>
    </p:spTree>
    <p:extLst>
      <p:ext uri="{BB962C8B-B14F-4D97-AF65-F5344CB8AC3E}">
        <p14:creationId xmlns:p14="http://schemas.microsoft.com/office/powerpoint/2010/main" val="256100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1144" y="309935"/>
            <a:ext cx="6532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Put your hand inside the table</a:t>
            </a:r>
          </a:p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to start the game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3667" l="14667" r="80833">
                        <a14:foregroundMark x1="59833" y1="60333" x2="59833" y2="60333"/>
                        <a14:foregroundMark x1="41333" y1="21167" x2="47167" y2="66167"/>
                        <a14:foregroundMark x1="53000" y1="9333" x2="51000" y2="81167"/>
                        <a14:foregroundMark x1="22500" y1="41833" x2="36167" y2="72000"/>
                        <a14:foregroundMark x1="61500" y1="22000" x2="61167" y2="53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3264" y="2143289"/>
            <a:ext cx="1793711" cy="1793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545453"/>
            <a:ext cx="950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This also brings up the menu during gameplay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921" y="5356410"/>
            <a:ext cx="8478580" cy="2726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921" y="114440"/>
            <a:ext cx="8478580" cy="2602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62005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4921" y="5378870"/>
            <a:ext cx="8478580" cy="2726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921" y="114440"/>
            <a:ext cx="8478580" cy="2602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0354" y="5346030"/>
            <a:ext cx="1418137" cy="260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</a:rPr>
              <a:t>New game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8149" y="5353634"/>
            <a:ext cx="1159910" cy="260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</a:rPr>
              <a:t>Statistics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7502" y="5357789"/>
            <a:ext cx="787895" cy="284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</a:rPr>
              <a:t>Undo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30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354" y="5346030"/>
            <a:ext cx="1418137" cy="260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  <a:sym typeface="Wingdings"/>
              </a:rPr>
              <a:t> Back </a:t>
            </a: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8149" y="5353634"/>
            <a:ext cx="1159910" cy="260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</a:rPr>
              <a:t>9 ball  </a:t>
            </a: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7502" y="5357789"/>
            <a:ext cx="787895" cy="284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</a:rPr>
              <a:t>8 ball</a:t>
            </a:r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0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354" y="5346030"/>
            <a:ext cx="1418137" cy="260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</a:rPr>
              <a:t>New </a:t>
            </a:r>
            <a:r>
              <a:rPr lang="en-US" b="1" dirty="0" smtClean="0">
                <a:solidFill>
                  <a:srgbClr val="FFFFFF"/>
                </a:solidFill>
              </a:rPr>
              <a:t>game</a:t>
            </a: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8149" y="5353634"/>
            <a:ext cx="1159910" cy="260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</a:rPr>
              <a:t>Statistics </a:t>
            </a: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7502" y="5357789"/>
            <a:ext cx="787895" cy="284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FF"/>
                </a:solidFill>
              </a:rPr>
              <a:t>Undo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9799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88</Words>
  <Application>Microsoft Macintosh PowerPoint</Application>
  <PresentationFormat>Custom</PresentationFormat>
  <Paragraphs>43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JAVERT</vt:lpstr>
      <vt:lpstr>JAVERT</vt:lpstr>
      <vt:lpstr>JAVERT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JAVERT</dc:title>
  <dc:creator>Jesper Baekdahl</dc:creator>
  <cp:lastModifiedBy>Jesper Baekdahl</cp:lastModifiedBy>
  <cp:revision>25</cp:revision>
  <dcterms:created xsi:type="dcterms:W3CDTF">2011-03-07T12:06:31Z</dcterms:created>
  <dcterms:modified xsi:type="dcterms:W3CDTF">2011-03-08T13:08:45Z</dcterms:modified>
</cp:coreProperties>
</file>