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441B-DBAC-AE4D-98AE-2D1BB68B7864}" type="datetimeFigureOut">
              <a:rPr lang="en-US" smtClean="0"/>
              <a:t>10/04/11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FD9F-D326-1F4C-AD0C-77CAF3AB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441B-DBAC-AE4D-98AE-2D1BB68B7864}" type="datetimeFigureOut">
              <a:rPr lang="en-US" smtClean="0"/>
              <a:t>10/04/11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FD9F-D326-1F4C-AD0C-77CAF3AB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9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441B-DBAC-AE4D-98AE-2D1BB68B7864}" type="datetimeFigureOut">
              <a:rPr lang="en-US" smtClean="0"/>
              <a:t>10/04/11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FD9F-D326-1F4C-AD0C-77CAF3AB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0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441B-DBAC-AE4D-98AE-2D1BB68B7864}" type="datetimeFigureOut">
              <a:rPr lang="en-US" smtClean="0"/>
              <a:t>10/04/11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FD9F-D326-1F4C-AD0C-77CAF3AB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2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441B-DBAC-AE4D-98AE-2D1BB68B7864}" type="datetimeFigureOut">
              <a:rPr lang="en-US" smtClean="0"/>
              <a:t>10/04/11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FD9F-D326-1F4C-AD0C-77CAF3AB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441B-DBAC-AE4D-98AE-2D1BB68B7864}" type="datetimeFigureOut">
              <a:rPr lang="en-US" smtClean="0"/>
              <a:t>10/04/11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FD9F-D326-1F4C-AD0C-77CAF3AB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8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441B-DBAC-AE4D-98AE-2D1BB68B7864}" type="datetimeFigureOut">
              <a:rPr lang="en-US" smtClean="0"/>
              <a:t>10/04/11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FD9F-D326-1F4C-AD0C-77CAF3AB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6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441B-DBAC-AE4D-98AE-2D1BB68B7864}" type="datetimeFigureOut">
              <a:rPr lang="en-US" smtClean="0"/>
              <a:t>10/04/11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FD9F-D326-1F4C-AD0C-77CAF3AB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5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441B-DBAC-AE4D-98AE-2D1BB68B7864}" type="datetimeFigureOut">
              <a:rPr lang="en-US" smtClean="0"/>
              <a:t>10/04/11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FD9F-D326-1F4C-AD0C-77CAF3AB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6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441B-DBAC-AE4D-98AE-2D1BB68B7864}" type="datetimeFigureOut">
              <a:rPr lang="en-US" smtClean="0"/>
              <a:t>10/04/11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FD9F-D326-1F4C-AD0C-77CAF3AB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441B-DBAC-AE4D-98AE-2D1BB68B7864}" type="datetimeFigureOut">
              <a:rPr lang="en-US" smtClean="0"/>
              <a:t>10/04/11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FD9F-D326-1F4C-AD0C-77CAF3AB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1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441B-DBAC-AE4D-98AE-2D1BB68B7864}" type="datetimeFigureOut">
              <a:rPr lang="en-US" smtClean="0"/>
              <a:t>10/04/11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CFD9F-D326-1F4C-AD0C-77CAF3ABE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5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Simon Have and Jesper Bækdahl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80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 of 3.35 KB text file</a:t>
            </a:r>
            <a:endParaRPr lang="en-US" dirty="0" smtClean="0"/>
          </a:p>
          <a:p>
            <a:r>
              <a:rPr lang="en-US" dirty="0" smtClean="0"/>
              <a:t>Working but slow</a:t>
            </a:r>
          </a:p>
          <a:p>
            <a:r>
              <a:rPr lang="en-US" dirty="0" smtClean="0"/>
              <a:t>Compression ratio:</a:t>
            </a:r>
          </a:p>
          <a:p>
            <a:pPr lvl="1"/>
            <a:r>
              <a:rPr lang="en-US" dirty="0" smtClean="0"/>
              <a:t>Ours: 2.1</a:t>
            </a:r>
          </a:p>
          <a:p>
            <a:pPr lvl="1"/>
            <a:r>
              <a:rPr lang="en-US" dirty="0" smtClean="0"/>
              <a:t>Windows Zip: 2.22</a:t>
            </a:r>
          </a:p>
        </p:txBody>
      </p:sp>
    </p:spTree>
    <p:extLst>
      <p:ext uri="{BB962C8B-B14F-4D97-AF65-F5344CB8AC3E}">
        <p14:creationId xmlns:p14="http://schemas.microsoft.com/office/powerpoint/2010/main" val="60926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and </a:t>
            </a:r>
            <a:r>
              <a:rPr lang="en-US" dirty="0"/>
              <a:t>u</a:t>
            </a:r>
            <a:r>
              <a:rPr lang="en-US" dirty="0" smtClean="0"/>
              <a:t>sage</a:t>
            </a:r>
          </a:p>
          <a:p>
            <a:r>
              <a:rPr lang="en-US" dirty="0" smtClean="0"/>
              <a:t>Algorithm</a:t>
            </a:r>
            <a:endParaRPr lang="en-US" dirty="0"/>
          </a:p>
          <a:p>
            <a:pPr lvl="1"/>
            <a:r>
              <a:rPr lang="en-US" dirty="0" smtClean="0"/>
              <a:t>LZ77</a:t>
            </a:r>
          </a:p>
          <a:p>
            <a:pPr lvl="1"/>
            <a:r>
              <a:rPr lang="en-US" dirty="0" smtClean="0"/>
              <a:t>Huffman</a:t>
            </a:r>
            <a:endParaRPr lang="en-US" dirty="0" smtClean="0"/>
          </a:p>
          <a:p>
            <a:r>
              <a:rPr lang="en-US" dirty="0" smtClean="0"/>
              <a:t>Implementation and test</a:t>
            </a:r>
          </a:p>
        </p:txBody>
      </p:sp>
    </p:spTree>
    <p:extLst>
      <p:ext uri="{BB962C8B-B14F-4D97-AF65-F5344CB8AC3E}">
        <p14:creationId xmlns:p14="http://schemas.microsoft.com/office/powerpoint/2010/main" val="369637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and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format for file compression</a:t>
            </a:r>
          </a:p>
          <a:p>
            <a:r>
              <a:rPr lang="en-US" dirty="0" smtClean="0"/>
              <a:t>Created as a replacement for ARC format</a:t>
            </a:r>
          </a:p>
          <a:p>
            <a:r>
              <a:rPr lang="en-US" dirty="0" smtClean="0"/>
              <a:t>Open format – can be implemented by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8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6633"/>
          </a:xfrm>
        </p:spPr>
        <p:txBody>
          <a:bodyPr>
            <a:noAutofit/>
          </a:bodyPr>
          <a:lstStyle/>
          <a:p>
            <a:r>
              <a:rPr lang="en-US" dirty="0" smtClean="0"/>
              <a:t>Files are stored separately allowing partial extraction</a:t>
            </a:r>
            <a:endParaRPr lang="en-US" dirty="0" smtClean="0"/>
          </a:p>
          <a:p>
            <a:r>
              <a:rPr lang="en-US" dirty="0" smtClean="0"/>
              <a:t>Compression methods:</a:t>
            </a:r>
          </a:p>
          <a:p>
            <a:pPr lvl="1"/>
            <a:r>
              <a:rPr lang="en-US" dirty="0" smtClean="0"/>
              <a:t>Stored (No compression)</a:t>
            </a:r>
            <a:endParaRPr lang="en-US" dirty="0"/>
          </a:p>
          <a:p>
            <a:pPr lvl="1"/>
            <a:r>
              <a:rPr lang="en-US" dirty="0" smtClean="0"/>
              <a:t>Shrunk</a:t>
            </a:r>
          </a:p>
          <a:p>
            <a:pPr lvl="1"/>
            <a:r>
              <a:rPr lang="en-US" dirty="0" smtClean="0"/>
              <a:t>Reduced</a:t>
            </a:r>
          </a:p>
          <a:p>
            <a:pPr lvl="1"/>
            <a:r>
              <a:rPr lang="en-US" dirty="0" smtClean="0"/>
              <a:t>DEFLATE</a:t>
            </a:r>
          </a:p>
          <a:p>
            <a:pPr lvl="2"/>
            <a:r>
              <a:rPr lang="en-US" dirty="0" smtClean="0"/>
              <a:t>LZ77</a:t>
            </a:r>
          </a:p>
          <a:p>
            <a:pPr lvl="2"/>
            <a:r>
              <a:rPr lang="en-US" dirty="0" smtClean="0"/>
              <a:t>Huffman</a:t>
            </a:r>
          </a:p>
        </p:txBody>
      </p:sp>
    </p:spTree>
    <p:extLst>
      <p:ext uri="{BB962C8B-B14F-4D97-AF65-F5344CB8AC3E}">
        <p14:creationId xmlns:p14="http://schemas.microsoft.com/office/powerpoint/2010/main" val="85685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LZ77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dictionary consisting of already encoded data</a:t>
            </a:r>
          </a:p>
          <a:p>
            <a:r>
              <a:rPr lang="en-US" dirty="0" smtClean="0"/>
              <a:t>Can give better compression than compression of single symbols only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Content Placeholder 6" descr="Screen shot 2011-04-10 at 18.20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5902" b="-175902"/>
          <a:stretch>
            <a:fillRect/>
          </a:stretch>
        </p:blipFill>
        <p:spPr>
          <a:xfrm>
            <a:off x="1054348" y="2574699"/>
            <a:ext cx="7411575" cy="407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7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LZ77 Encoding</a:t>
            </a:r>
            <a:endParaRPr lang="en-US" dirty="0"/>
          </a:p>
        </p:txBody>
      </p:sp>
      <p:pic>
        <p:nvPicPr>
          <p:cNvPr id="13" name="Picture 12" descr="Screen shot 2011-04-10 at 18.52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2256"/>
            <a:ext cx="9144000" cy="469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31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LZ77 Decoding</a:t>
            </a:r>
            <a:endParaRPr lang="en-US" dirty="0"/>
          </a:p>
        </p:txBody>
      </p:sp>
      <p:pic>
        <p:nvPicPr>
          <p:cNvPr id="4" name="Content Placeholder 3" descr="Screen shot 2011-04-10 at 19.46.5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23" r="-21523"/>
          <a:stretch>
            <a:fillRect/>
          </a:stretch>
        </p:blipFill>
        <p:spPr>
          <a:xfrm>
            <a:off x="1119833" y="1986762"/>
            <a:ext cx="6528064" cy="3590184"/>
          </a:xfrm>
        </p:spPr>
      </p:pic>
    </p:spTree>
    <p:extLst>
      <p:ext uri="{BB962C8B-B14F-4D97-AF65-F5344CB8AC3E}">
        <p14:creationId xmlns:p14="http://schemas.microsoft.com/office/powerpoint/2010/main" val="5615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Codes the most common symbols with the shortest bit patterns</a:t>
            </a:r>
          </a:p>
          <a:p>
            <a:r>
              <a:rPr lang="en-US" dirty="0" smtClean="0"/>
              <a:t>Not implemented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235817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ZIP headers not implemented</a:t>
            </a:r>
          </a:p>
          <a:p>
            <a:r>
              <a:rPr lang="en-US" dirty="0" smtClean="0"/>
              <a:t>Implemented LZW in MATLAB</a:t>
            </a:r>
          </a:p>
          <a:p>
            <a:r>
              <a:rPr lang="en-US" dirty="0" smtClean="0"/>
              <a:t>Used MATLAB implementation for </a:t>
            </a:r>
            <a:r>
              <a:rPr lang="en-US" dirty="0" err="1" smtClean="0"/>
              <a:t>Hufman</a:t>
            </a: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38" y="3580863"/>
            <a:ext cx="6976932" cy="2811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83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133</Words>
  <Application>Microsoft Macintosh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ZIP</vt:lpstr>
      <vt:lpstr>Outline</vt:lpstr>
      <vt:lpstr>History and usage</vt:lpstr>
      <vt:lpstr>Algorithm</vt:lpstr>
      <vt:lpstr>LZ77</vt:lpstr>
      <vt:lpstr>LZ77 Encoding</vt:lpstr>
      <vt:lpstr>LZ77 Decoding</vt:lpstr>
      <vt:lpstr>Huffman</vt:lpstr>
      <vt:lpstr>Implementation</vt:lpstr>
      <vt:lpstr>Test</vt:lpstr>
    </vt:vector>
  </TitlesOfParts>
  <Company>Aalborg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ZIP</dc:title>
  <dc:creator>Jesper Baekdahl</dc:creator>
  <cp:lastModifiedBy>Jesper Baekdahl</cp:lastModifiedBy>
  <cp:revision>10</cp:revision>
  <dcterms:created xsi:type="dcterms:W3CDTF">2011-04-10T15:44:46Z</dcterms:created>
  <dcterms:modified xsi:type="dcterms:W3CDTF">2011-04-10T18:16:00Z</dcterms:modified>
</cp:coreProperties>
</file>