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4182" y="30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08C5-4AF0-4EBC-B01A-ADEDCCF0968A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B8F-AB19-4F63-8EA8-D029C18F97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727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08C5-4AF0-4EBC-B01A-ADEDCCF0968A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B8F-AB19-4F63-8EA8-D029C18F97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324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08C5-4AF0-4EBC-B01A-ADEDCCF0968A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B8F-AB19-4F63-8EA8-D029C18F97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33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08C5-4AF0-4EBC-B01A-ADEDCCF0968A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B8F-AB19-4F63-8EA8-D029C18F97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791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08C5-4AF0-4EBC-B01A-ADEDCCF0968A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B8F-AB19-4F63-8EA8-D029C18F97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653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08C5-4AF0-4EBC-B01A-ADEDCCF0968A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B8F-AB19-4F63-8EA8-D029C18F97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993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08C5-4AF0-4EBC-B01A-ADEDCCF0968A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B8F-AB19-4F63-8EA8-D029C18F97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737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08C5-4AF0-4EBC-B01A-ADEDCCF0968A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B8F-AB19-4F63-8EA8-D029C18F97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67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08C5-4AF0-4EBC-B01A-ADEDCCF0968A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B8F-AB19-4F63-8EA8-D029C18F97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176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08C5-4AF0-4EBC-B01A-ADEDCCF0968A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B8F-AB19-4F63-8EA8-D029C18F97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98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08C5-4AF0-4EBC-B01A-ADEDCCF0968A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8B8F-AB19-4F63-8EA8-D029C18F97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594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08C5-4AF0-4EBC-B01A-ADEDCCF0968A}" type="datetimeFigureOut">
              <a:rPr lang="da-DK" smtClean="0"/>
              <a:t>19-04-2011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8B8F-AB19-4F63-8EA8-D029C18F97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224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51720" y="2564904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51720" y="2060848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27784" y="1484834"/>
            <a:ext cx="288032" cy="288032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771800" y="1628850"/>
            <a:ext cx="0" cy="93605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71800" y="2492896"/>
            <a:ext cx="7200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43213" y="2488406"/>
            <a:ext cx="597" cy="7649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36921" y="2199928"/>
            <a:ext cx="35779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" dirty="0" smtClean="0"/>
              <a:t>93.5mm</a:t>
            </a:r>
            <a:endParaRPr lang="da-DK" sz="400" dirty="0"/>
          </a:p>
        </p:txBody>
      </p:sp>
    </p:spTree>
    <p:extLst>
      <p:ext uri="{BB962C8B-B14F-4D97-AF65-F5344CB8AC3E}">
        <p14:creationId xmlns:p14="http://schemas.microsoft.com/office/powerpoint/2010/main" val="213016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</dc:creator>
  <cp:lastModifiedBy>Simon</cp:lastModifiedBy>
  <cp:revision>1</cp:revision>
  <dcterms:created xsi:type="dcterms:W3CDTF">2011-04-19T09:42:42Z</dcterms:created>
  <dcterms:modified xsi:type="dcterms:W3CDTF">2011-04-19T09:47:54Z</dcterms:modified>
</cp:coreProperties>
</file>