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C2580-ECE1-6E4F-93F7-773A271CBF8E}" type="datetimeFigureOut">
              <a:rPr lang="en-US" smtClean="0"/>
              <a:t>18/04/11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8726-A1C5-7945-B69B-4DC9B2099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11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Hamiltonian</a:t>
            </a:r>
            <a:r>
              <a:rPr lang="en-US" baseline="0" dirty="0" smtClean="0"/>
              <a:t> cycle visits each vertex exactly once and returns to start vertex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8726-A1C5-7945-B69B-4DC9B20991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8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0DBC-0852-F942-BA21-5F9121A408F1}" type="datetimeFigureOut">
              <a:rPr lang="en-US" smtClean="0"/>
              <a:t>18/04/11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32C4-7927-6444-971D-9540017D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9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0DBC-0852-F942-BA21-5F9121A408F1}" type="datetimeFigureOut">
              <a:rPr lang="en-US" smtClean="0"/>
              <a:t>18/04/11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32C4-7927-6444-971D-9540017D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4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0DBC-0852-F942-BA21-5F9121A408F1}" type="datetimeFigureOut">
              <a:rPr lang="en-US" smtClean="0"/>
              <a:t>18/04/11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32C4-7927-6444-971D-9540017D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9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0DBC-0852-F942-BA21-5F9121A408F1}" type="datetimeFigureOut">
              <a:rPr lang="en-US" smtClean="0"/>
              <a:t>18/04/11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32C4-7927-6444-971D-9540017D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8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0DBC-0852-F942-BA21-5F9121A408F1}" type="datetimeFigureOut">
              <a:rPr lang="en-US" smtClean="0"/>
              <a:t>18/04/11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32C4-7927-6444-971D-9540017D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8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0DBC-0852-F942-BA21-5F9121A408F1}" type="datetimeFigureOut">
              <a:rPr lang="en-US" smtClean="0"/>
              <a:t>18/04/11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32C4-7927-6444-971D-9540017D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5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0DBC-0852-F942-BA21-5F9121A408F1}" type="datetimeFigureOut">
              <a:rPr lang="en-US" smtClean="0"/>
              <a:t>18/04/11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32C4-7927-6444-971D-9540017D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9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0DBC-0852-F942-BA21-5F9121A408F1}" type="datetimeFigureOut">
              <a:rPr lang="en-US" smtClean="0"/>
              <a:t>18/04/11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32C4-7927-6444-971D-9540017D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1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0DBC-0852-F942-BA21-5F9121A408F1}" type="datetimeFigureOut">
              <a:rPr lang="en-US" smtClean="0"/>
              <a:t>18/04/11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32C4-7927-6444-971D-9540017D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8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0DBC-0852-F942-BA21-5F9121A408F1}" type="datetimeFigureOut">
              <a:rPr lang="en-US" smtClean="0"/>
              <a:t>18/04/11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32C4-7927-6444-971D-9540017D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4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0DBC-0852-F942-BA21-5F9121A408F1}" type="datetimeFigureOut">
              <a:rPr lang="en-US" smtClean="0"/>
              <a:t>18/04/11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32C4-7927-6444-971D-9540017D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3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30DBC-0852-F942-BA21-5F9121A408F1}" type="datetimeFigureOut">
              <a:rPr lang="en-US" smtClean="0"/>
              <a:t>18/04/11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532C4-7927-6444-971D-9540017D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3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Traveling Salesman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Simon Have &amp; Jesper Bækdahl</a:t>
            </a:r>
          </a:p>
          <a:p>
            <a:r>
              <a:rPr lang="en-US" dirty="0" err="1" smtClean="0"/>
              <a:t>hyggekaffe.dk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3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Find shortest path between cities given their pairwise distance</a:t>
            </a:r>
          </a:p>
          <a:p>
            <a:r>
              <a:rPr lang="en-US" dirty="0" smtClean="0"/>
              <a:t>Most intensive problems studied in optimization</a:t>
            </a:r>
          </a:p>
        </p:txBody>
      </p:sp>
      <p:pic>
        <p:nvPicPr>
          <p:cNvPr id="7" name="Content Placeholder 6" descr="Screen shot 2011-04-18 at 20.31.49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482" b="-2748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8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Vertices: cities</a:t>
            </a:r>
          </a:p>
          <a:p>
            <a:r>
              <a:rPr lang="en-US" dirty="0" err="1" smtClean="0"/>
              <a:t>Equivilent</a:t>
            </a:r>
            <a:r>
              <a:rPr lang="en-US" dirty="0" smtClean="0"/>
              <a:t>: Find a Hamiltonian cycle with least total distance</a:t>
            </a:r>
          </a:p>
          <a:p>
            <a:r>
              <a:rPr lang="en-US" smtClean="0"/>
              <a:t>Complexity O(n!)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7241" b="-172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5937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59</Words>
  <Application>Microsoft Macintosh PowerPoint</Application>
  <PresentationFormat>On-screen Show (4:3)</PresentationFormat>
  <Paragraphs>12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Traveling Salesman Problem</vt:lpstr>
      <vt:lpstr>Problem</vt:lpstr>
      <vt:lpstr>Graph problem</vt:lpstr>
    </vt:vector>
  </TitlesOfParts>
  <Company>Aalborg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Traveling Salesman Problem</dc:title>
  <dc:creator>Jesper Baekdahl</dc:creator>
  <cp:lastModifiedBy>Jesper Baekdahl</cp:lastModifiedBy>
  <cp:revision>5</cp:revision>
  <dcterms:created xsi:type="dcterms:W3CDTF">2011-04-18T18:20:29Z</dcterms:created>
  <dcterms:modified xsi:type="dcterms:W3CDTF">2011-04-18T18:48:49Z</dcterms:modified>
</cp:coreProperties>
</file>