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31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0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5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40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74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96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71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05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73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61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1F59-A5BB-4789-B214-DB344DA8E5FB}" type="datetimeFigureOut">
              <a:rPr lang="da-DK" smtClean="0"/>
              <a:t>25-04-2011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95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980728"/>
            <a:ext cx="1368152" cy="641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Convert to HSV and use the hue.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32288" y="980728"/>
            <a:ext cx="1368152" cy="641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Make histogram from hue image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82124" y="943163"/>
            <a:ext cx="1368152" cy="7169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Set pixels close to maximum hue value to 255, otherwise 0.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47134" y="980728"/>
            <a:ext cx="1368152" cy="641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Use median filter to remove noise.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2280" y="945364"/>
            <a:ext cx="1368152" cy="7147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Detect bounding box of cloth.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92281" y="3429000"/>
            <a:ext cx="1368152" cy="641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Output angle and </a:t>
            </a:r>
            <a:r>
              <a:rPr lang="da-DK" sz="1200" dirty="0" smtClean="0">
                <a:solidFill>
                  <a:schemeClr val="tx1"/>
                </a:solidFill>
              </a:rPr>
              <a:t>ROI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0" y="2567583"/>
            <a:ext cx="1368152" cy="641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Output failure </a:t>
            </a:r>
            <a:r>
              <a:rPr lang="da-DK" sz="1200" dirty="0" smtClean="0">
                <a:solidFill>
                  <a:schemeClr val="tx1"/>
                </a:solidFill>
              </a:rPr>
              <a:t>(</a:t>
            </a:r>
            <a:r>
              <a:rPr lang="da-DK" sz="1200" dirty="0" smtClean="0">
                <a:solidFill>
                  <a:schemeClr val="tx1"/>
                </a:solidFill>
              </a:rPr>
              <a:t>cloth not detected</a:t>
            </a:r>
            <a:r>
              <a:rPr lang="da-DK" sz="1200" dirty="0" smtClean="0">
                <a:solidFill>
                  <a:schemeClr val="tx1"/>
                </a:solidFill>
              </a:rPr>
              <a:t>)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" idx="0"/>
          </p:cNvCxnSpPr>
          <p:nvPr/>
        </p:nvCxnSpPr>
        <p:spPr>
          <a:xfrm>
            <a:off x="1583668" y="548680"/>
            <a:ext cx="0" cy="43204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5" idx="1"/>
          </p:cNvCxnSpPr>
          <p:nvPr/>
        </p:nvCxnSpPr>
        <p:spPr>
          <a:xfrm>
            <a:off x="2267744" y="1301643"/>
            <a:ext cx="164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3"/>
            <a:endCxn id="7" idx="1"/>
          </p:cNvCxnSpPr>
          <p:nvPr/>
        </p:nvCxnSpPr>
        <p:spPr>
          <a:xfrm>
            <a:off x="3800440" y="1301643"/>
            <a:ext cx="181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5350276" y="1301643"/>
            <a:ext cx="1968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  <a:endCxn id="9" idx="1"/>
          </p:cNvCxnSpPr>
          <p:nvPr/>
        </p:nvCxnSpPr>
        <p:spPr>
          <a:xfrm>
            <a:off x="6915286" y="1301643"/>
            <a:ext cx="176994" cy="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092230" y="2564904"/>
            <a:ext cx="1368152" cy="641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Find angle of the cloth.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70" name="Elbow Connector 69"/>
          <p:cNvCxnSpPr>
            <a:stCxn id="9" idx="2"/>
            <a:endCxn id="38" idx="0"/>
          </p:cNvCxnSpPr>
          <p:nvPr/>
        </p:nvCxnSpPr>
        <p:spPr>
          <a:xfrm rot="5400000">
            <a:off x="6062486" y="853712"/>
            <a:ext cx="907461" cy="25202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772064" y="2149382"/>
            <a:ext cx="754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 smtClean="0"/>
              <a:t>Detected</a:t>
            </a:r>
            <a:endParaRPr lang="da-DK" sz="1200" dirty="0"/>
          </a:p>
        </p:txBody>
      </p:sp>
      <p:sp>
        <p:nvSpPr>
          <p:cNvPr id="75" name="Rectangle 74"/>
          <p:cNvSpPr/>
          <p:nvPr/>
        </p:nvSpPr>
        <p:spPr>
          <a:xfrm>
            <a:off x="5223562" y="2149381"/>
            <a:ext cx="1007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 smtClean="0"/>
              <a:t>Not detected</a:t>
            </a:r>
            <a:endParaRPr lang="da-DK" sz="1200" dirty="0"/>
          </a:p>
        </p:txBody>
      </p:sp>
      <p:cxnSp>
        <p:nvCxnSpPr>
          <p:cNvPr id="80" name="Straight Arrow Connector 79"/>
          <p:cNvCxnSpPr>
            <a:stCxn id="64" idx="2"/>
            <a:endCxn id="21" idx="0"/>
          </p:cNvCxnSpPr>
          <p:nvPr/>
        </p:nvCxnSpPr>
        <p:spPr>
          <a:xfrm>
            <a:off x="7776306" y="3206734"/>
            <a:ext cx="51" cy="22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" idx="2"/>
            <a:endCxn id="64" idx="0"/>
          </p:cNvCxnSpPr>
          <p:nvPr/>
        </p:nvCxnSpPr>
        <p:spPr>
          <a:xfrm flipH="1">
            <a:off x="7776306" y="1660122"/>
            <a:ext cx="50" cy="904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99616" y="276295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Image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17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8</cp:revision>
  <cp:lastPrinted>2011-03-17T11:46:18Z</cp:lastPrinted>
  <dcterms:created xsi:type="dcterms:W3CDTF">2011-03-17T10:54:30Z</dcterms:created>
  <dcterms:modified xsi:type="dcterms:W3CDTF">2011-04-25T12:01:04Z</dcterms:modified>
</cp:coreProperties>
</file>