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8A5FD-DB29-EB4E-8E11-AC82B9FC96C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-2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E328-6C4C-3945-A69D-F9102B7502C6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48F2-473B-F749-8F42-B4160D492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4E26-10A0-124C-B79F-DFF0463C80BF}" type="datetimeFigureOut">
              <a:rPr lang="en-US" smtClean="0"/>
              <a:t>12/06/11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1AE05-0541-A440-84CF-38AE9D80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Detection and Identification of Pool Balls using 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Have &amp; Jesper Bækdahl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1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Table Detection</a:t>
            </a:r>
          </a:p>
          <a:p>
            <a:r>
              <a:rPr lang="en-US" dirty="0" smtClean="0"/>
              <a:t>Human Interaction Detection</a:t>
            </a:r>
          </a:p>
          <a:p>
            <a:r>
              <a:rPr lang="en-US" dirty="0" smtClean="0"/>
              <a:t>Ball Detection</a:t>
            </a:r>
          </a:p>
          <a:p>
            <a:r>
              <a:rPr lang="en-US" dirty="0" smtClean="0"/>
              <a:t>Ball Identification</a:t>
            </a:r>
          </a:p>
          <a:p>
            <a:r>
              <a:rPr lang="en-US" dirty="0" smtClean="0"/>
              <a:t>Test and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595463"/>
            <a:ext cx="8167357" cy="4530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Preliminary segmentation</a:t>
            </a:r>
            <a:endParaRPr lang="en-US" dirty="0"/>
          </a:p>
        </p:txBody>
      </p:sp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207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1005"/>
            <a:ext cx="8229600" cy="4565276"/>
          </a:xfrm>
          <a:prstGeom prst="rect">
            <a:avLst/>
          </a:prstGeom>
        </p:spPr>
      </p:pic>
      <p:pic>
        <p:nvPicPr>
          <p:cNvPr id="9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>
          <a:xfrm>
            <a:off x="457200" y="1630318"/>
            <a:ext cx="8229600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Probability estimation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87239" y="24925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5320" y="2250493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18099" y="2684205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936E-6 -3.62352E-6 L 0.51771 -3.6235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1042 L 0.53072 0.0101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rdThre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5467"/>
            <a:ext cx="8231660" cy="4530748"/>
          </a:xfrm>
          <a:prstGeom prst="rect">
            <a:avLst/>
          </a:prstGeom>
        </p:spPr>
      </p:pic>
      <p:pic>
        <p:nvPicPr>
          <p:cNvPr id="4" name="Content Placeholder 3" descr="bord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Ball Detection – Preliminary segmentation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163347" y="4614429"/>
            <a:ext cx="256298" cy="256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8867" y="4661744"/>
            <a:ext cx="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63029" y="4614112"/>
            <a:ext cx="256298" cy="2562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49</Words>
  <Application>Microsoft Macintosh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Detection and Identification of Pool Balls using Computer Vision</vt:lpstr>
      <vt:lpstr>Agenda</vt:lpstr>
      <vt:lpstr>Ball Detection – Preliminary segmentation</vt:lpstr>
      <vt:lpstr>Ball Detection – Probability estimation</vt:lpstr>
      <vt:lpstr>Ball Detection – Preliminary segmentation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Identification of Pool Balls using Computer Vision</dc:title>
  <dc:creator>Jesper Baekdahl</dc:creator>
  <cp:lastModifiedBy>Jesper Baekdahl</cp:lastModifiedBy>
  <cp:revision>8</cp:revision>
  <dcterms:created xsi:type="dcterms:W3CDTF">2011-06-12T11:42:03Z</dcterms:created>
  <dcterms:modified xsi:type="dcterms:W3CDTF">2011-06-12T15:24:32Z</dcterms:modified>
</cp:coreProperties>
</file>