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014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308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376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056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812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16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611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25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83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64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10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1C9F-04FC-4952-BBC2-7B28DF84A943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D8BB-755B-4F7A-A1AB-CEB61FC43C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889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52943" y="116632"/>
            <a:ext cx="1296144" cy="576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Calibration start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3" name="Flowchart: Decision 2"/>
          <p:cNvSpPr/>
          <p:nvPr/>
        </p:nvSpPr>
        <p:spPr>
          <a:xfrm>
            <a:off x="126337" y="908720"/>
            <a:ext cx="1749356" cy="79208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Table detected?</a:t>
            </a:r>
            <a:endParaRPr lang="da-DK" sz="1200" dirty="0"/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1001015" y="693304"/>
            <a:ext cx="0" cy="215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Flowchart: Process 15"/>
          <p:cNvSpPr/>
          <p:nvPr/>
        </p:nvSpPr>
        <p:spPr>
          <a:xfrm>
            <a:off x="3851920" y="1016428"/>
            <a:ext cx="1296144" cy="576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Save data in config file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353887" y="1988840"/>
            <a:ext cx="1296144" cy="72008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Ask user to change the environment and try again.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" idx="2"/>
            <a:endCxn id="17" idx="0"/>
          </p:cNvCxnSpPr>
          <p:nvPr/>
        </p:nvCxnSpPr>
        <p:spPr>
          <a:xfrm>
            <a:off x="1001015" y="1700808"/>
            <a:ext cx="94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Flowchart: Process 22"/>
          <p:cNvSpPr/>
          <p:nvPr/>
        </p:nvSpPr>
        <p:spPr>
          <a:xfrm>
            <a:off x="2300035" y="1016428"/>
            <a:ext cx="1296144" cy="576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Calibrate balls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3" idx="3"/>
            <a:endCxn id="23" idx="1"/>
          </p:cNvCxnSpPr>
          <p:nvPr/>
        </p:nvCxnSpPr>
        <p:spPr>
          <a:xfrm>
            <a:off x="1875693" y="1304764"/>
            <a:ext cx="4243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23" idx="3"/>
            <a:endCxn id="16" idx="1"/>
          </p:cNvCxnSpPr>
          <p:nvPr/>
        </p:nvCxnSpPr>
        <p:spPr>
          <a:xfrm>
            <a:off x="3596179" y="1304764"/>
            <a:ext cx="255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1831813" y="101264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/>
              <a:t>Yes</a:t>
            </a:r>
            <a:endParaRPr lang="da-DK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146450" y="169335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/>
              <a:t>No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5558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3</cp:revision>
  <dcterms:created xsi:type="dcterms:W3CDTF">2011-05-09T21:49:19Z</dcterms:created>
  <dcterms:modified xsi:type="dcterms:W3CDTF">2011-05-10T09:28:38Z</dcterms:modified>
</cp:coreProperties>
</file>