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5620"/>
    <p:restoredTop sz="94289" autoAdjust="0"/>
  </p:normalViewPr>
  <p:slideViewPr>
    <p:cSldViewPr>
      <p:cViewPr>
        <p:scale>
          <a:sx n="125" d="100"/>
          <a:sy n="125" d="100"/>
        </p:scale>
        <p:origin x="-36" y="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1012F-15EB-4B61-838E-88D959A1A4C3}" type="datetimeFigureOut">
              <a:rPr lang="da-DK" smtClean="0"/>
              <a:t>18-04-2011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0F4F2-D793-4F69-95FA-4B2911B06355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85276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1012F-15EB-4B61-838E-88D959A1A4C3}" type="datetimeFigureOut">
              <a:rPr lang="da-DK" smtClean="0"/>
              <a:t>18-04-2011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0F4F2-D793-4F69-95FA-4B2911B06355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36149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1012F-15EB-4B61-838E-88D959A1A4C3}" type="datetimeFigureOut">
              <a:rPr lang="da-DK" smtClean="0"/>
              <a:t>18-04-2011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0F4F2-D793-4F69-95FA-4B2911B06355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28622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1012F-15EB-4B61-838E-88D959A1A4C3}" type="datetimeFigureOut">
              <a:rPr lang="da-DK" smtClean="0"/>
              <a:t>18-04-2011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0F4F2-D793-4F69-95FA-4B2911B06355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17769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1012F-15EB-4B61-838E-88D959A1A4C3}" type="datetimeFigureOut">
              <a:rPr lang="da-DK" smtClean="0"/>
              <a:t>18-04-2011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0F4F2-D793-4F69-95FA-4B2911B06355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43346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1012F-15EB-4B61-838E-88D959A1A4C3}" type="datetimeFigureOut">
              <a:rPr lang="da-DK" smtClean="0"/>
              <a:t>18-04-2011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0F4F2-D793-4F69-95FA-4B2911B06355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18572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1012F-15EB-4B61-838E-88D959A1A4C3}" type="datetimeFigureOut">
              <a:rPr lang="da-DK" smtClean="0"/>
              <a:t>18-04-2011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0F4F2-D793-4F69-95FA-4B2911B06355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09431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1012F-15EB-4B61-838E-88D959A1A4C3}" type="datetimeFigureOut">
              <a:rPr lang="da-DK" smtClean="0"/>
              <a:t>18-04-2011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0F4F2-D793-4F69-95FA-4B2911B06355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05890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1012F-15EB-4B61-838E-88D959A1A4C3}" type="datetimeFigureOut">
              <a:rPr lang="da-DK" smtClean="0"/>
              <a:t>18-04-2011</a:t>
            </a:fld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0F4F2-D793-4F69-95FA-4B2911B06355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87097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1012F-15EB-4B61-838E-88D959A1A4C3}" type="datetimeFigureOut">
              <a:rPr lang="da-DK" smtClean="0"/>
              <a:t>18-04-2011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0F4F2-D793-4F69-95FA-4B2911B06355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56289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1012F-15EB-4B61-838E-88D959A1A4C3}" type="datetimeFigureOut">
              <a:rPr lang="da-DK" smtClean="0"/>
              <a:t>18-04-2011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0F4F2-D793-4F69-95FA-4B2911B06355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31658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61012F-15EB-4B61-838E-88D959A1A4C3}" type="datetimeFigureOut">
              <a:rPr lang="da-DK" smtClean="0"/>
              <a:t>18-04-2011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80F4F2-D793-4F69-95FA-4B2911B06355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42404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/>
          <p:nvPr/>
        </p:nvSpPr>
        <p:spPr>
          <a:xfrm>
            <a:off x="2183444" y="980728"/>
            <a:ext cx="1224136" cy="1224136"/>
          </a:xfrm>
          <a:prstGeom prst="rect">
            <a:avLst/>
          </a:prstGeom>
          <a:solidFill>
            <a:schemeClr val="bg1"/>
          </a:solidFill>
          <a:scene3d>
            <a:camera prst="orthographicFront">
              <a:rot lat="1200000" lon="30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smtClean="0">
                <a:solidFill>
                  <a:schemeClr val="accent1"/>
                </a:solidFill>
              </a:rPr>
              <a:t> 1              n</a:t>
            </a:r>
            <a:endParaRPr lang="da-DK" dirty="0"/>
          </a:p>
        </p:txBody>
      </p:sp>
      <p:sp>
        <p:nvSpPr>
          <p:cNvPr id="64" name="Rectangle 63"/>
          <p:cNvSpPr/>
          <p:nvPr/>
        </p:nvSpPr>
        <p:spPr>
          <a:xfrm>
            <a:off x="1979401" y="1060412"/>
            <a:ext cx="1224136" cy="1224136"/>
          </a:xfrm>
          <a:prstGeom prst="rect">
            <a:avLst/>
          </a:prstGeom>
          <a:solidFill>
            <a:schemeClr val="bg1"/>
          </a:solidFill>
          <a:scene3d>
            <a:camera prst="orthographicFront">
              <a:rot lat="1200000" lon="30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smtClean="0">
                <a:solidFill>
                  <a:schemeClr val="accent1"/>
                </a:solidFill>
              </a:rPr>
              <a:t> 1             ...</a:t>
            </a:r>
            <a:endParaRPr lang="da-DK" dirty="0"/>
          </a:p>
        </p:txBody>
      </p:sp>
      <p:sp>
        <p:nvSpPr>
          <p:cNvPr id="61" name="Rectangle 60"/>
          <p:cNvSpPr/>
          <p:nvPr/>
        </p:nvSpPr>
        <p:spPr>
          <a:xfrm>
            <a:off x="1740838" y="1133520"/>
            <a:ext cx="1224136" cy="1224136"/>
          </a:xfrm>
          <a:prstGeom prst="rect">
            <a:avLst/>
          </a:prstGeom>
          <a:solidFill>
            <a:schemeClr val="bg1"/>
          </a:solidFill>
          <a:scene3d>
            <a:camera prst="orthographicFront">
              <a:rot lat="1200000" lon="30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smtClean="0">
                <a:solidFill>
                  <a:schemeClr val="accent1"/>
                </a:solidFill>
              </a:rPr>
              <a:t> 1              3</a:t>
            </a:r>
            <a:endParaRPr lang="da-DK" dirty="0"/>
          </a:p>
        </p:txBody>
      </p:sp>
      <p:sp>
        <p:nvSpPr>
          <p:cNvPr id="62" name="Rectangle 61"/>
          <p:cNvSpPr/>
          <p:nvPr/>
        </p:nvSpPr>
        <p:spPr>
          <a:xfrm>
            <a:off x="1501102" y="1204432"/>
            <a:ext cx="1224136" cy="1224136"/>
          </a:xfrm>
          <a:prstGeom prst="rect">
            <a:avLst/>
          </a:prstGeom>
          <a:solidFill>
            <a:schemeClr val="bg1"/>
          </a:solidFill>
          <a:scene3d>
            <a:camera prst="orthographicFront">
              <a:rot lat="1200000" lon="30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smtClean="0">
                <a:solidFill>
                  <a:schemeClr val="accent1"/>
                </a:solidFill>
              </a:rPr>
              <a:t> 1              2</a:t>
            </a:r>
            <a:endParaRPr lang="da-DK" dirty="0"/>
          </a:p>
        </p:txBody>
      </p:sp>
      <p:sp>
        <p:nvSpPr>
          <p:cNvPr id="63" name="Rectangle 62"/>
          <p:cNvSpPr/>
          <p:nvPr/>
        </p:nvSpPr>
        <p:spPr>
          <a:xfrm>
            <a:off x="1247340" y="1268760"/>
            <a:ext cx="1224136" cy="1224136"/>
          </a:xfrm>
          <a:prstGeom prst="rect">
            <a:avLst/>
          </a:prstGeom>
          <a:solidFill>
            <a:schemeClr val="bg1"/>
          </a:solidFill>
          <a:scene3d>
            <a:camera prst="orthographicFront">
              <a:rot lat="1200000" lon="30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smtClean="0">
                <a:solidFill>
                  <a:schemeClr val="accent1"/>
                </a:solidFill>
              </a:rPr>
              <a:t>                 1</a:t>
            </a:r>
            <a:endParaRPr lang="da-DK" dirty="0">
              <a:solidFill>
                <a:schemeClr val="accent1"/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5182372" y="3336218"/>
            <a:ext cx="1224136" cy="1224136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scene3d>
            <a:camera prst="orthographicFront">
              <a:rot lat="1200000" lon="30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dirty="0" smtClean="0">
                <a:solidFill>
                  <a:schemeClr val="accent1"/>
                </a:solidFill>
              </a:rPr>
              <a:t> 1              </a:t>
            </a:r>
            <a:endParaRPr lang="da-DK" dirty="0"/>
          </a:p>
        </p:txBody>
      </p:sp>
      <p:sp>
        <p:nvSpPr>
          <p:cNvPr id="83" name="Rectangle 82"/>
          <p:cNvSpPr/>
          <p:nvPr/>
        </p:nvSpPr>
        <p:spPr>
          <a:xfrm>
            <a:off x="4765735" y="3508684"/>
            <a:ext cx="1224136" cy="1224136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scene3d>
            <a:camera prst="orthographicFront">
              <a:rot lat="1200000" lon="30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smtClean="0">
                <a:solidFill>
                  <a:schemeClr val="accent1"/>
                </a:solidFill>
              </a:rPr>
              <a:t>              </a:t>
            </a:r>
            <a:endParaRPr lang="da-DK" dirty="0"/>
          </a:p>
        </p:txBody>
      </p:sp>
      <p:sp>
        <p:nvSpPr>
          <p:cNvPr id="85" name="Rectangle 84"/>
          <p:cNvSpPr/>
          <p:nvPr/>
        </p:nvSpPr>
        <p:spPr>
          <a:xfrm>
            <a:off x="4355976" y="3686175"/>
            <a:ext cx="1224136" cy="1224136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scene3d>
            <a:camera prst="orthographicFront">
              <a:rot lat="1200000" lon="30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smtClean="0">
                <a:solidFill>
                  <a:schemeClr val="accent1"/>
                </a:solidFill>
              </a:rPr>
              <a:t> </a:t>
            </a:r>
            <a:endParaRPr lang="da-DK" dirty="0"/>
          </a:p>
        </p:txBody>
      </p:sp>
      <p:sp>
        <p:nvSpPr>
          <p:cNvPr id="86" name="Rectangle 85"/>
          <p:cNvSpPr/>
          <p:nvPr/>
        </p:nvSpPr>
        <p:spPr>
          <a:xfrm>
            <a:off x="3871840" y="3861048"/>
            <a:ext cx="1224136" cy="1224136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scene3d>
            <a:camera prst="orthographicFront">
              <a:rot lat="1200000" lon="30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smtClean="0">
                <a:solidFill>
                  <a:schemeClr val="accent1"/>
                </a:solidFill>
              </a:rPr>
              <a:t>                 </a:t>
            </a:r>
            <a:endParaRPr lang="da-DK" dirty="0">
              <a:solidFill>
                <a:schemeClr val="accent1"/>
              </a:solidFill>
            </a:endParaRPr>
          </a:p>
        </p:txBody>
      </p:sp>
      <p:cxnSp>
        <p:nvCxnSpPr>
          <p:cNvPr id="115" name="Straight Connector 114"/>
          <p:cNvCxnSpPr/>
          <p:nvPr/>
        </p:nvCxnSpPr>
        <p:spPr>
          <a:xfrm flipH="1">
            <a:off x="5781675" y="3683794"/>
            <a:ext cx="264319" cy="1071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 flipH="1">
            <a:off x="5372100" y="3852863"/>
            <a:ext cx="257175" cy="1023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 flipH="1">
            <a:off x="4888706" y="4019550"/>
            <a:ext cx="326232" cy="128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 flipV="1">
            <a:off x="6200775" y="3520440"/>
            <a:ext cx="230505" cy="927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5369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19</Words>
  <Application>Microsoft Office PowerPoint</Application>
  <PresentationFormat>On-screen Show (4:3)</PresentationFormat>
  <Paragraphs>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Simon</dc:creator>
  <cp:lastModifiedBy>Simon</cp:lastModifiedBy>
  <cp:revision>7</cp:revision>
  <dcterms:created xsi:type="dcterms:W3CDTF">2011-04-18T08:18:58Z</dcterms:created>
  <dcterms:modified xsi:type="dcterms:W3CDTF">2011-04-18T10:08:43Z</dcterms:modified>
</cp:coreProperties>
</file>