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01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308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376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056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812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16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611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25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83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4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10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1C9F-04FC-4952-BBC2-7B28DF84A943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89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496015" y="908720"/>
            <a:ext cx="1749356" cy="79208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Table detected?</a:t>
            </a:r>
            <a:endParaRPr lang="da-DK" sz="1200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1370693" y="693304"/>
            <a:ext cx="0" cy="215416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Flowchart: Process 16"/>
          <p:cNvSpPr/>
          <p:nvPr/>
        </p:nvSpPr>
        <p:spPr>
          <a:xfrm>
            <a:off x="723565" y="1988840"/>
            <a:ext cx="1296144" cy="7200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Ask user to change the environment and try </a:t>
            </a:r>
            <a:r>
              <a:rPr lang="da-DK" sz="1200" dirty="0" smtClean="0">
                <a:solidFill>
                  <a:schemeClr val="tx1"/>
                </a:solidFill>
              </a:rPr>
              <a:t>again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" idx="2"/>
            <a:endCxn id="17" idx="0"/>
          </p:cNvCxnSpPr>
          <p:nvPr/>
        </p:nvCxnSpPr>
        <p:spPr>
          <a:xfrm>
            <a:off x="1370693" y="1700808"/>
            <a:ext cx="944" cy="288032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Flowchart: Process 22"/>
          <p:cNvSpPr/>
          <p:nvPr/>
        </p:nvSpPr>
        <p:spPr>
          <a:xfrm>
            <a:off x="2669713" y="1016428"/>
            <a:ext cx="1296144" cy="576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User identifies balls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" idx="3"/>
            <a:endCxn id="23" idx="1"/>
          </p:cNvCxnSpPr>
          <p:nvPr/>
        </p:nvCxnSpPr>
        <p:spPr>
          <a:xfrm>
            <a:off x="2245371" y="1304764"/>
            <a:ext cx="424342" cy="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2235938" y="101264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/>
              <a:t>Yes</a:t>
            </a:r>
            <a:endParaRPr lang="da-DK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371637" y="168919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/>
              <a:t>No</a:t>
            </a:r>
            <a:endParaRPr lang="da-DK" sz="11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867581" y="117240"/>
            <a:ext cx="1008112" cy="5760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Calibration start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17" idx="1"/>
            <a:endCxn id="3" idx="1"/>
          </p:cNvCxnSpPr>
          <p:nvPr/>
        </p:nvCxnSpPr>
        <p:spPr>
          <a:xfrm rot="10800000">
            <a:off x="496015" y="1304764"/>
            <a:ext cx="227550" cy="1044116"/>
          </a:xfrm>
          <a:prstGeom prst="bentConnector3">
            <a:avLst>
              <a:gd name="adj1" fmla="val 2004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4221598" y="1016428"/>
            <a:ext cx="1008112" cy="5760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Save data in config file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3" idx="3"/>
            <a:endCxn id="18" idx="1"/>
          </p:cNvCxnSpPr>
          <p:nvPr/>
        </p:nvCxnSpPr>
        <p:spPr>
          <a:xfrm flipV="1">
            <a:off x="3965857" y="1304460"/>
            <a:ext cx="255741" cy="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8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4</cp:revision>
  <dcterms:created xsi:type="dcterms:W3CDTF">2011-05-09T21:49:19Z</dcterms:created>
  <dcterms:modified xsi:type="dcterms:W3CDTF">2011-05-12T10:43:08Z</dcterms:modified>
</cp:coreProperties>
</file>