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425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6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276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205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3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969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90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763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596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4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9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51E4-B464-4506-B526-9DD6D015C86F}" type="datetimeFigureOut">
              <a:rPr lang="da-DK" smtClean="0"/>
              <a:t>12-05-2011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974E-C83D-4B5F-A6CF-7FD09422F52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70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Process 20"/>
          <p:cNvSpPr/>
          <p:nvPr/>
        </p:nvSpPr>
        <p:spPr>
          <a:xfrm>
            <a:off x="4324326" y="2636912"/>
            <a:ext cx="1287436" cy="57056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Save positions and balls in new state.</a:t>
            </a:r>
            <a:endParaRPr lang="da-DK" sz="1200" dirty="0"/>
          </a:p>
        </p:txBody>
      </p:sp>
      <p:sp>
        <p:nvSpPr>
          <p:cNvPr id="6" name="Flowchart: Decision 5"/>
          <p:cNvSpPr/>
          <p:nvPr/>
        </p:nvSpPr>
        <p:spPr>
          <a:xfrm>
            <a:off x="303084" y="1528319"/>
            <a:ext cx="1892652" cy="82283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Human interaction?</a:t>
            </a:r>
            <a:endParaRPr lang="da-DK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2483768" y="1654452"/>
            <a:ext cx="1287436" cy="57056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Dectect and identify balls</a:t>
            </a:r>
            <a:endParaRPr lang="da-DK" sz="1200" dirty="0"/>
          </a:p>
        </p:txBody>
      </p:sp>
      <p:sp>
        <p:nvSpPr>
          <p:cNvPr id="28" name="Flowchart: Decision 27"/>
          <p:cNvSpPr/>
          <p:nvPr/>
        </p:nvSpPr>
        <p:spPr>
          <a:xfrm>
            <a:off x="4067945" y="1528316"/>
            <a:ext cx="1800199" cy="82283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Game state changed?</a:t>
            </a:r>
            <a:endParaRPr lang="da-DK" sz="1200" dirty="0"/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1249410" y="1119245"/>
            <a:ext cx="0" cy="409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27" idx="1"/>
          </p:cNvCxnSpPr>
          <p:nvPr/>
        </p:nvCxnSpPr>
        <p:spPr>
          <a:xfrm flipV="1">
            <a:off x="2195736" y="1939735"/>
            <a:ext cx="288032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6" idx="1"/>
          </p:cNvCxnSpPr>
          <p:nvPr/>
        </p:nvCxnSpPr>
        <p:spPr>
          <a:xfrm rot="5400000" flipH="1">
            <a:off x="570538" y="1672283"/>
            <a:ext cx="411417" cy="946326"/>
          </a:xfrm>
          <a:prstGeom prst="bentConnector4">
            <a:avLst>
              <a:gd name="adj1" fmla="val -55564"/>
              <a:gd name="adj2" fmla="val 1241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3"/>
            <a:endCxn id="28" idx="1"/>
          </p:cNvCxnSpPr>
          <p:nvPr/>
        </p:nvCxnSpPr>
        <p:spPr>
          <a:xfrm flipV="1">
            <a:off x="3771204" y="1939734"/>
            <a:ext cx="29674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8" idx="0"/>
          </p:cNvCxnSpPr>
          <p:nvPr/>
        </p:nvCxnSpPr>
        <p:spPr>
          <a:xfrm rot="16200000" flipV="1">
            <a:off x="3006461" y="-433268"/>
            <a:ext cx="204534" cy="37186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8" idx="2"/>
            <a:endCxn id="21" idx="0"/>
          </p:cNvCxnSpPr>
          <p:nvPr/>
        </p:nvCxnSpPr>
        <p:spPr>
          <a:xfrm flipH="1">
            <a:off x="4968044" y="2351151"/>
            <a:ext cx="1" cy="285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4067945" y="3501008"/>
            <a:ext cx="1800199" cy="82283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Game finished?</a:t>
            </a:r>
            <a:endParaRPr lang="da-DK" sz="1200" dirty="0"/>
          </a:p>
        </p:txBody>
      </p:sp>
      <p:cxnSp>
        <p:nvCxnSpPr>
          <p:cNvPr id="79" name="Straight Arrow Connector 78"/>
          <p:cNvCxnSpPr>
            <a:stCxn id="21" idx="2"/>
            <a:endCxn id="68" idx="0"/>
          </p:cNvCxnSpPr>
          <p:nvPr/>
        </p:nvCxnSpPr>
        <p:spPr>
          <a:xfrm>
            <a:off x="4968044" y="3207477"/>
            <a:ext cx="1" cy="293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8" idx="3"/>
          </p:cNvCxnSpPr>
          <p:nvPr/>
        </p:nvCxnSpPr>
        <p:spPr>
          <a:xfrm flipH="1" flipV="1">
            <a:off x="4968045" y="1323781"/>
            <a:ext cx="900099" cy="2588645"/>
          </a:xfrm>
          <a:prstGeom prst="bentConnector4">
            <a:avLst>
              <a:gd name="adj1" fmla="val -25397"/>
              <a:gd name="adj2" fmla="val 999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8" idx="2"/>
          </p:cNvCxnSpPr>
          <p:nvPr/>
        </p:nvCxnSpPr>
        <p:spPr>
          <a:xfrm>
            <a:off x="4968045" y="4323843"/>
            <a:ext cx="0" cy="257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71600" y="233041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da-DK" dirty="0"/>
          </a:p>
        </p:txBody>
      </p:sp>
      <p:sp>
        <p:nvSpPr>
          <p:cNvPr id="94" name="TextBox 93"/>
          <p:cNvSpPr txBox="1"/>
          <p:nvPr/>
        </p:nvSpPr>
        <p:spPr>
          <a:xfrm>
            <a:off x="5796136" y="363542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da-DK" dirty="0"/>
          </a:p>
        </p:txBody>
      </p:sp>
      <p:sp>
        <p:nvSpPr>
          <p:cNvPr id="95" name="TextBox 94"/>
          <p:cNvSpPr txBox="1"/>
          <p:nvPr/>
        </p:nvSpPr>
        <p:spPr>
          <a:xfrm>
            <a:off x="4968044" y="133684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No</a:t>
            </a:r>
            <a:endParaRPr lang="da-DK" dirty="0"/>
          </a:p>
        </p:txBody>
      </p:sp>
      <p:sp>
        <p:nvSpPr>
          <p:cNvPr id="96" name="TextBox 95"/>
          <p:cNvSpPr txBox="1"/>
          <p:nvPr/>
        </p:nvSpPr>
        <p:spPr>
          <a:xfrm>
            <a:off x="2086049" y="194801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da-DK" dirty="0"/>
          </a:p>
        </p:txBody>
      </p:sp>
      <p:sp>
        <p:nvSpPr>
          <p:cNvPr id="98" name="TextBox 97"/>
          <p:cNvSpPr txBox="1"/>
          <p:nvPr/>
        </p:nvSpPr>
        <p:spPr>
          <a:xfrm>
            <a:off x="4990900" y="429952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da-DK" dirty="0"/>
          </a:p>
        </p:txBody>
      </p:sp>
      <p:sp>
        <p:nvSpPr>
          <p:cNvPr id="99" name="TextBox 98"/>
          <p:cNvSpPr txBox="1"/>
          <p:nvPr/>
        </p:nvSpPr>
        <p:spPr>
          <a:xfrm>
            <a:off x="4957528" y="23272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Yes</a:t>
            </a:r>
            <a:endParaRPr lang="da-DK" dirty="0"/>
          </a:p>
        </p:txBody>
      </p:sp>
      <p:sp>
        <p:nvSpPr>
          <p:cNvPr id="100" name="Flowchart: Alternate Process 99"/>
          <p:cNvSpPr/>
          <p:nvPr/>
        </p:nvSpPr>
        <p:spPr>
          <a:xfrm>
            <a:off x="776246" y="506597"/>
            <a:ext cx="914400" cy="6126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Game start</a:t>
            </a:r>
            <a:endParaRPr lang="da-DK" sz="1200" dirty="0"/>
          </a:p>
        </p:txBody>
      </p:sp>
      <p:sp>
        <p:nvSpPr>
          <p:cNvPr id="101" name="Flowchart: Alternate Process 100"/>
          <p:cNvSpPr/>
          <p:nvPr/>
        </p:nvSpPr>
        <p:spPr>
          <a:xfrm>
            <a:off x="4505017" y="4581128"/>
            <a:ext cx="914400" cy="6126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Save recording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38995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4</cp:revision>
  <dcterms:created xsi:type="dcterms:W3CDTF">2011-05-09T21:22:21Z</dcterms:created>
  <dcterms:modified xsi:type="dcterms:W3CDTF">2011-05-12T10:31:46Z</dcterms:modified>
</cp:coreProperties>
</file>