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780"/>
    <a:srgbClr val="ECDC9A"/>
    <a:srgbClr val="94D494"/>
    <a:srgbClr val="B2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F93C-FE50-9347-99D0-15CBF231C569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87171" y="1438466"/>
            <a:ext cx="550691" cy="3090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37862" y="1438466"/>
            <a:ext cx="292819" cy="3090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86023" y="1348573"/>
            <a:ext cx="202295" cy="202295"/>
          </a:xfrm>
          <a:prstGeom prst="ellipse">
            <a:avLst/>
          </a:prstGeom>
          <a:solidFill>
            <a:srgbClr val="B2FE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87170" y="2029160"/>
            <a:ext cx="202295" cy="202295"/>
          </a:xfrm>
          <a:prstGeom prst="ellipse">
            <a:avLst/>
          </a:prstGeom>
          <a:solidFill>
            <a:srgbClr val="94D4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26619" y="1348573"/>
            <a:ext cx="202295" cy="202295"/>
          </a:xfrm>
          <a:prstGeom prst="ellipse">
            <a:avLst/>
          </a:prstGeom>
          <a:solidFill>
            <a:srgbClr val="ECDC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1399" y="2029160"/>
            <a:ext cx="202295" cy="202295"/>
          </a:xfrm>
          <a:prstGeom prst="ellipse">
            <a:avLst/>
          </a:prstGeom>
          <a:solidFill>
            <a:srgbClr val="C5B7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06095" y="3175320"/>
            <a:ext cx="33291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399" y="2990655"/>
            <a:ext cx="4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12°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36714" y="4427773"/>
            <a:ext cx="202295" cy="20229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9" idx="5"/>
            <a:endCxn id="12" idx="1"/>
          </p:cNvCxnSpPr>
          <p:nvPr/>
        </p:nvCxnSpPr>
        <p:spPr>
          <a:xfrm>
            <a:off x="2858693" y="1521243"/>
            <a:ext cx="642331" cy="53754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7"/>
            <a:endCxn id="11" idx="3"/>
          </p:cNvCxnSpPr>
          <p:nvPr/>
        </p:nvCxnSpPr>
        <p:spPr>
          <a:xfrm flipV="1">
            <a:off x="2959840" y="1521243"/>
            <a:ext cx="596404" cy="53754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6"/>
            <a:endCxn id="12" idx="2"/>
          </p:cNvCxnSpPr>
          <p:nvPr/>
        </p:nvCxnSpPr>
        <p:spPr>
          <a:xfrm>
            <a:off x="2989465" y="2130308"/>
            <a:ext cx="48193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6"/>
            <a:endCxn id="11" idx="2"/>
          </p:cNvCxnSpPr>
          <p:nvPr/>
        </p:nvCxnSpPr>
        <p:spPr>
          <a:xfrm>
            <a:off x="2888318" y="1449721"/>
            <a:ext cx="6383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7395" y="1178810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Light brown</a:t>
            </a:r>
          </a:p>
          <a:p>
            <a:r>
              <a:rPr lang="en-US" sz="1400" dirty="0" smtClean="0"/>
              <a:t>RGB = 236, 220, 154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73694" y="1869447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Dark brown</a:t>
            </a:r>
          </a:p>
          <a:p>
            <a:r>
              <a:rPr lang="en-US" sz="1400" dirty="0" smtClean="0"/>
              <a:t>RGB = 197, 183, 128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33778" y="1887009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Dark green</a:t>
            </a:r>
          </a:p>
          <a:p>
            <a:pPr algn="r"/>
            <a:r>
              <a:rPr lang="en-US" sz="1400" dirty="0" smtClean="0"/>
              <a:t>RGB = 148, 212, 148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031003" y="1192616"/>
            <a:ext cx="165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Light green</a:t>
            </a:r>
          </a:p>
          <a:p>
            <a:pPr algn="r"/>
            <a:r>
              <a:rPr lang="en-US" sz="1400" dirty="0" smtClean="0"/>
              <a:t>RGB = 178, 254, 178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445804" y="436122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RGB = </a:t>
            </a:r>
            <a:r>
              <a:rPr lang="en-US" sz="1400" dirty="0" smtClean="0">
                <a:solidFill>
                  <a:prstClr val="black"/>
                </a:solidFill>
              </a:rPr>
              <a:t>0, 0, 0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3</cp:revision>
  <dcterms:created xsi:type="dcterms:W3CDTF">2011-05-23T04:31:47Z</dcterms:created>
  <dcterms:modified xsi:type="dcterms:W3CDTF">2011-05-23T06:52:28Z</dcterms:modified>
</cp:coreProperties>
</file>