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76" r:id="rId7"/>
    <p:sldId id="271" r:id="rId8"/>
    <p:sldId id="274" r:id="rId9"/>
    <p:sldId id="275" r:id="rId10"/>
    <p:sldId id="267" r:id="rId11"/>
    <p:sldId id="259" r:id="rId12"/>
    <p:sldId id="269" r:id="rId13"/>
    <p:sldId id="272" r:id="rId14"/>
    <p:sldId id="273" r:id="rId15"/>
    <p:sldId id="26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D55"/>
    <a:srgbClr val="644F3E"/>
    <a:srgbClr val="392D23"/>
    <a:srgbClr val="E8D3B5"/>
    <a:srgbClr val="E52D30"/>
    <a:srgbClr val="D5A857"/>
    <a:srgbClr val="F8F2E8"/>
    <a:srgbClr val="A88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99" autoAdjust="0"/>
  </p:normalViewPr>
  <p:slideViewPr>
    <p:cSldViewPr snapToGrid="0">
      <p:cViewPr varScale="1">
        <p:scale>
          <a:sx n="87" d="100"/>
          <a:sy n="87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0AA4-5BA3-49D2-A744-0A301B492CD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80994-736D-4C29-98D8-7C045BF61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7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TRIP WITH </a:t>
            </a:r>
            <a:r>
              <a:rPr lang="ko-KR" altLang="en-US" dirty="0" smtClean="0"/>
              <a:t>프로젝트를 진행한 서울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장윤아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고범수</a:t>
            </a:r>
            <a:r>
              <a:rPr lang="ko-KR" altLang="en-US" dirty="0" smtClean="0"/>
              <a:t> 백건우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1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저희 프로젝트에서 사용된 기술 스택에 대해 소개하겠습니다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프론트엔드는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JS,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백엔드는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Spring Boot </a:t>
            </a:r>
            <a:r>
              <a:rPr lang="ko-KR" altLang="en-US" baseline="0" dirty="0" smtClean="0"/>
              <a:t>프레임워크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데이터베이스로는 </a:t>
            </a:r>
            <a:r>
              <a:rPr lang="en-US" altLang="ko-KR" baseline="0" dirty="0" err="1" smtClean="0"/>
              <a:t>mysql</a:t>
            </a:r>
            <a:r>
              <a:rPr lang="ko-KR" altLang="en-US" baseline="0" dirty="0" smtClean="0"/>
              <a:t>을 사용했습니다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7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7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만든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들은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5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TRIP WITH </a:t>
            </a:r>
            <a:r>
              <a:rPr lang="ko-KR" altLang="en-US" baseline="0" dirty="0" smtClean="0"/>
              <a:t>발표를 마치겠습니다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2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 </a:t>
            </a:r>
            <a:r>
              <a:rPr lang="en-US" altLang="ko-KR" dirty="0" smtClean="0"/>
              <a:t>TRIP WITH </a:t>
            </a:r>
            <a:r>
              <a:rPr lang="ko-KR" altLang="en-US" dirty="0" smtClean="0"/>
              <a:t>프로젝트 주제를 소개하고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주요 기능과 기술 스택에 대해 소개하도록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2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3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TRIP</a:t>
            </a:r>
            <a:r>
              <a:rPr lang="en-US" altLang="ko-KR" baseline="0" dirty="0" smtClean="0"/>
              <a:t> WITH</a:t>
            </a:r>
            <a:r>
              <a:rPr lang="ko-KR" altLang="en-US" baseline="0" dirty="0" smtClean="0"/>
              <a:t>는 여행을 함께 갈 동행을 구할 수 있는 웹사이트입니다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6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1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기능으로는 회원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동행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관광지 정보에 대해 볼 수 있는 기능</a:t>
            </a:r>
            <a:r>
              <a:rPr lang="ko-KR" altLang="en-US" baseline="0" dirty="0" smtClean="0"/>
              <a:t>들이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1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사용자는 </a:t>
            </a:r>
            <a:r>
              <a:rPr lang="en-US" altLang="ko-KR" dirty="0" smtClean="0"/>
              <a:t>TRIP WITH </a:t>
            </a:r>
            <a:r>
              <a:rPr lang="ko-KR" altLang="en-US" dirty="0" smtClean="0"/>
              <a:t>자체 회원가입과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진행할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네이버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구글 소셜 </a:t>
            </a:r>
            <a:r>
              <a:rPr lang="ko-KR" altLang="en-US" baseline="0" dirty="0" err="1" smtClean="0"/>
              <a:t>로그인을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8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동행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여행을 함께 갈 동행을 구하기 위한 글</a:t>
            </a:r>
            <a:r>
              <a:rPr lang="ko-KR" altLang="en-US" baseline="0" dirty="0" smtClean="0"/>
              <a:t> 작성을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여행에 포함할 관광지들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여행 시작 날짜와 끝 날짜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내용을 작성하여 글을 업로드할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올라온 동행 </a:t>
            </a:r>
            <a:r>
              <a:rPr lang="ko-KR" altLang="en-US" baseline="0" dirty="0" err="1" smtClean="0"/>
              <a:t>게시글에</a:t>
            </a:r>
            <a:r>
              <a:rPr lang="ko-KR" altLang="en-US" baseline="0" dirty="0" smtClean="0"/>
              <a:t> 대해 동행 신청을 할 수 있는 기능도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1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</a:t>
            </a:r>
            <a:r>
              <a:rPr lang="ko-KR" altLang="en-US" baseline="0" dirty="0" smtClean="0"/>
              <a:t> 관광지 정보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사용자는 지역을 선택하여 해당 지역에 어떤 관광지들이 있는지 사진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설명을 확인할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80994-736D-4C29-98D8-7C045BF61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0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1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5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7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5F17-514A-467C-8BCA-72893D3C22B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E05A-1D91-4B26-8810-99548475C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3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7" name="Google Shape;25;p2"/>
          <p:cNvGrpSpPr/>
          <p:nvPr/>
        </p:nvGrpSpPr>
        <p:grpSpPr>
          <a:xfrm>
            <a:off x="-919272" y="-24445"/>
            <a:ext cx="4765042" cy="2144889"/>
            <a:chOff x="-1117422" y="-119920"/>
            <a:chExt cx="4765042" cy="2144889"/>
          </a:xfrm>
        </p:grpSpPr>
        <p:grpSp>
          <p:nvGrpSpPr>
            <p:cNvPr id="8" name="Google Shape;26;p2"/>
            <p:cNvGrpSpPr/>
            <p:nvPr/>
          </p:nvGrpSpPr>
          <p:grpSpPr>
            <a:xfrm>
              <a:off x="-1117422" y="-119920"/>
              <a:ext cx="4318068" cy="2144889"/>
              <a:chOff x="4499600" y="2605200"/>
              <a:chExt cx="976850" cy="485225"/>
            </a:xfrm>
          </p:grpSpPr>
          <p:sp>
            <p:nvSpPr>
              <p:cNvPr id="12" name="Google Shape;27;p2"/>
              <p:cNvSpPr/>
              <p:nvPr/>
            </p:nvSpPr>
            <p:spPr>
              <a:xfrm>
                <a:off x="4499600" y="2605200"/>
                <a:ext cx="467375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18695" h="19409" extrusionOk="0">
                    <a:moveTo>
                      <a:pt x="3537" y="1"/>
                    </a:moveTo>
                    <a:cubicBezTo>
                      <a:pt x="3501" y="1"/>
                      <a:pt x="3465" y="2"/>
                      <a:pt x="3431" y="4"/>
                    </a:cubicBezTo>
                    <a:cubicBezTo>
                      <a:pt x="2729" y="38"/>
                      <a:pt x="2056" y="390"/>
                      <a:pt x="1376" y="390"/>
                    </a:cubicBezTo>
                    <a:cubicBezTo>
                      <a:pt x="1249" y="390"/>
                      <a:pt x="1122" y="377"/>
                      <a:pt x="995" y="349"/>
                    </a:cubicBezTo>
                    <a:cubicBezTo>
                      <a:pt x="842" y="310"/>
                      <a:pt x="681" y="256"/>
                      <a:pt x="533" y="256"/>
                    </a:cubicBezTo>
                    <a:cubicBezTo>
                      <a:pt x="444" y="256"/>
                      <a:pt x="360" y="275"/>
                      <a:pt x="285" y="328"/>
                    </a:cubicBezTo>
                    <a:cubicBezTo>
                      <a:pt x="0" y="531"/>
                      <a:pt x="183" y="998"/>
                      <a:pt x="427" y="1262"/>
                    </a:cubicBezTo>
                    <a:cubicBezTo>
                      <a:pt x="670" y="1526"/>
                      <a:pt x="934" y="1891"/>
                      <a:pt x="731" y="2196"/>
                    </a:cubicBezTo>
                    <a:cubicBezTo>
                      <a:pt x="1300" y="1952"/>
                      <a:pt x="1929" y="1830"/>
                      <a:pt x="2538" y="1810"/>
                    </a:cubicBezTo>
                    <a:cubicBezTo>
                      <a:pt x="2579" y="1806"/>
                      <a:pt x="2621" y="1803"/>
                      <a:pt x="2663" y="1803"/>
                    </a:cubicBezTo>
                    <a:cubicBezTo>
                      <a:pt x="2809" y="1803"/>
                      <a:pt x="2955" y="1833"/>
                      <a:pt x="3065" y="1912"/>
                    </a:cubicBezTo>
                    <a:cubicBezTo>
                      <a:pt x="3370" y="2115"/>
                      <a:pt x="3329" y="2561"/>
                      <a:pt x="3431" y="2926"/>
                    </a:cubicBezTo>
                    <a:cubicBezTo>
                      <a:pt x="3593" y="3414"/>
                      <a:pt x="4040" y="3718"/>
                      <a:pt x="4446" y="4023"/>
                    </a:cubicBezTo>
                    <a:cubicBezTo>
                      <a:pt x="5664" y="4936"/>
                      <a:pt x="7896" y="7148"/>
                      <a:pt x="8262" y="7636"/>
                    </a:cubicBezTo>
                    <a:cubicBezTo>
                      <a:pt x="8728" y="8265"/>
                      <a:pt x="9398" y="8752"/>
                      <a:pt x="10149" y="8975"/>
                    </a:cubicBezTo>
                    <a:cubicBezTo>
                      <a:pt x="10758" y="9158"/>
                      <a:pt x="11469" y="9239"/>
                      <a:pt x="11814" y="9767"/>
                    </a:cubicBezTo>
                    <a:cubicBezTo>
                      <a:pt x="12057" y="10193"/>
                      <a:pt x="11956" y="10721"/>
                      <a:pt x="12017" y="11208"/>
                    </a:cubicBezTo>
                    <a:cubicBezTo>
                      <a:pt x="12078" y="11959"/>
                      <a:pt x="12504" y="12608"/>
                      <a:pt x="12768" y="13319"/>
                    </a:cubicBezTo>
                    <a:cubicBezTo>
                      <a:pt x="13153" y="14273"/>
                      <a:pt x="13255" y="15349"/>
                      <a:pt x="13052" y="16363"/>
                    </a:cubicBezTo>
                    <a:cubicBezTo>
                      <a:pt x="12950" y="16932"/>
                      <a:pt x="12747" y="17500"/>
                      <a:pt x="12768" y="18089"/>
                    </a:cubicBezTo>
                    <a:cubicBezTo>
                      <a:pt x="12808" y="18677"/>
                      <a:pt x="13153" y="19286"/>
                      <a:pt x="13722" y="19408"/>
                    </a:cubicBezTo>
                    <a:cubicBezTo>
                      <a:pt x="13783" y="18109"/>
                      <a:pt x="14635" y="16972"/>
                      <a:pt x="15589" y="16079"/>
                    </a:cubicBezTo>
                    <a:cubicBezTo>
                      <a:pt x="16543" y="15186"/>
                      <a:pt x="17619" y="14395"/>
                      <a:pt x="18329" y="13299"/>
                    </a:cubicBezTo>
                    <a:cubicBezTo>
                      <a:pt x="18532" y="13014"/>
                      <a:pt x="18695" y="12649"/>
                      <a:pt x="18593" y="12324"/>
                    </a:cubicBezTo>
                    <a:cubicBezTo>
                      <a:pt x="18410" y="11736"/>
                      <a:pt x="17639" y="11675"/>
                      <a:pt x="17091" y="11411"/>
                    </a:cubicBezTo>
                    <a:cubicBezTo>
                      <a:pt x="16949" y="11350"/>
                      <a:pt x="16807" y="11248"/>
                      <a:pt x="16685" y="11147"/>
                    </a:cubicBezTo>
                    <a:cubicBezTo>
                      <a:pt x="16137" y="10700"/>
                      <a:pt x="15731" y="9970"/>
                      <a:pt x="15061" y="9686"/>
                    </a:cubicBezTo>
                    <a:cubicBezTo>
                      <a:pt x="14750" y="9558"/>
                      <a:pt x="14419" y="9533"/>
                      <a:pt x="14080" y="9533"/>
                    </a:cubicBezTo>
                    <a:cubicBezTo>
                      <a:pt x="13862" y="9533"/>
                      <a:pt x="13641" y="9543"/>
                      <a:pt x="13420" y="9543"/>
                    </a:cubicBezTo>
                    <a:cubicBezTo>
                      <a:pt x="13222" y="9543"/>
                      <a:pt x="13024" y="9535"/>
                      <a:pt x="12829" y="9503"/>
                    </a:cubicBezTo>
                    <a:cubicBezTo>
                      <a:pt x="11976" y="9361"/>
                      <a:pt x="11266" y="8752"/>
                      <a:pt x="10596" y="8184"/>
                    </a:cubicBezTo>
                    <a:cubicBezTo>
                      <a:pt x="10352" y="7960"/>
                      <a:pt x="10088" y="7737"/>
                      <a:pt x="9967" y="7412"/>
                    </a:cubicBezTo>
                    <a:cubicBezTo>
                      <a:pt x="9845" y="7108"/>
                      <a:pt x="9906" y="6702"/>
                      <a:pt x="10190" y="6519"/>
                    </a:cubicBezTo>
                    <a:cubicBezTo>
                      <a:pt x="10286" y="6463"/>
                      <a:pt x="10387" y="6440"/>
                      <a:pt x="10490" y="6440"/>
                    </a:cubicBezTo>
                    <a:cubicBezTo>
                      <a:pt x="10927" y="6440"/>
                      <a:pt x="11418" y="6846"/>
                      <a:pt x="11862" y="6846"/>
                    </a:cubicBezTo>
                    <a:cubicBezTo>
                      <a:pt x="11956" y="6846"/>
                      <a:pt x="12049" y="6828"/>
                      <a:pt x="12138" y="6783"/>
                    </a:cubicBezTo>
                    <a:cubicBezTo>
                      <a:pt x="12443" y="6641"/>
                      <a:pt x="12544" y="6276"/>
                      <a:pt x="12687" y="5971"/>
                    </a:cubicBezTo>
                    <a:cubicBezTo>
                      <a:pt x="12930" y="5443"/>
                      <a:pt x="13417" y="5037"/>
                      <a:pt x="13986" y="4855"/>
                    </a:cubicBezTo>
                    <a:cubicBezTo>
                      <a:pt x="14209" y="4794"/>
                      <a:pt x="14452" y="4753"/>
                      <a:pt x="14635" y="4631"/>
                    </a:cubicBezTo>
                    <a:cubicBezTo>
                      <a:pt x="14818" y="4489"/>
                      <a:pt x="14940" y="4205"/>
                      <a:pt x="14777" y="4023"/>
                    </a:cubicBezTo>
                    <a:cubicBezTo>
                      <a:pt x="14696" y="3921"/>
                      <a:pt x="14513" y="3921"/>
                      <a:pt x="14432" y="3820"/>
                    </a:cubicBezTo>
                    <a:cubicBezTo>
                      <a:pt x="14148" y="3353"/>
                      <a:pt x="15000" y="3475"/>
                      <a:pt x="15082" y="3170"/>
                    </a:cubicBezTo>
                    <a:cubicBezTo>
                      <a:pt x="15163" y="2845"/>
                      <a:pt x="15000" y="2521"/>
                      <a:pt x="14757" y="2318"/>
                    </a:cubicBezTo>
                    <a:cubicBezTo>
                      <a:pt x="14513" y="2115"/>
                      <a:pt x="14209" y="1993"/>
                      <a:pt x="13904" y="1891"/>
                    </a:cubicBezTo>
                    <a:cubicBezTo>
                      <a:pt x="13685" y="1822"/>
                      <a:pt x="13446" y="1759"/>
                      <a:pt x="13220" y="1759"/>
                    </a:cubicBezTo>
                    <a:cubicBezTo>
                      <a:pt x="13050" y="1759"/>
                      <a:pt x="12887" y="1795"/>
                      <a:pt x="12747" y="1891"/>
                    </a:cubicBezTo>
                    <a:cubicBezTo>
                      <a:pt x="12463" y="2094"/>
                      <a:pt x="12382" y="2460"/>
                      <a:pt x="12118" y="2683"/>
                    </a:cubicBezTo>
                    <a:cubicBezTo>
                      <a:pt x="11973" y="2804"/>
                      <a:pt x="11778" y="2860"/>
                      <a:pt x="11580" y="2860"/>
                    </a:cubicBezTo>
                    <a:cubicBezTo>
                      <a:pt x="11444" y="2860"/>
                      <a:pt x="11308" y="2834"/>
                      <a:pt x="11184" y="2784"/>
                    </a:cubicBezTo>
                    <a:cubicBezTo>
                      <a:pt x="10880" y="2683"/>
                      <a:pt x="10454" y="2480"/>
                      <a:pt x="10393" y="2257"/>
                    </a:cubicBezTo>
                    <a:cubicBezTo>
                      <a:pt x="10352" y="2054"/>
                      <a:pt x="10616" y="1709"/>
                      <a:pt x="10880" y="1668"/>
                    </a:cubicBezTo>
                    <a:cubicBezTo>
                      <a:pt x="11428" y="1567"/>
                      <a:pt x="11712" y="816"/>
                      <a:pt x="12281" y="755"/>
                    </a:cubicBezTo>
                    <a:cubicBezTo>
                      <a:pt x="12299" y="753"/>
                      <a:pt x="12317" y="753"/>
                      <a:pt x="12335" y="753"/>
                    </a:cubicBezTo>
                    <a:cubicBezTo>
                      <a:pt x="12598" y="753"/>
                      <a:pt x="12843" y="887"/>
                      <a:pt x="13052" y="1039"/>
                    </a:cubicBezTo>
                    <a:cubicBezTo>
                      <a:pt x="13295" y="1201"/>
                      <a:pt x="13539" y="1364"/>
                      <a:pt x="13823" y="1364"/>
                    </a:cubicBezTo>
                    <a:cubicBezTo>
                      <a:pt x="14087" y="1364"/>
                      <a:pt x="14392" y="1100"/>
                      <a:pt x="14290" y="816"/>
                    </a:cubicBezTo>
                    <a:cubicBezTo>
                      <a:pt x="14229" y="613"/>
                      <a:pt x="13986" y="531"/>
                      <a:pt x="13762" y="470"/>
                    </a:cubicBezTo>
                    <a:cubicBezTo>
                      <a:pt x="13174" y="339"/>
                      <a:pt x="12570" y="273"/>
                      <a:pt x="11966" y="273"/>
                    </a:cubicBezTo>
                    <a:cubicBezTo>
                      <a:pt x="11362" y="273"/>
                      <a:pt x="10758" y="339"/>
                      <a:pt x="10170" y="470"/>
                    </a:cubicBezTo>
                    <a:cubicBezTo>
                      <a:pt x="9926" y="531"/>
                      <a:pt x="9682" y="633"/>
                      <a:pt x="9439" y="694"/>
                    </a:cubicBezTo>
                    <a:cubicBezTo>
                      <a:pt x="9396" y="703"/>
                      <a:pt x="9358" y="707"/>
                      <a:pt x="9323" y="707"/>
                    </a:cubicBezTo>
                    <a:cubicBezTo>
                      <a:pt x="9041" y="707"/>
                      <a:pt x="8981" y="443"/>
                      <a:pt x="8728" y="389"/>
                    </a:cubicBezTo>
                    <a:cubicBezTo>
                      <a:pt x="8708" y="385"/>
                      <a:pt x="8687" y="383"/>
                      <a:pt x="8665" y="383"/>
                    </a:cubicBezTo>
                    <a:cubicBezTo>
                      <a:pt x="8286" y="383"/>
                      <a:pt x="7709" y="971"/>
                      <a:pt x="7304" y="971"/>
                    </a:cubicBezTo>
                    <a:cubicBezTo>
                      <a:pt x="7270" y="971"/>
                      <a:pt x="7237" y="967"/>
                      <a:pt x="7206" y="958"/>
                    </a:cubicBezTo>
                    <a:cubicBezTo>
                      <a:pt x="6618" y="801"/>
                      <a:pt x="4573" y="1"/>
                      <a:pt x="3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;p2"/>
              <p:cNvSpPr/>
              <p:nvPr/>
            </p:nvSpPr>
            <p:spPr>
              <a:xfrm>
                <a:off x="4968975" y="2806725"/>
                <a:ext cx="507475" cy="242575"/>
              </a:xfrm>
              <a:custGeom>
                <a:avLst/>
                <a:gdLst/>
                <a:ahLst/>
                <a:cxnLst/>
                <a:rect l="l" t="t" r="r" b="b"/>
                <a:pathLst>
                  <a:path w="20299" h="9703" extrusionOk="0">
                    <a:moveTo>
                      <a:pt x="19284" y="1"/>
                    </a:moveTo>
                    <a:lnTo>
                      <a:pt x="19263" y="305"/>
                    </a:lnTo>
                    <a:cubicBezTo>
                      <a:pt x="19588" y="326"/>
                      <a:pt x="19913" y="346"/>
                      <a:pt x="20258" y="407"/>
                    </a:cubicBezTo>
                    <a:lnTo>
                      <a:pt x="20298" y="82"/>
                    </a:lnTo>
                    <a:cubicBezTo>
                      <a:pt x="19953" y="41"/>
                      <a:pt x="19608" y="1"/>
                      <a:pt x="19284" y="1"/>
                    </a:cubicBezTo>
                    <a:close/>
                    <a:moveTo>
                      <a:pt x="17233" y="204"/>
                    </a:moveTo>
                    <a:cubicBezTo>
                      <a:pt x="16888" y="285"/>
                      <a:pt x="16564" y="407"/>
                      <a:pt x="16239" y="549"/>
                    </a:cubicBezTo>
                    <a:lnTo>
                      <a:pt x="16381" y="833"/>
                    </a:lnTo>
                    <a:cubicBezTo>
                      <a:pt x="16665" y="691"/>
                      <a:pt x="16990" y="589"/>
                      <a:pt x="17294" y="508"/>
                    </a:cubicBezTo>
                    <a:lnTo>
                      <a:pt x="17233" y="204"/>
                    </a:lnTo>
                    <a:close/>
                    <a:moveTo>
                      <a:pt x="14534" y="1706"/>
                    </a:moveTo>
                    <a:cubicBezTo>
                      <a:pt x="14290" y="1929"/>
                      <a:pt x="14067" y="2173"/>
                      <a:pt x="13844" y="2457"/>
                    </a:cubicBezTo>
                    <a:lnTo>
                      <a:pt x="14087" y="2660"/>
                    </a:lnTo>
                    <a:cubicBezTo>
                      <a:pt x="14311" y="2396"/>
                      <a:pt x="14534" y="2152"/>
                      <a:pt x="14757" y="1929"/>
                    </a:cubicBezTo>
                    <a:lnTo>
                      <a:pt x="14534" y="1706"/>
                    </a:lnTo>
                    <a:close/>
                    <a:moveTo>
                      <a:pt x="12667" y="4141"/>
                    </a:moveTo>
                    <a:cubicBezTo>
                      <a:pt x="12504" y="4426"/>
                      <a:pt x="12321" y="4710"/>
                      <a:pt x="12159" y="4994"/>
                    </a:cubicBezTo>
                    <a:lnTo>
                      <a:pt x="12139" y="5014"/>
                    </a:lnTo>
                    <a:lnTo>
                      <a:pt x="12423" y="5177"/>
                    </a:lnTo>
                    <a:lnTo>
                      <a:pt x="12443" y="5136"/>
                    </a:lnTo>
                    <a:cubicBezTo>
                      <a:pt x="12606" y="4872"/>
                      <a:pt x="12768" y="4588"/>
                      <a:pt x="12951" y="4304"/>
                    </a:cubicBezTo>
                    <a:lnTo>
                      <a:pt x="12667" y="4141"/>
                    </a:lnTo>
                    <a:close/>
                    <a:moveTo>
                      <a:pt x="244" y="6029"/>
                    </a:moveTo>
                    <a:lnTo>
                      <a:pt x="1" y="6232"/>
                    </a:lnTo>
                    <a:cubicBezTo>
                      <a:pt x="224" y="6496"/>
                      <a:pt x="468" y="6740"/>
                      <a:pt x="711" y="6983"/>
                    </a:cubicBezTo>
                    <a:lnTo>
                      <a:pt x="934" y="6760"/>
                    </a:lnTo>
                    <a:cubicBezTo>
                      <a:pt x="691" y="6516"/>
                      <a:pt x="468" y="6273"/>
                      <a:pt x="244" y="6029"/>
                    </a:cubicBezTo>
                    <a:close/>
                    <a:moveTo>
                      <a:pt x="11083" y="6719"/>
                    </a:moveTo>
                    <a:cubicBezTo>
                      <a:pt x="10880" y="7024"/>
                      <a:pt x="10677" y="7288"/>
                      <a:pt x="10474" y="7531"/>
                    </a:cubicBezTo>
                    <a:lnTo>
                      <a:pt x="10718" y="7734"/>
                    </a:lnTo>
                    <a:cubicBezTo>
                      <a:pt x="10921" y="7491"/>
                      <a:pt x="11124" y="7227"/>
                      <a:pt x="11347" y="6902"/>
                    </a:cubicBezTo>
                    <a:lnTo>
                      <a:pt x="11083" y="6719"/>
                    </a:lnTo>
                    <a:close/>
                    <a:moveTo>
                      <a:pt x="2477" y="8039"/>
                    </a:moveTo>
                    <a:lnTo>
                      <a:pt x="2294" y="8302"/>
                    </a:lnTo>
                    <a:cubicBezTo>
                      <a:pt x="2579" y="8505"/>
                      <a:pt x="2883" y="8688"/>
                      <a:pt x="3167" y="8830"/>
                    </a:cubicBezTo>
                    <a:lnTo>
                      <a:pt x="3330" y="8566"/>
                    </a:lnTo>
                    <a:cubicBezTo>
                      <a:pt x="3045" y="8404"/>
                      <a:pt x="2741" y="8242"/>
                      <a:pt x="2477" y="8039"/>
                    </a:cubicBezTo>
                    <a:close/>
                    <a:moveTo>
                      <a:pt x="8993" y="8790"/>
                    </a:moveTo>
                    <a:cubicBezTo>
                      <a:pt x="8708" y="8952"/>
                      <a:pt x="8404" y="9074"/>
                      <a:pt x="8100" y="9175"/>
                    </a:cubicBezTo>
                    <a:lnTo>
                      <a:pt x="8181" y="9480"/>
                    </a:lnTo>
                    <a:cubicBezTo>
                      <a:pt x="8526" y="9378"/>
                      <a:pt x="8851" y="9236"/>
                      <a:pt x="9155" y="9074"/>
                    </a:cubicBezTo>
                    <a:lnTo>
                      <a:pt x="8993" y="8790"/>
                    </a:lnTo>
                    <a:close/>
                    <a:moveTo>
                      <a:pt x="5177" y="9256"/>
                    </a:moveTo>
                    <a:lnTo>
                      <a:pt x="5095" y="9561"/>
                    </a:lnTo>
                    <a:cubicBezTo>
                      <a:pt x="5441" y="9642"/>
                      <a:pt x="5786" y="9683"/>
                      <a:pt x="6131" y="9703"/>
                    </a:cubicBezTo>
                    <a:lnTo>
                      <a:pt x="6151" y="9378"/>
                    </a:lnTo>
                    <a:cubicBezTo>
                      <a:pt x="5826" y="9358"/>
                      <a:pt x="5501" y="9317"/>
                      <a:pt x="5177" y="92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9;p2"/>
            <p:cNvGrpSpPr/>
            <p:nvPr/>
          </p:nvGrpSpPr>
          <p:grpSpPr>
            <a:xfrm rot="-2700000">
              <a:off x="3270554" y="650426"/>
              <a:ext cx="309410" cy="319523"/>
              <a:chOff x="1378425" y="2400500"/>
              <a:chExt cx="102500" cy="105850"/>
            </a:xfrm>
          </p:grpSpPr>
          <p:sp>
            <p:nvSpPr>
              <p:cNvPr id="10" name="Google Shape;30;p2"/>
              <p:cNvSpPr/>
              <p:nvPr/>
            </p:nvSpPr>
            <p:spPr>
              <a:xfrm>
                <a:off x="1378425" y="2429100"/>
                <a:ext cx="1025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1939" extrusionOk="0">
                    <a:moveTo>
                      <a:pt x="3883" y="0"/>
                    </a:moveTo>
                    <a:cubicBezTo>
                      <a:pt x="3785" y="0"/>
                      <a:pt x="3662" y="19"/>
                      <a:pt x="3610" y="45"/>
                    </a:cubicBezTo>
                    <a:lnTo>
                      <a:pt x="179" y="1831"/>
                    </a:lnTo>
                    <a:cubicBezTo>
                      <a:pt x="0" y="1910"/>
                      <a:pt x="74" y="1939"/>
                      <a:pt x="197" y="1939"/>
                    </a:cubicBezTo>
                    <a:cubicBezTo>
                      <a:pt x="297" y="1939"/>
                      <a:pt x="429" y="1919"/>
                      <a:pt x="484" y="1892"/>
                    </a:cubicBezTo>
                    <a:lnTo>
                      <a:pt x="3914" y="126"/>
                    </a:lnTo>
                    <a:cubicBezTo>
                      <a:pt x="4100" y="33"/>
                      <a:pt x="4014" y="0"/>
                      <a:pt x="3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1;p2"/>
              <p:cNvSpPr/>
              <p:nvPr/>
            </p:nvSpPr>
            <p:spPr>
              <a:xfrm>
                <a:off x="1406200" y="2400500"/>
                <a:ext cx="4642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4234" extrusionOk="0">
                    <a:moveTo>
                      <a:pt x="418" y="1"/>
                    </a:moveTo>
                    <a:cubicBezTo>
                      <a:pt x="247" y="1"/>
                      <a:pt x="1" y="103"/>
                      <a:pt x="43" y="215"/>
                    </a:cubicBezTo>
                    <a:cubicBezTo>
                      <a:pt x="449" y="1534"/>
                      <a:pt x="875" y="2853"/>
                      <a:pt x="1281" y="4152"/>
                    </a:cubicBezTo>
                    <a:cubicBezTo>
                      <a:pt x="1300" y="4210"/>
                      <a:pt x="1365" y="4233"/>
                      <a:pt x="1444" y="4233"/>
                    </a:cubicBezTo>
                    <a:cubicBezTo>
                      <a:pt x="1617" y="4233"/>
                      <a:pt x="1857" y="4122"/>
                      <a:pt x="1829" y="4010"/>
                    </a:cubicBezTo>
                    <a:cubicBezTo>
                      <a:pt x="1403" y="2711"/>
                      <a:pt x="997" y="1392"/>
                      <a:pt x="570" y="73"/>
                    </a:cubicBezTo>
                    <a:cubicBezTo>
                      <a:pt x="558" y="22"/>
                      <a:pt x="496" y="1"/>
                      <a:pt x="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32;p2"/>
          <p:cNvSpPr/>
          <p:nvPr/>
        </p:nvSpPr>
        <p:spPr>
          <a:xfrm>
            <a:off x="10339603" y="5063040"/>
            <a:ext cx="900081" cy="1373077"/>
          </a:xfrm>
          <a:custGeom>
            <a:avLst/>
            <a:gdLst/>
            <a:ahLst/>
            <a:cxnLst/>
            <a:rect l="l" t="t" r="r" b="b"/>
            <a:pathLst>
              <a:path w="10900" h="16628" extrusionOk="0">
                <a:moveTo>
                  <a:pt x="6719" y="1"/>
                </a:moveTo>
                <a:cubicBezTo>
                  <a:pt x="6373" y="1"/>
                  <a:pt x="5988" y="41"/>
                  <a:pt x="5704" y="285"/>
                </a:cubicBezTo>
                <a:cubicBezTo>
                  <a:pt x="5440" y="508"/>
                  <a:pt x="5298" y="995"/>
                  <a:pt x="5521" y="1300"/>
                </a:cubicBezTo>
                <a:cubicBezTo>
                  <a:pt x="5642" y="1476"/>
                  <a:pt x="5841" y="1545"/>
                  <a:pt x="6053" y="1545"/>
                </a:cubicBezTo>
                <a:cubicBezTo>
                  <a:pt x="6231" y="1545"/>
                  <a:pt x="6419" y="1496"/>
                  <a:pt x="6576" y="1421"/>
                </a:cubicBezTo>
                <a:cubicBezTo>
                  <a:pt x="6857" y="1290"/>
                  <a:pt x="7190" y="930"/>
                  <a:pt x="7469" y="930"/>
                </a:cubicBezTo>
                <a:cubicBezTo>
                  <a:pt x="7533" y="930"/>
                  <a:pt x="7595" y="949"/>
                  <a:pt x="7652" y="995"/>
                </a:cubicBezTo>
                <a:cubicBezTo>
                  <a:pt x="7936" y="1239"/>
                  <a:pt x="8261" y="1604"/>
                  <a:pt x="8160" y="1970"/>
                </a:cubicBezTo>
                <a:cubicBezTo>
                  <a:pt x="8053" y="2439"/>
                  <a:pt x="7704" y="2612"/>
                  <a:pt x="7247" y="2612"/>
                </a:cubicBezTo>
                <a:cubicBezTo>
                  <a:pt x="6401" y="2612"/>
                  <a:pt x="5183" y="2020"/>
                  <a:pt x="4445" y="1624"/>
                </a:cubicBezTo>
                <a:cubicBezTo>
                  <a:pt x="4242" y="1503"/>
                  <a:pt x="4019" y="1361"/>
                  <a:pt x="3796" y="1340"/>
                </a:cubicBezTo>
                <a:cubicBezTo>
                  <a:pt x="3780" y="1339"/>
                  <a:pt x="3765" y="1338"/>
                  <a:pt x="3749" y="1338"/>
                </a:cubicBezTo>
                <a:cubicBezTo>
                  <a:pt x="3520" y="1338"/>
                  <a:pt x="3284" y="1477"/>
                  <a:pt x="3227" y="1706"/>
                </a:cubicBezTo>
                <a:cubicBezTo>
                  <a:pt x="3187" y="1868"/>
                  <a:pt x="3248" y="2030"/>
                  <a:pt x="3248" y="2193"/>
                </a:cubicBezTo>
                <a:cubicBezTo>
                  <a:pt x="3207" y="2619"/>
                  <a:pt x="2781" y="2842"/>
                  <a:pt x="2456" y="3086"/>
                </a:cubicBezTo>
                <a:cubicBezTo>
                  <a:pt x="2131" y="3329"/>
                  <a:pt x="1888" y="3898"/>
                  <a:pt x="2212" y="4121"/>
                </a:cubicBezTo>
                <a:cubicBezTo>
                  <a:pt x="2283" y="4172"/>
                  <a:pt x="2365" y="4192"/>
                  <a:pt x="2448" y="4192"/>
                </a:cubicBezTo>
                <a:cubicBezTo>
                  <a:pt x="2532" y="4192"/>
                  <a:pt x="2618" y="4172"/>
                  <a:pt x="2700" y="4141"/>
                </a:cubicBezTo>
                <a:cubicBezTo>
                  <a:pt x="3231" y="3948"/>
                  <a:pt x="3763" y="3435"/>
                  <a:pt x="4265" y="3435"/>
                </a:cubicBezTo>
                <a:cubicBezTo>
                  <a:pt x="4395" y="3435"/>
                  <a:pt x="4523" y="3469"/>
                  <a:pt x="4648" y="3553"/>
                </a:cubicBezTo>
                <a:cubicBezTo>
                  <a:pt x="5176" y="3918"/>
                  <a:pt x="5135" y="5014"/>
                  <a:pt x="5765" y="5116"/>
                </a:cubicBezTo>
                <a:cubicBezTo>
                  <a:pt x="5793" y="5120"/>
                  <a:pt x="5820" y="5122"/>
                  <a:pt x="5848" y="5122"/>
                </a:cubicBezTo>
                <a:cubicBezTo>
                  <a:pt x="6080" y="5122"/>
                  <a:pt x="6296" y="4979"/>
                  <a:pt x="6495" y="4852"/>
                </a:cubicBezTo>
                <a:cubicBezTo>
                  <a:pt x="6975" y="4570"/>
                  <a:pt x="7533" y="4415"/>
                  <a:pt x="8088" y="4415"/>
                </a:cubicBezTo>
                <a:cubicBezTo>
                  <a:pt x="8331" y="4415"/>
                  <a:pt x="8574" y="4445"/>
                  <a:pt x="8809" y="4507"/>
                </a:cubicBezTo>
                <a:cubicBezTo>
                  <a:pt x="8951" y="4547"/>
                  <a:pt x="9154" y="4649"/>
                  <a:pt x="9134" y="4811"/>
                </a:cubicBezTo>
                <a:cubicBezTo>
                  <a:pt x="9134" y="4997"/>
                  <a:pt x="8982" y="5023"/>
                  <a:pt x="8798" y="5023"/>
                </a:cubicBezTo>
                <a:cubicBezTo>
                  <a:pt x="8724" y="5023"/>
                  <a:pt x="8646" y="5019"/>
                  <a:pt x="8570" y="5019"/>
                </a:cubicBezTo>
                <a:cubicBezTo>
                  <a:pt x="8504" y="5019"/>
                  <a:pt x="8440" y="5022"/>
                  <a:pt x="8383" y="5034"/>
                </a:cubicBezTo>
                <a:cubicBezTo>
                  <a:pt x="8160" y="5095"/>
                  <a:pt x="8018" y="5339"/>
                  <a:pt x="8058" y="5582"/>
                </a:cubicBezTo>
                <a:cubicBezTo>
                  <a:pt x="8099" y="5826"/>
                  <a:pt x="9479" y="5522"/>
                  <a:pt x="9479" y="6090"/>
                </a:cubicBezTo>
                <a:cubicBezTo>
                  <a:pt x="9479" y="6496"/>
                  <a:pt x="8160" y="6638"/>
                  <a:pt x="7794" y="6658"/>
                </a:cubicBezTo>
                <a:cubicBezTo>
                  <a:pt x="7757" y="6662"/>
                  <a:pt x="7721" y="6664"/>
                  <a:pt x="7685" y="6664"/>
                </a:cubicBezTo>
                <a:cubicBezTo>
                  <a:pt x="7343" y="6664"/>
                  <a:pt x="7031" y="6499"/>
                  <a:pt x="6719" y="6333"/>
                </a:cubicBezTo>
                <a:cubicBezTo>
                  <a:pt x="5886" y="5867"/>
                  <a:pt x="5074" y="5339"/>
                  <a:pt x="4181" y="5034"/>
                </a:cubicBezTo>
                <a:cubicBezTo>
                  <a:pt x="3737" y="4886"/>
                  <a:pt x="3268" y="4796"/>
                  <a:pt x="2808" y="4796"/>
                </a:cubicBezTo>
                <a:cubicBezTo>
                  <a:pt x="2323" y="4796"/>
                  <a:pt x="1848" y="4896"/>
                  <a:pt x="1421" y="5136"/>
                </a:cubicBezTo>
                <a:cubicBezTo>
                  <a:pt x="589" y="5603"/>
                  <a:pt x="0" y="6679"/>
                  <a:pt x="264" y="7673"/>
                </a:cubicBezTo>
                <a:cubicBezTo>
                  <a:pt x="507" y="8627"/>
                  <a:pt x="1380" y="9195"/>
                  <a:pt x="2233" y="9500"/>
                </a:cubicBezTo>
                <a:cubicBezTo>
                  <a:pt x="2537" y="9601"/>
                  <a:pt x="2862" y="9703"/>
                  <a:pt x="3085" y="9926"/>
                </a:cubicBezTo>
                <a:cubicBezTo>
                  <a:pt x="3552" y="10373"/>
                  <a:pt x="3532" y="11185"/>
                  <a:pt x="3491" y="11875"/>
                </a:cubicBezTo>
                <a:cubicBezTo>
                  <a:pt x="3430" y="12890"/>
                  <a:pt x="3430" y="13925"/>
                  <a:pt x="3512" y="14960"/>
                </a:cubicBezTo>
                <a:cubicBezTo>
                  <a:pt x="3532" y="15508"/>
                  <a:pt x="3633" y="16097"/>
                  <a:pt x="4019" y="16421"/>
                </a:cubicBezTo>
                <a:cubicBezTo>
                  <a:pt x="4196" y="16564"/>
                  <a:pt x="4404" y="16627"/>
                  <a:pt x="4615" y="16627"/>
                </a:cubicBezTo>
                <a:cubicBezTo>
                  <a:pt x="4915" y="16627"/>
                  <a:pt x="5222" y="16502"/>
                  <a:pt x="5460" y="16300"/>
                </a:cubicBezTo>
                <a:cubicBezTo>
                  <a:pt x="5886" y="15975"/>
                  <a:pt x="6150" y="15467"/>
                  <a:pt x="6455" y="15001"/>
                </a:cubicBezTo>
                <a:cubicBezTo>
                  <a:pt x="7226" y="13742"/>
                  <a:pt x="8200" y="12626"/>
                  <a:pt x="9296" y="11692"/>
                </a:cubicBezTo>
                <a:cubicBezTo>
                  <a:pt x="9418" y="11570"/>
                  <a:pt x="9560" y="11469"/>
                  <a:pt x="9641" y="11306"/>
                </a:cubicBezTo>
                <a:cubicBezTo>
                  <a:pt x="9905" y="10779"/>
                  <a:pt x="9398" y="10210"/>
                  <a:pt x="8951" y="9865"/>
                </a:cubicBezTo>
                <a:cubicBezTo>
                  <a:pt x="8505" y="9500"/>
                  <a:pt x="8018" y="8891"/>
                  <a:pt x="8322" y="8404"/>
                </a:cubicBezTo>
                <a:cubicBezTo>
                  <a:pt x="8344" y="8393"/>
                  <a:pt x="8366" y="8388"/>
                  <a:pt x="8388" y="8388"/>
                </a:cubicBezTo>
                <a:cubicBezTo>
                  <a:pt x="8527" y="8388"/>
                  <a:pt x="8658" y="8591"/>
                  <a:pt x="8728" y="8749"/>
                </a:cubicBezTo>
                <a:cubicBezTo>
                  <a:pt x="8992" y="9277"/>
                  <a:pt x="9479" y="9703"/>
                  <a:pt x="10047" y="9784"/>
                </a:cubicBezTo>
                <a:cubicBezTo>
                  <a:pt x="10076" y="9786"/>
                  <a:pt x="10105" y="9787"/>
                  <a:pt x="10134" y="9787"/>
                </a:cubicBezTo>
                <a:cubicBezTo>
                  <a:pt x="10396" y="9787"/>
                  <a:pt x="10681" y="9705"/>
                  <a:pt x="10900" y="9540"/>
                </a:cubicBezTo>
                <a:lnTo>
                  <a:pt x="10900" y="1198"/>
                </a:lnTo>
                <a:cubicBezTo>
                  <a:pt x="9499" y="731"/>
                  <a:pt x="8160" y="21"/>
                  <a:pt x="6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35" y="239451"/>
            <a:ext cx="2312618" cy="1965725"/>
          </a:xfrm>
          <a:prstGeom prst="rect">
            <a:avLst/>
          </a:prstGeom>
        </p:spPr>
      </p:pic>
      <p:sp>
        <p:nvSpPr>
          <p:cNvPr id="16" name="Google Shape;1321;p45"/>
          <p:cNvSpPr txBox="1">
            <a:spLocks noGrp="1"/>
          </p:cNvSpPr>
          <p:nvPr>
            <p:ph type="ctrTitle" idx="4294967295"/>
          </p:nvPr>
        </p:nvSpPr>
        <p:spPr>
          <a:xfrm>
            <a:off x="2286900" y="2395444"/>
            <a:ext cx="7618200" cy="93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TRIP WITH</a:t>
            </a:r>
            <a:endParaRPr sz="54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17" name="Google Shape;1322;p45"/>
          <p:cNvSpPr txBox="1">
            <a:spLocks noGrp="1"/>
          </p:cNvSpPr>
          <p:nvPr>
            <p:ph type="subTitle" idx="4294967295"/>
          </p:nvPr>
        </p:nvSpPr>
        <p:spPr>
          <a:xfrm>
            <a:off x="2490450" y="4996682"/>
            <a:ext cx="7211100" cy="378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서울 </a:t>
            </a:r>
            <a:r>
              <a:rPr lang="en-US" altLang="ko-KR" sz="1400" dirty="0" smtClean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18</a:t>
            </a:r>
            <a:r>
              <a:rPr lang="ko-KR" altLang="en-US" sz="1400" dirty="0" smtClean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반 </a:t>
            </a:r>
            <a:r>
              <a:rPr lang="en-US" altLang="ko-KR" sz="1400" dirty="0" smtClean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1</a:t>
            </a:r>
            <a:r>
              <a:rPr lang="ko-KR" altLang="en-US" sz="1400" dirty="0" smtClean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조 </a:t>
            </a:r>
            <a:r>
              <a:rPr lang="ko-KR" altLang="en-US" sz="1400" dirty="0" err="1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장윤아</a:t>
            </a:r>
            <a:r>
              <a:rPr lang="ko-KR" altLang="en-US" sz="1400" dirty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sz="1400" dirty="0" err="1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고범수</a:t>
            </a:r>
            <a:r>
              <a:rPr lang="ko-KR" altLang="en-US" sz="1400" dirty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sz="1400" dirty="0" smtClean="0">
                <a:solidFill>
                  <a:srgbClr val="644F3E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백건우</a:t>
            </a:r>
            <a:endParaRPr lang="en-US" altLang="ko-KR" sz="1400" dirty="0" smtClean="0">
              <a:solidFill>
                <a:srgbClr val="644F3E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grpSp>
        <p:nvGrpSpPr>
          <p:cNvPr id="18" name="Google Shape;1323;p45"/>
          <p:cNvGrpSpPr/>
          <p:nvPr/>
        </p:nvGrpSpPr>
        <p:grpSpPr>
          <a:xfrm>
            <a:off x="8863108" y="33125"/>
            <a:ext cx="1536613" cy="1456641"/>
            <a:chOff x="7337625" y="835175"/>
            <a:chExt cx="1450206" cy="1374731"/>
          </a:xfrm>
        </p:grpSpPr>
        <p:sp>
          <p:nvSpPr>
            <p:cNvPr id="19" name="Google Shape;1324;p45"/>
            <p:cNvSpPr/>
            <p:nvPr/>
          </p:nvSpPr>
          <p:spPr>
            <a:xfrm>
              <a:off x="7338795" y="835175"/>
              <a:ext cx="1449036" cy="1374731"/>
            </a:xfrm>
            <a:custGeom>
              <a:avLst/>
              <a:gdLst/>
              <a:ahLst/>
              <a:cxnLst/>
              <a:rect l="l" t="t" r="r" b="b"/>
              <a:pathLst>
                <a:path w="14860" h="14098" extrusionOk="0">
                  <a:moveTo>
                    <a:pt x="7049" y="14086"/>
                  </a:moveTo>
                  <a:cubicBezTo>
                    <a:pt x="6442" y="14086"/>
                    <a:pt x="5859" y="13978"/>
                    <a:pt x="5275" y="13788"/>
                  </a:cubicBezTo>
                  <a:cubicBezTo>
                    <a:pt x="5037" y="13717"/>
                    <a:pt x="4787" y="13645"/>
                    <a:pt x="4549" y="13538"/>
                  </a:cubicBezTo>
                  <a:cubicBezTo>
                    <a:pt x="4168" y="13371"/>
                    <a:pt x="3787" y="13193"/>
                    <a:pt x="3418" y="12990"/>
                  </a:cubicBezTo>
                  <a:cubicBezTo>
                    <a:pt x="3096" y="12824"/>
                    <a:pt x="2799" y="12645"/>
                    <a:pt x="2501" y="12454"/>
                  </a:cubicBezTo>
                  <a:cubicBezTo>
                    <a:pt x="2120" y="12204"/>
                    <a:pt x="1799" y="11883"/>
                    <a:pt x="1489" y="11550"/>
                  </a:cubicBezTo>
                  <a:cubicBezTo>
                    <a:pt x="1227" y="11252"/>
                    <a:pt x="1001" y="10930"/>
                    <a:pt x="822" y="10585"/>
                  </a:cubicBezTo>
                  <a:cubicBezTo>
                    <a:pt x="644" y="10240"/>
                    <a:pt x="489" y="9895"/>
                    <a:pt x="346" y="9549"/>
                  </a:cubicBezTo>
                  <a:cubicBezTo>
                    <a:pt x="239" y="9299"/>
                    <a:pt x="168" y="9025"/>
                    <a:pt x="96" y="8764"/>
                  </a:cubicBezTo>
                  <a:cubicBezTo>
                    <a:pt x="60" y="8585"/>
                    <a:pt x="48" y="8394"/>
                    <a:pt x="48" y="8204"/>
                  </a:cubicBezTo>
                  <a:cubicBezTo>
                    <a:pt x="37" y="7978"/>
                    <a:pt x="37" y="7751"/>
                    <a:pt x="37" y="7525"/>
                  </a:cubicBezTo>
                  <a:cubicBezTo>
                    <a:pt x="25" y="7347"/>
                    <a:pt x="1" y="7168"/>
                    <a:pt x="13" y="7001"/>
                  </a:cubicBezTo>
                  <a:cubicBezTo>
                    <a:pt x="37" y="6549"/>
                    <a:pt x="48" y="6108"/>
                    <a:pt x="84" y="5668"/>
                  </a:cubicBezTo>
                  <a:cubicBezTo>
                    <a:pt x="144" y="5108"/>
                    <a:pt x="299" y="4584"/>
                    <a:pt x="537" y="4084"/>
                  </a:cubicBezTo>
                  <a:cubicBezTo>
                    <a:pt x="680" y="3787"/>
                    <a:pt x="810" y="3489"/>
                    <a:pt x="977" y="3215"/>
                  </a:cubicBezTo>
                  <a:cubicBezTo>
                    <a:pt x="1144" y="2941"/>
                    <a:pt x="1358" y="2691"/>
                    <a:pt x="1572" y="2465"/>
                  </a:cubicBezTo>
                  <a:cubicBezTo>
                    <a:pt x="1846" y="2179"/>
                    <a:pt x="2120" y="1906"/>
                    <a:pt x="2430" y="1655"/>
                  </a:cubicBezTo>
                  <a:cubicBezTo>
                    <a:pt x="2680" y="1465"/>
                    <a:pt x="2954" y="1322"/>
                    <a:pt x="3227" y="1167"/>
                  </a:cubicBezTo>
                  <a:cubicBezTo>
                    <a:pt x="3430" y="1048"/>
                    <a:pt x="3644" y="965"/>
                    <a:pt x="3835" y="834"/>
                  </a:cubicBezTo>
                  <a:cubicBezTo>
                    <a:pt x="4180" y="596"/>
                    <a:pt x="4573" y="465"/>
                    <a:pt x="4966" y="346"/>
                  </a:cubicBezTo>
                  <a:cubicBezTo>
                    <a:pt x="5275" y="262"/>
                    <a:pt x="5585" y="179"/>
                    <a:pt x="5894" y="84"/>
                  </a:cubicBezTo>
                  <a:cubicBezTo>
                    <a:pt x="6014" y="48"/>
                    <a:pt x="6109" y="48"/>
                    <a:pt x="6228" y="108"/>
                  </a:cubicBezTo>
                  <a:cubicBezTo>
                    <a:pt x="6264" y="132"/>
                    <a:pt x="6347" y="143"/>
                    <a:pt x="6383" y="120"/>
                  </a:cubicBezTo>
                  <a:cubicBezTo>
                    <a:pt x="6514" y="36"/>
                    <a:pt x="6656" y="12"/>
                    <a:pt x="6799" y="12"/>
                  </a:cubicBezTo>
                  <a:cubicBezTo>
                    <a:pt x="7121" y="1"/>
                    <a:pt x="7454" y="1"/>
                    <a:pt x="7776" y="24"/>
                  </a:cubicBezTo>
                  <a:cubicBezTo>
                    <a:pt x="8085" y="48"/>
                    <a:pt x="8395" y="72"/>
                    <a:pt x="8692" y="143"/>
                  </a:cubicBezTo>
                  <a:cubicBezTo>
                    <a:pt x="9109" y="227"/>
                    <a:pt x="9526" y="298"/>
                    <a:pt x="9895" y="524"/>
                  </a:cubicBezTo>
                  <a:cubicBezTo>
                    <a:pt x="10109" y="643"/>
                    <a:pt x="10347" y="715"/>
                    <a:pt x="10562" y="822"/>
                  </a:cubicBezTo>
                  <a:cubicBezTo>
                    <a:pt x="10931" y="1013"/>
                    <a:pt x="11276" y="1227"/>
                    <a:pt x="11586" y="1489"/>
                  </a:cubicBezTo>
                  <a:cubicBezTo>
                    <a:pt x="11740" y="1608"/>
                    <a:pt x="11895" y="1644"/>
                    <a:pt x="12074" y="1596"/>
                  </a:cubicBezTo>
                  <a:cubicBezTo>
                    <a:pt x="12145" y="1584"/>
                    <a:pt x="12169" y="1632"/>
                    <a:pt x="12169" y="1691"/>
                  </a:cubicBezTo>
                  <a:cubicBezTo>
                    <a:pt x="12181" y="1751"/>
                    <a:pt x="12205" y="1786"/>
                    <a:pt x="12276" y="1810"/>
                  </a:cubicBezTo>
                  <a:cubicBezTo>
                    <a:pt x="12324" y="1822"/>
                    <a:pt x="12371" y="1870"/>
                    <a:pt x="12407" y="1906"/>
                  </a:cubicBezTo>
                  <a:cubicBezTo>
                    <a:pt x="12645" y="2072"/>
                    <a:pt x="12883" y="2227"/>
                    <a:pt x="13110" y="2406"/>
                  </a:cubicBezTo>
                  <a:cubicBezTo>
                    <a:pt x="13312" y="2548"/>
                    <a:pt x="13491" y="2727"/>
                    <a:pt x="13669" y="2882"/>
                  </a:cubicBezTo>
                  <a:cubicBezTo>
                    <a:pt x="13776" y="2977"/>
                    <a:pt x="13884" y="3049"/>
                    <a:pt x="14015" y="3060"/>
                  </a:cubicBezTo>
                  <a:cubicBezTo>
                    <a:pt x="14265" y="3072"/>
                    <a:pt x="14431" y="3227"/>
                    <a:pt x="14562" y="3406"/>
                  </a:cubicBezTo>
                  <a:cubicBezTo>
                    <a:pt x="14741" y="3632"/>
                    <a:pt x="14812" y="3882"/>
                    <a:pt x="14753" y="4180"/>
                  </a:cubicBezTo>
                  <a:cubicBezTo>
                    <a:pt x="14717" y="4406"/>
                    <a:pt x="14741" y="4632"/>
                    <a:pt x="14741" y="4870"/>
                  </a:cubicBezTo>
                  <a:cubicBezTo>
                    <a:pt x="14741" y="5049"/>
                    <a:pt x="14765" y="5227"/>
                    <a:pt x="14765" y="5406"/>
                  </a:cubicBezTo>
                  <a:cubicBezTo>
                    <a:pt x="14788" y="5930"/>
                    <a:pt x="14812" y="6466"/>
                    <a:pt x="14824" y="7001"/>
                  </a:cubicBezTo>
                  <a:cubicBezTo>
                    <a:pt x="14836" y="7287"/>
                    <a:pt x="14860" y="7573"/>
                    <a:pt x="14848" y="7859"/>
                  </a:cubicBezTo>
                  <a:cubicBezTo>
                    <a:pt x="14836" y="8121"/>
                    <a:pt x="14788" y="8383"/>
                    <a:pt x="14741" y="8644"/>
                  </a:cubicBezTo>
                  <a:cubicBezTo>
                    <a:pt x="14681" y="8966"/>
                    <a:pt x="14610" y="9299"/>
                    <a:pt x="14503" y="9621"/>
                  </a:cubicBezTo>
                  <a:cubicBezTo>
                    <a:pt x="14431" y="9847"/>
                    <a:pt x="14312" y="10061"/>
                    <a:pt x="14193" y="10264"/>
                  </a:cubicBezTo>
                  <a:cubicBezTo>
                    <a:pt x="14038" y="10526"/>
                    <a:pt x="13872" y="10788"/>
                    <a:pt x="13693" y="11038"/>
                  </a:cubicBezTo>
                  <a:cubicBezTo>
                    <a:pt x="13514" y="11300"/>
                    <a:pt x="13276" y="11502"/>
                    <a:pt x="13026" y="11681"/>
                  </a:cubicBezTo>
                  <a:cubicBezTo>
                    <a:pt x="12717" y="11907"/>
                    <a:pt x="12395" y="12145"/>
                    <a:pt x="12074" y="12347"/>
                  </a:cubicBezTo>
                  <a:cubicBezTo>
                    <a:pt x="11693" y="12597"/>
                    <a:pt x="11324" y="12835"/>
                    <a:pt x="10931" y="13038"/>
                  </a:cubicBezTo>
                  <a:cubicBezTo>
                    <a:pt x="10466" y="13276"/>
                    <a:pt x="10002" y="13490"/>
                    <a:pt x="9526" y="13693"/>
                  </a:cubicBezTo>
                  <a:cubicBezTo>
                    <a:pt x="9145" y="13847"/>
                    <a:pt x="8752" y="13931"/>
                    <a:pt x="8335" y="13978"/>
                  </a:cubicBezTo>
                  <a:cubicBezTo>
                    <a:pt x="7978" y="14014"/>
                    <a:pt x="7609" y="14050"/>
                    <a:pt x="7240" y="14086"/>
                  </a:cubicBezTo>
                  <a:cubicBezTo>
                    <a:pt x="7180" y="14098"/>
                    <a:pt x="7121" y="14086"/>
                    <a:pt x="7049" y="14086"/>
                  </a:cubicBezTo>
                  <a:close/>
                  <a:moveTo>
                    <a:pt x="3144" y="2013"/>
                  </a:moveTo>
                  <a:cubicBezTo>
                    <a:pt x="3394" y="1894"/>
                    <a:pt x="3632" y="1786"/>
                    <a:pt x="3870" y="1667"/>
                  </a:cubicBezTo>
                  <a:cubicBezTo>
                    <a:pt x="4144" y="1536"/>
                    <a:pt x="4180" y="1548"/>
                    <a:pt x="4275" y="1846"/>
                  </a:cubicBezTo>
                  <a:cubicBezTo>
                    <a:pt x="4275" y="1858"/>
                    <a:pt x="4287" y="1870"/>
                    <a:pt x="4287" y="1894"/>
                  </a:cubicBezTo>
                  <a:cubicBezTo>
                    <a:pt x="4323" y="2036"/>
                    <a:pt x="4287" y="2120"/>
                    <a:pt x="4144" y="2167"/>
                  </a:cubicBezTo>
                  <a:cubicBezTo>
                    <a:pt x="4061" y="2191"/>
                    <a:pt x="4049" y="2227"/>
                    <a:pt x="4085" y="2298"/>
                  </a:cubicBezTo>
                  <a:cubicBezTo>
                    <a:pt x="4156" y="2406"/>
                    <a:pt x="4228" y="2525"/>
                    <a:pt x="4287" y="2644"/>
                  </a:cubicBezTo>
                  <a:cubicBezTo>
                    <a:pt x="4359" y="2775"/>
                    <a:pt x="4442" y="2894"/>
                    <a:pt x="4490" y="3037"/>
                  </a:cubicBezTo>
                  <a:cubicBezTo>
                    <a:pt x="4537" y="3144"/>
                    <a:pt x="4490" y="3179"/>
                    <a:pt x="4382" y="3168"/>
                  </a:cubicBezTo>
                  <a:cubicBezTo>
                    <a:pt x="4335" y="3168"/>
                    <a:pt x="4287" y="3168"/>
                    <a:pt x="4251" y="3179"/>
                  </a:cubicBezTo>
                  <a:cubicBezTo>
                    <a:pt x="4168" y="3227"/>
                    <a:pt x="4097" y="3203"/>
                    <a:pt x="4025" y="3168"/>
                  </a:cubicBezTo>
                  <a:cubicBezTo>
                    <a:pt x="3978" y="3144"/>
                    <a:pt x="3930" y="3132"/>
                    <a:pt x="3882" y="3108"/>
                  </a:cubicBezTo>
                  <a:cubicBezTo>
                    <a:pt x="3811" y="3084"/>
                    <a:pt x="3775" y="3120"/>
                    <a:pt x="3799" y="3179"/>
                  </a:cubicBezTo>
                  <a:cubicBezTo>
                    <a:pt x="3811" y="3239"/>
                    <a:pt x="3858" y="3287"/>
                    <a:pt x="3882" y="3346"/>
                  </a:cubicBezTo>
                  <a:cubicBezTo>
                    <a:pt x="3978" y="3513"/>
                    <a:pt x="4001" y="3727"/>
                    <a:pt x="3716" y="3751"/>
                  </a:cubicBezTo>
                  <a:cubicBezTo>
                    <a:pt x="3644" y="3751"/>
                    <a:pt x="3573" y="3751"/>
                    <a:pt x="3501" y="3751"/>
                  </a:cubicBezTo>
                  <a:cubicBezTo>
                    <a:pt x="3442" y="3751"/>
                    <a:pt x="3382" y="3751"/>
                    <a:pt x="3311" y="3751"/>
                  </a:cubicBezTo>
                  <a:cubicBezTo>
                    <a:pt x="3311" y="3870"/>
                    <a:pt x="3323" y="3977"/>
                    <a:pt x="3311" y="4084"/>
                  </a:cubicBezTo>
                  <a:cubicBezTo>
                    <a:pt x="3311" y="4156"/>
                    <a:pt x="3299" y="4227"/>
                    <a:pt x="3275" y="4299"/>
                  </a:cubicBezTo>
                  <a:cubicBezTo>
                    <a:pt x="3263" y="4382"/>
                    <a:pt x="3204" y="4442"/>
                    <a:pt x="3132" y="4442"/>
                  </a:cubicBezTo>
                  <a:cubicBezTo>
                    <a:pt x="3073" y="4430"/>
                    <a:pt x="2989" y="4394"/>
                    <a:pt x="2954" y="4346"/>
                  </a:cubicBezTo>
                  <a:cubicBezTo>
                    <a:pt x="2811" y="4096"/>
                    <a:pt x="2680" y="3846"/>
                    <a:pt x="2549" y="3596"/>
                  </a:cubicBezTo>
                  <a:cubicBezTo>
                    <a:pt x="2477" y="3489"/>
                    <a:pt x="2418" y="3358"/>
                    <a:pt x="2311" y="3287"/>
                  </a:cubicBezTo>
                  <a:cubicBezTo>
                    <a:pt x="2168" y="3191"/>
                    <a:pt x="1989" y="3144"/>
                    <a:pt x="1823" y="3084"/>
                  </a:cubicBezTo>
                  <a:cubicBezTo>
                    <a:pt x="1763" y="3168"/>
                    <a:pt x="1692" y="3263"/>
                    <a:pt x="1620" y="3346"/>
                  </a:cubicBezTo>
                  <a:cubicBezTo>
                    <a:pt x="1334" y="3715"/>
                    <a:pt x="1084" y="4084"/>
                    <a:pt x="930" y="4513"/>
                  </a:cubicBezTo>
                  <a:cubicBezTo>
                    <a:pt x="894" y="4632"/>
                    <a:pt x="822" y="4715"/>
                    <a:pt x="703" y="4763"/>
                  </a:cubicBezTo>
                  <a:cubicBezTo>
                    <a:pt x="584" y="4823"/>
                    <a:pt x="489" y="4930"/>
                    <a:pt x="429" y="5061"/>
                  </a:cubicBezTo>
                  <a:cubicBezTo>
                    <a:pt x="394" y="5144"/>
                    <a:pt x="358" y="5227"/>
                    <a:pt x="334" y="5323"/>
                  </a:cubicBezTo>
                  <a:cubicBezTo>
                    <a:pt x="263" y="5537"/>
                    <a:pt x="263" y="5751"/>
                    <a:pt x="382" y="5942"/>
                  </a:cubicBezTo>
                  <a:cubicBezTo>
                    <a:pt x="501" y="6132"/>
                    <a:pt x="501" y="6216"/>
                    <a:pt x="358" y="6382"/>
                  </a:cubicBezTo>
                  <a:cubicBezTo>
                    <a:pt x="299" y="6466"/>
                    <a:pt x="263" y="6632"/>
                    <a:pt x="299" y="6692"/>
                  </a:cubicBezTo>
                  <a:cubicBezTo>
                    <a:pt x="346" y="6751"/>
                    <a:pt x="382" y="6823"/>
                    <a:pt x="394" y="6882"/>
                  </a:cubicBezTo>
                  <a:cubicBezTo>
                    <a:pt x="394" y="7037"/>
                    <a:pt x="394" y="7204"/>
                    <a:pt x="382" y="7359"/>
                  </a:cubicBezTo>
                  <a:cubicBezTo>
                    <a:pt x="382" y="7382"/>
                    <a:pt x="370" y="7418"/>
                    <a:pt x="346" y="7430"/>
                  </a:cubicBezTo>
                  <a:cubicBezTo>
                    <a:pt x="263" y="7478"/>
                    <a:pt x="275" y="7561"/>
                    <a:pt x="310" y="7632"/>
                  </a:cubicBezTo>
                  <a:cubicBezTo>
                    <a:pt x="346" y="7704"/>
                    <a:pt x="394" y="7775"/>
                    <a:pt x="418" y="7847"/>
                  </a:cubicBezTo>
                  <a:cubicBezTo>
                    <a:pt x="465" y="7954"/>
                    <a:pt x="513" y="8049"/>
                    <a:pt x="525" y="8156"/>
                  </a:cubicBezTo>
                  <a:cubicBezTo>
                    <a:pt x="525" y="8216"/>
                    <a:pt x="501" y="8323"/>
                    <a:pt x="453" y="8347"/>
                  </a:cubicBezTo>
                  <a:cubicBezTo>
                    <a:pt x="334" y="8418"/>
                    <a:pt x="346" y="8502"/>
                    <a:pt x="370" y="8597"/>
                  </a:cubicBezTo>
                  <a:cubicBezTo>
                    <a:pt x="441" y="8811"/>
                    <a:pt x="525" y="9014"/>
                    <a:pt x="596" y="9216"/>
                  </a:cubicBezTo>
                  <a:cubicBezTo>
                    <a:pt x="608" y="9240"/>
                    <a:pt x="620" y="9275"/>
                    <a:pt x="632" y="9275"/>
                  </a:cubicBezTo>
                  <a:cubicBezTo>
                    <a:pt x="751" y="9287"/>
                    <a:pt x="799" y="9383"/>
                    <a:pt x="846" y="9466"/>
                  </a:cubicBezTo>
                  <a:cubicBezTo>
                    <a:pt x="894" y="9597"/>
                    <a:pt x="918" y="9740"/>
                    <a:pt x="1061" y="9811"/>
                  </a:cubicBezTo>
                  <a:cubicBezTo>
                    <a:pt x="1061" y="9823"/>
                    <a:pt x="1061" y="9823"/>
                    <a:pt x="1072" y="9835"/>
                  </a:cubicBezTo>
                  <a:cubicBezTo>
                    <a:pt x="1156" y="10026"/>
                    <a:pt x="1227" y="10216"/>
                    <a:pt x="1322" y="10395"/>
                  </a:cubicBezTo>
                  <a:cubicBezTo>
                    <a:pt x="1477" y="10692"/>
                    <a:pt x="1644" y="10966"/>
                    <a:pt x="1823" y="11252"/>
                  </a:cubicBezTo>
                  <a:cubicBezTo>
                    <a:pt x="1823" y="11276"/>
                    <a:pt x="1846" y="11276"/>
                    <a:pt x="1858" y="11300"/>
                  </a:cubicBezTo>
                  <a:cubicBezTo>
                    <a:pt x="1989" y="11395"/>
                    <a:pt x="2120" y="11490"/>
                    <a:pt x="2227" y="11609"/>
                  </a:cubicBezTo>
                  <a:cubicBezTo>
                    <a:pt x="2537" y="11919"/>
                    <a:pt x="2846" y="12216"/>
                    <a:pt x="3192" y="12466"/>
                  </a:cubicBezTo>
                  <a:cubicBezTo>
                    <a:pt x="3644" y="12788"/>
                    <a:pt x="4097" y="13097"/>
                    <a:pt x="4609" y="13312"/>
                  </a:cubicBezTo>
                  <a:cubicBezTo>
                    <a:pt x="5204" y="13562"/>
                    <a:pt x="5823" y="13728"/>
                    <a:pt x="6478" y="13776"/>
                  </a:cubicBezTo>
                  <a:cubicBezTo>
                    <a:pt x="6942" y="13812"/>
                    <a:pt x="7418" y="13812"/>
                    <a:pt x="7895" y="13740"/>
                  </a:cubicBezTo>
                  <a:cubicBezTo>
                    <a:pt x="8240" y="13681"/>
                    <a:pt x="8585" y="13609"/>
                    <a:pt x="8931" y="13550"/>
                  </a:cubicBezTo>
                  <a:cubicBezTo>
                    <a:pt x="9419" y="13466"/>
                    <a:pt x="9883" y="13288"/>
                    <a:pt x="10335" y="13074"/>
                  </a:cubicBezTo>
                  <a:cubicBezTo>
                    <a:pt x="10574" y="12955"/>
                    <a:pt x="10812" y="12835"/>
                    <a:pt x="11050" y="12716"/>
                  </a:cubicBezTo>
                  <a:cubicBezTo>
                    <a:pt x="11348" y="12574"/>
                    <a:pt x="11621" y="12395"/>
                    <a:pt x="11859" y="12169"/>
                  </a:cubicBezTo>
                  <a:cubicBezTo>
                    <a:pt x="12324" y="11704"/>
                    <a:pt x="12788" y="11240"/>
                    <a:pt x="13181" y="10728"/>
                  </a:cubicBezTo>
                  <a:cubicBezTo>
                    <a:pt x="13360" y="10502"/>
                    <a:pt x="13526" y="10288"/>
                    <a:pt x="13669" y="10049"/>
                  </a:cubicBezTo>
                  <a:cubicBezTo>
                    <a:pt x="13872" y="9716"/>
                    <a:pt x="13967" y="9323"/>
                    <a:pt x="14062" y="8942"/>
                  </a:cubicBezTo>
                  <a:cubicBezTo>
                    <a:pt x="14134" y="8656"/>
                    <a:pt x="14181" y="8383"/>
                    <a:pt x="14086" y="8097"/>
                  </a:cubicBezTo>
                  <a:cubicBezTo>
                    <a:pt x="14050" y="7978"/>
                    <a:pt x="14050" y="7882"/>
                    <a:pt x="14145" y="7787"/>
                  </a:cubicBezTo>
                  <a:cubicBezTo>
                    <a:pt x="14205" y="7716"/>
                    <a:pt x="14181" y="7656"/>
                    <a:pt x="14074" y="7632"/>
                  </a:cubicBezTo>
                  <a:cubicBezTo>
                    <a:pt x="14050" y="7621"/>
                    <a:pt x="14003" y="7609"/>
                    <a:pt x="13991" y="7573"/>
                  </a:cubicBezTo>
                  <a:cubicBezTo>
                    <a:pt x="13919" y="7454"/>
                    <a:pt x="13895" y="7323"/>
                    <a:pt x="13907" y="7180"/>
                  </a:cubicBezTo>
                  <a:cubicBezTo>
                    <a:pt x="13919" y="7073"/>
                    <a:pt x="14026" y="7049"/>
                    <a:pt x="14098" y="7001"/>
                  </a:cubicBezTo>
                  <a:cubicBezTo>
                    <a:pt x="14169" y="6966"/>
                    <a:pt x="14205" y="6918"/>
                    <a:pt x="14193" y="6847"/>
                  </a:cubicBezTo>
                  <a:cubicBezTo>
                    <a:pt x="14193" y="6775"/>
                    <a:pt x="14193" y="6716"/>
                    <a:pt x="14205" y="6644"/>
                  </a:cubicBezTo>
                  <a:cubicBezTo>
                    <a:pt x="14205" y="6585"/>
                    <a:pt x="14241" y="6525"/>
                    <a:pt x="14241" y="6466"/>
                  </a:cubicBezTo>
                  <a:cubicBezTo>
                    <a:pt x="14241" y="6347"/>
                    <a:pt x="14241" y="6227"/>
                    <a:pt x="14217" y="6108"/>
                  </a:cubicBezTo>
                  <a:cubicBezTo>
                    <a:pt x="14169" y="5811"/>
                    <a:pt x="14134" y="5501"/>
                    <a:pt x="14074" y="5204"/>
                  </a:cubicBezTo>
                  <a:cubicBezTo>
                    <a:pt x="13979" y="4834"/>
                    <a:pt x="13812" y="4489"/>
                    <a:pt x="13610" y="4168"/>
                  </a:cubicBezTo>
                  <a:cubicBezTo>
                    <a:pt x="13395" y="3834"/>
                    <a:pt x="13181" y="3477"/>
                    <a:pt x="12943" y="3156"/>
                  </a:cubicBezTo>
                  <a:cubicBezTo>
                    <a:pt x="12741" y="2870"/>
                    <a:pt x="12514" y="2608"/>
                    <a:pt x="12300" y="2346"/>
                  </a:cubicBezTo>
                  <a:cubicBezTo>
                    <a:pt x="12229" y="2263"/>
                    <a:pt x="12121" y="2191"/>
                    <a:pt x="12026" y="2120"/>
                  </a:cubicBezTo>
                  <a:cubicBezTo>
                    <a:pt x="11931" y="2048"/>
                    <a:pt x="11836" y="1989"/>
                    <a:pt x="11740" y="1917"/>
                  </a:cubicBezTo>
                  <a:cubicBezTo>
                    <a:pt x="11657" y="1858"/>
                    <a:pt x="11586" y="1798"/>
                    <a:pt x="11502" y="1739"/>
                  </a:cubicBezTo>
                  <a:cubicBezTo>
                    <a:pt x="11455" y="1703"/>
                    <a:pt x="11407" y="1679"/>
                    <a:pt x="11359" y="1644"/>
                  </a:cubicBezTo>
                  <a:cubicBezTo>
                    <a:pt x="11181" y="1513"/>
                    <a:pt x="11026" y="1346"/>
                    <a:pt x="10800" y="1298"/>
                  </a:cubicBezTo>
                  <a:cubicBezTo>
                    <a:pt x="10776" y="1286"/>
                    <a:pt x="10752" y="1275"/>
                    <a:pt x="10740" y="1263"/>
                  </a:cubicBezTo>
                  <a:cubicBezTo>
                    <a:pt x="10657" y="1215"/>
                    <a:pt x="10586" y="1155"/>
                    <a:pt x="10514" y="1120"/>
                  </a:cubicBezTo>
                  <a:cubicBezTo>
                    <a:pt x="10157" y="965"/>
                    <a:pt x="9800" y="834"/>
                    <a:pt x="9454" y="679"/>
                  </a:cubicBezTo>
                  <a:cubicBezTo>
                    <a:pt x="9228" y="584"/>
                    <a:pt x="9014" y="477"/>
                    <a:pt x="8776" y="453"/>
                  </a:cubicBezTo>
                  <a:cubicBezTo>
                    <a:pt x="8526" y="441"/>
                    <a:pt x="8300" y="393"/>
                    <a:pt x="8073" y="286"/>
                  </a:cubicBezTo>
                  <a:cubicBezTo>
                    <a:pt x="7954" y="239"/>
                    <a:pt x="7823" y="239"/>
                    <a:pt x="7692" y="251"/>
                  </a:cubicBezTo>
                  <a:cubicBezTo>
                    <a:pt x="7573" y="251"/>
                    <a:pt x="7466" y="251"/>
                    <a:pt x="7359" y="251"/>
                  </a:cubicBezTo>
                  <a:cubicBezTo>
                    <a:pt x="7180" y="239"/>
                    <a:pt x="7002" y="227"/>
                    <a:pt x="6823" y="239"/>
                  </a:cubicBezTo>
                  <a:cubicBezTo>
                    <a:pt x="6371" y="286"/>
                    <a:pt x="5930" y="370"/>
                    <a:pt x="5502" y="501"/>
                  </a:cubicBezTo>
                  <a:cubicBezTo>
                    <a:pt x="5228" y="584"/>
                    <a:pt x="4954" y="679"/>
                    <a:pt x="4728" y="858"/>
                  </a:cubicBezTo>
                  <a:cubicBezTo>
                    <a:pt x="4668" y="905"/>
                    <a:pt x="4585" y="941"/>
                    <a:pt x="4513" y="965"/>
                  </a:cubicBezTo>
                  <a:cubicBezTo>
                    <a:pt x="4359" y="1024"/>
                    <a:pt x="4311" y="1167"/>
                    <a:pt x="4406" y="1286"/>
                  </a:cubicBezTo>
                  <a:cubicBezTo>
                    <a:pt x="4442" y="1322"/>
                    <a:pt x="4466" y="1370"/>
                    <a:pt x="4406" y="1417"/>
                  </a:cubicBezTo>
                  <a:cubicBezTo>
                    <a:pt x="4394" y="1405"/>
                    <a:pt x="4382" y="1405"/>
                    <a:pt x="4370" y="1394"/>
                  </a:cubicBezTo>
                  <a:cubicBezTo>
                    <a:pt x="4204" y="1227"/>
                    <a:pt x="4109" y="1227"/>
                    <a:pt x="3954" y="1394"/>
                  </a:cubicBezTo>
                  <a:cubicBezTo>
                    <a:pt x="3906" y="1441"/>
                    <a:pt x="3870" y="1441"/>
                    <a:pt x="3835" y="1394"/>
                  </a:cubicBezTo>
                  <a:cubicBezTo>
                    <a:pt x="3811" y="1370"/>
                    <a:pt x="3787" y="1346"/>
                    <a:pt x="3763" y="1322"/>
                  </a:cubicBezTo>
                  <a:cubicBezTo>
                    <a:pt x="3716" y="1275"/>
                    <a:pt x="3680" y="1191"/>
                    <a:pt x="3597" y="1227"/>
                  </a:cubicBezTo>
                  <a:cubicBezTo>
                    <a:pt x="3537" y="1251"/>
                    <a:pt x="3477" y="1298"/>
                    <a:pt x="3466" y="1358"/>
                  </a:cubicBezTo>
                  <a:cubicBezTo>
                    <a:pt x="3430" y="1453"/>
                    <a:pt x="3418" y="1560"/>
                    <a:pt x="3406" y="1667"/>
                  </a:cubicBezTo>
                  <a:cubicBezTo>
                    <a:pt x="3394" y="1727"/>
                    <a:pt x="3370" y="1751"/>
                    <a:pt x="3311" y="1727"/>
                  </a:cubicBezTo>
                  <a:cubicBezTo>
                    <a:pt x="3239" y="1703"/>
                    <a:pt x="3192" y="1715"/>
                    <a:pt x="3144" y="1786"/>
                  </a:cubicBezTo>
                  <a:cubicBezTo>
                    <a:pt x="3108" y="1846"/>
                    <a:pt x="3096" y="1917"/>
                    <a:pt x="3144" y="2013"/>
                  </a:cubicBezTo>
                  <a:close/>
                  <a:moveTo>
                    <a:pt x="2811" y="3430"/>
                  </a:moveTo>
                  <a:cubicBezTo>
                    <a:pt x="2799" y="3430"/>
                    <a:pt x="2787" y="3441"/>
                    <a:pt x="2775" y="3453"/>
                  </a:cubicBezTo>
                  <a:cubicBezTo>
                    <a:pt x="2799" y="3513"/>
                    <a:pt x="2811" y="3584"/>
                    <a:pt x="2846" y="3644"/>
                  </a:cubicBezTo>
                  <a:cubicBezTo>
                    <a:pt x="2858" y="3668"/>
                    <a:pt x="2894" y="3680"/>
                    <a:pt x="2930" y="3691"/>
                  </a:cubicBezTo>
                  <a:cubicBezTo>
                    <a:pt x="2942" y="3656"/>
                    <a:pt x="2977" y="3608"/>
                    <a:pt x="2966" y="3596"/>
                  </a:cubicBezTo>
                  <a:cubicBezTo>
                    <a:pt x="2918" y="3537"/>
                    <a:pt x="2858" y="3489"/>
                    <a:pt x="2811" y="3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5;p45"/>
            <p:cNvSpPr/>
            <p:nvPr/>
          </p:nvSpPr>
          <p:spPr>
            <a:xfrm>
              <a:off x="7337625" y="1211377"/>
              <a:ext cx="23403" cy="43003"/>
            </a:xfrm>
            <a:custGeom>
              <a:avLst/>
              <a:gdLst/>
              <a:ahLst/>
              <a:cxnLst/>
              <a:rect l="l" t="t" r="r" b="b"/>
              <a:pathLst>
                <a:path w="240" h="441" extrusionOk="0">
                  <a:moveTo>
                    <a:pt x="96" y="441"/>
                  </a:moveTo>
                  <a:cubicBezTo>
                    <a:pt x="1" y="322"/>
                    <a:pt x="1" y="131"/>
                    <a:pt x="84" y="36"/>
                  </a:cubicBezTo>
                  <a:cubicBezTo>
                    <a:pt x="96" y="12"/>
                    <a:pt x="156" y="0"/>
                    <a:pt x="191" y="0"/>
                  </a:cubicBezTo>
                  <a:cubicBezTo>
                    <a:pt x="215" y="12"/>
                    <a:pt x="239" y="72"/>
                    <a:pt x="239" y="95"/>
                  </a:cubicBezTo>
                  <a:cubicBezTo>
                    <a:pt x="191" y="214"/>
                    <a:pt x="144" y="334"/>
                    <a:pt x="96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6;p45"/>
            <p:cNvSpPr/>
            <p:nvPr/>
          </p:nvSpPr>
          <p:spPr>
            <a:xfrm>
              <a:off x="8279202" y="1011672"/>
              <a:ext cx="276448" cy="164894"/>
            </a:xfrm>
            <a:custGeom>
              <a:avLst/>
              <a:gdLst/>
              <a:ahLst/>
              <a:cxnLst/>
              <a:rect l="l" t="t" r="r" b="b"/>
              <a:pathLst>
                <a:path w="2835" h="1691" extrusionOk="0">
                  <a:moveTo>
                    <a:pt x="513" y="1691"/>
                  </a:moveTo>
                  <a:cubicBezTo>
                    <a:pt x="501" y="1512"/>
                    <a:pt x="382" y="1453"/>
                    <a:pt x="263" y="1393"/>
                  </a:cubicBezTo>
                  <a:cubicBezTo>
                    <a:pt x="1" y="1250"/>
                    <a:pt x="1" y="1048"/>
                    <a:pt x="144" y="834"/>
                  </a:cubicBezTo>
                  <a:cubicBezTo>
                    <a:pt x="191" y="762"/>
                    <a:pt x="215" y="655"/>
                    <a:pt x="334" y="667"/>
                  </a:cubicBezTo>
                  <a:cubicBezTo>
                    <a:pt x="418" y="691"/>
                    <a:pt x="537" y="858"/>
                    <a:pt x="549" y="965"/>
                  </a:cubicBezTo>
                  <a:cubicBezTo>
                    <a:pt x="561" y="1036"/>
                    <a:pt x="572" y="1108"/>
                    <a:pt x="596" y="1167"/>
                  </a:cubicBezTo>
                  <a:cubicBezTo>
                    <a:pt x="596" y="1191"/>
                    <a:pt x="632" y="1227"/>
                    <a:pt x="644" y="1227"/>
                  </a:cubicBezTo>
                  <a:cubicBezTo>
                    <a:pt x="703" y="1239"/>
                    <a:pt x="763" y="1227"/>
                    <a:pt x="822" y="1227"/>
                  </a:cubicBezTo>
                  <a:cubicBezTo>
                    <a:pt x="822" y="1191"/>
                    <a:pt x="822" y="1131"/>
                    <a:pt x="811" y="1096"/>
                  </a:cubicBezTo>
                  <a:cubicBezTo>
                    <a:pt x="775" y="1000"/>
                    <a:pt x="715" y="905"/>
                    <a:pt x="668" y="822"/>
                  </a:cubicBezTo>
                  <a:cubicBezTo>
                    <a:pt x="584" y="667"/>
                    <a:pt x="501" y="488"/>
                    <a:pt x="608" y="322"/>
                  </a:cubicBezTo>
                  <a:cubicBezTo>
                    <a:pt x="715" y="143"/>
                    <a:pt x="870" y="0"/>
                    <a:pt x="1096" y="12"/>
                  </a:cubicBezTo>
                  <a:cubicBezTo>
                    <a:pt x="1180" y="24"/>
                    <a:pt x="1275" y="72"/>
                    <a:pt x="1334" y="119"/>
                  </a:cubicBezTo>
                  <a:cubicBezTo>
                    <a:pt x="1525" y="262"/>
                    <a:pt x="1692" y="417"/>
                    <a:pt x="1918" y="500"/>
                  </a:cubicBezTo>
                  <a:cubicBezTo>
                    <a:pt x="1965" y="524"/>
                    <a:pt x="1989" y="607"/>
                    <a:pt x="2037" y="655"/>
                  </a:cubicBezTo>
                  <a:cubicBezTo>
                    <a:pt x="2073" y="703"/>
                    <a:pt x="2108" y="750"/>
                    <a:pt x="2156" y="774"/>
                  </a:cubicBezTo>
                  <a:cubicBezTo>
                    <a:pt x="2370" y="869"/>
                    <a:pt x="2537" y="1012"/>
                    <a:pt x="2644" y="1239"/>
                  </a:cubicBezTo>
                  <a:cubicBezTo>
                    <a:pt x="2668" y="1286"/>
                    <a:pt x="2704" y="1334"/>
                    <a:pt x="2739" y="1369"/>
                  </a:cubicBezTo>
                  <a:cubicBezTo>
                    <a:pt x="2811" y="1429"/>
                    <a:pt x="2835" y="1500"/>
                    <a:pt x="2775" y="1596"/>
                  </a:cubicBezTo>
                  <a:cubicBezTo>
                    <a:pt x="2739" y="1536"/>
                    <a:pt x="2704" y="1477"/>
                    <a:pt x="2680" y="1417"/>
                  </a:cubicBezTo>
                  <a:cubicBezTo>
                    <a:pt x="2632" y="1346"/>
                    <a:pt x="2573" y="1322"/>
                    <a:pt x="2489" y="1334"/>
                  </a:cubicBezTo>
                  <a:cubicBezTo>
                    <a:pt x="2382" y="1358"/>
                    <a:pt x="2275" y="1369"/>
                    <a:pt x="2204" y="1465"/>
                  </a:cubicBezTo>
                  <a:cubicBezTo>
                    <a:pt x="2192" y="1489"/>
                    <a:pt x="2156" y="1477"/>
                    <a:pt x="2132" y="1489"/>
                  </a:cubicBezTo>
                  <a:cubicBezTo>
                    <a:pt x="2132" y="1465"/>
                    <a:pt x="2120" y="1441"/>
                    <a:pt x="2120" y="1429"/>
                  </a:cubicBezTo>
                  <a:cubicBezTo>
                    <a:pt x="2156" y="1358"/>
                    <a:pt x="2108" y="1310"/>
                    <a:pt x="2061" y="1298"/>
                  </a:cubicBezTo>
                  <a:cubicBezTo>
                    <a:pt x="1942" y="1262"/>
                    <a:pt x="1930" y="1179"/>
                    <a:pt x="1930" y="1072"/>
                  </a:cubicBezTo>
                  <a:cubicBezTo>
                    <a:pt x="1930" y="977"/>
                    <a:pt x="1930" y="881"/>
                    <a:pt x="1894" y="786"/>
                  </a:cubicBezTo>
                  <a:cubicBezTo>
                    <a:pt x="1870" y="691"/>
                    <a:pt x="1787" y="691"/>
                    <a:pt x="1739" y="774"/>
                  </a:cubicBezTo>
                  <a:cubicBezTo>
                    <a:pt x="1704" y="834"/>
                    <a:pt x="1680" y="893"/>
                    <a:pt x="1644" y="941"/>
                  </a:cubicBezTo>
                  <a:cubicBezTo>
                    <a:pt x="1584" y="1024"/>
                    <a:pt x="1513" y="1036"/>
                    <a:pt x="1442" y="977"/>
                  </a:cubicBezTo>
                  <a:cubicBezTo>
                    <a:pt x="1323" y="881"/>
                    <a:pt x="1275" y="750"/>
                    <a:pt x="1263" y="607"/>
                  </a:cubicBezTo>
                  <a:cubicBezTo>
                    <a:pt x="1251" y="536"/>
                    <a:pt x="1251" y="465"/>
                    <a:pt x="1156" y="441"/>
                  </a:cubicBezTo>
                  <a:cubicBezTo>
                    <a:pt x="1144" y="500"/>
                    <a:pt x="1120" y="572"/>
                    <a:pt x="1132" y="631"/>
                  </a:cubicBezTo>
                  <a:cubicBezTo>
                    <a:pt x="1168" y="738"/>
                    <a:pt x="1215" y="846"/>
                    <a:pt x="1263" y="953"/>
                  </a:cubicBezTo>
                  <a:cubicBezTo>
                    <a:pt x="1382" y="1215"/>
                    <a:pt x="1287" y="1369"/>
                    <a:pt x="1084" y="1500"/>
                  </a:cubicBezTo>
                  <a:cubicBezTo>
                    <a:pt x="1037" y="1524"/>
                    <a:pt x="953" y="1536"/>
                    <a:pt x="894" y="1524"/>
                  </a:cubicBezTo>
                  <a:cubicBezTo>
                    <a:pt x="787" y="1512"/>
                    <a:pt x="703" y="1524"/>
                    <a:pt x="632" y="1620"/>
                  </a:cubicBezTo>
                  <a:cubicBezTo>
                    <a:pt x="608" y="1643"/>
                    <a:pt x="572" y="1655"/>
                    <a:pt x="513" y="1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27;p45"/>
            <p:cNvSpPr/>
            <p:nvPr/>
          </p:nvSpPr>
          <p:spPr>
            <a:xfrm>
              <a:off x="8499872" y="1505083"/>
              <a:ext cx="192782" cy="159140"/>
            </a:xfrm>
            <a:custGeom>
              <a:avLst/>
              <a:gdLst/>
              <a:ahLst/>
              <a:cxnLst/>
              <a:rect l="l" t="t" r="r" b="b"/>
              <a:pathLst>
                <a:path w="1977" h="1632" extrusionOk="0">
                  <a:moveTo>
                    <a:pt x="1298" y="881"/>
                  </a:moveTo>
                  <a:cubicBezTo>
                    <a:pt x="1238" y="977"/>
                    <a:pt x="1167" y="1060"/>
                    <a:pt x="1119" y="1167"/>
                  </a:cubicBezTo>
                  <a:cubicBezTo>
                    <a:pt x="1072" y="1310"/>
                    <a:pt x="953" y="1382"/>
                    <a:pt x="834" y="1429"/>
                  </a:cubicBezTo>
                  <a:cubicBezTo>
                    <a:pt x="524" y="1572"/>
                    <a:pt x="155" y="1429"/>
                    <a:pt x="24" y="1120"/>
                  </a:cubicBezTo>
                  <a:cubicBezTo>
                    <a:pt x="0" y="1060"/>
                    <a:pt x="12" y="965"/>
                    <a:pt x="24" y="893"/>
                  </a:cubicBezTo>
                  <a:cubicBezTo>
                    <a:pt x="83" y="655"/>
                    <a:pt x="155" y="417"/>
                    <a:pt x="214" y="167"/>
                  </a:cubicBezTo>
                  <a:cubicBezTo>
                    <a:pt x="238" y="108"/>
                    <a:pt x="262" y="60"/>
                    <a:pt x="286" y="0"/>
                  </a:cubicBezTo>
                  <a:lnTo>
                    <a:pt x="322" y="0"/>
                  </a:lnTo>
                  <a:cubicBezTo>
                    <a:pt x="345" y="48"/>
                    <a:pt x="369" y="96"/>
                    <a:pt x="369" y="131"/>
                  </a:cubicBezTo>
                  <a:cubicBezTo>
                    <a:pt x="381" y="227"/>
                    <a:pt x="429" y="250"/>
                    <a:pt x="524" y="274"/>
                  </a:cubicBezTo>
                  <a:cubicBezTo>
                    <a:pt x="595" y="298"/>
                    <a:pt x="679" y="346"/>
                    <a:pt x="738" y="405"/>
                  </a:cubicBezTo>
                  <a:cubicBezTo>
                    <a:pt x="786" y="441"/>
                    <a:pt x="786" y="512"/>
                    <a:pt x="726" y="560"/>
                  </a:cubicBezTo>
                  <a:cubicBezTo>
                    <a:pt x="643" y="643"/>
                    <a:pt x="548" y="715"/>
                    <a:pt x="464" y="786"/>
                  </a:cubicBezTo>
                  <a:cubicBezTo>
                    <a:pt x="429" y="834"/>
                    <a:pt x="393" y="881"/>
                    <a:pt x="357" y="929"/>
                  </a:cubicBezTo>
                  <a:cubicBezTo>
                    <a:pt x="429" y="977"/>
                    <a:pt x="476" y="1024"/>
                    <a:pt x="536" y="1060"/>
                  </a:cubicBezTo>
                  <a:cubicBezTo>
                    <a:pt x="595" y="1096"/>
                    <a:pt x="643" y="1096"/>
                    <a:pt x="691" y="1048"/>
                  </a:cubicBezTo>
                  <a:cubicBezTo>
                    <a:pt x="750" y="965"/>
                    <a:pt x="810" y="893"/>
                    <a:pt x="845" y="798"/>
                  </a:cubicBezTo>
                  <a:cubicBezTo>
                    <a:pt x="881" y="679"/>
                    <a:pt x="953" y="608"/>
                    <a:pt x="1048" y="548"/>
                  </a:cubicBezTo>
                  <a:cubicBezTo>
                    <a:pt x="1107" y="512"/>
                    <a:pt x="1167" y="489"/>
                    <a:pt x="1226" y="441"/>
                  </a:cubicBezTo>
                  <a:cubicBezTo>
                    <a:pt x="1310" y="393"/>
                    <a:pt x="1381" y="393"/>
                    <a:pt x="1465" y="441"/>
                  </a:cubicBezTo>
                  <a:cubicBezTo>
                    <a:pt x="1548" y="489"/>
                    <a:pt x="1643" y="524"/>
                    <a:pt x="1727" y="572"/>
                  </a:cubicBezTo>
                  <a:cubicBezTo>
                    <a:pt x="1905" y="667"/>
                    <a:pt x="1977" y="858"/>
                    <a:pt x="1929" y="1084"/>
                  </a:cubicBezTo>
                  <a:cubicBezTo>
                    <a:pt x="1917" y="1096"/>
                    <a:pt x="1917" y="1096"/>
                    <a:pt x="1917" y="1108"/>
                  </a:cubicBezTo>
                  <a:cubicBezTo>
                    <a:pt x="1929" y="1417"/>
                    <a:pt x="1715" y="1524"/>
                    <a:pt x="1465" y="1596"/>
                  </a:cubicBezTo>
                  <a:cubicBezTo>
                    <a:pt x="1369" y="1632"/>
                    <a:pt x="1298" y="1596"/>
                    <a:pt x="1238" y="1513"/>
                  </a:cubicBezTo>
                  <a:cubicBezTo>
                    <a:pt x="1179" y="1441"/>
                    <a:pt x="1191" y="1382"/>
                    <a:pt x="1238" y="1310"/>
                  </a:cubicBezTo>
                  <a:cubicBezTo>
                    <a:pt x="1286" y="1239"/>
                    <a:pt x="1334" y="1167"/>
                    <a:pt x="1369" y="1084"/>
                  </a:cubicBezTo>
                  <a:cubicBezTo>
                    <a:pt x="1381" y="1024"/>
                    <a:pt x="1369" y="953"/>
                    <a:pt x="1369" y="893"/>
                  </a:cubicBezTo>
                  <a:cubicBezTo>
                    <a:pt x="1346" y="893"/>
                    <a:pt x="1322" y="881"/>
                    <a:pt x="1298" y="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28;p45"/>
            <p:cNvSpPr/>
            <p:nvPr/>
          </p:nvSpPr>
          <p:spPr>
            <a:xfrm>
              <a:off x="8196804" y="1801129"/>
              <a:ext cx="306579" cy="236955"/>
            </a:xfrm>
            <a:custGeom>
              <a:avLst/>
              <a:gdLst/>
              <a:ahLst/>
              <a:cxnLst/>
              <a:rect l="l" t="t" r="r" b="b"/>
              <a:pathLst>
                <a:path w="3144" h="2430" extrusionOk="0">
                  <a:moveTo>
                    <a:pt x="1" y="2167"/>
                  </a:moveTo>
                  <a:cubicBezTo>
                    <a:pt x="36" y="2144"/>
                    <a:pt x="60" y="2096"/>
                    <a:pt x="108" y="2084"/>
                  </a:cubicBezTo>
                  <a:cubicBezTo>
                    <a:pt x="405" y="1929"/>
                    <a:pt x="703" y="1763"/>
                    <a:pt x="1001" y="1620"/>
                  </a:cubicBezTo>
                  <a:cubicBezTo>
                    <a:pt x="1155" y="1548"/>
                    <a:pt x="1310" y="1501"/>
                    <a:pt x="1453" y="1429"/>
                  </a:cubicBezTo>
                  <a:cubicBezTo>
                    <a:pt x="1477" y="1417"/>
                    <a:pt x="1513" y="1405"/>
                    <a:pt x="1525" y="1382"/>
                  </a:cubicBezTo>
                  <a:cubicBezTo>
                    <a:pt x="1715" y="1179"/>
                    <a:pt x="1882" y="965"/>
                    <a:pt x="2072" y="763"/>
                  </a:cubicBezTo>
                  <a:cubicBezTo>
                    <a:pt x="2298" y="512"/>
                    <a:pt x="2537" y="286"/>
                    <a:pt x="2775" y="48"/>
                  </a:cubicBezTo>
                  <a:cubicBezTo>
                    <a:pt x="2822" y="1"/>
                    <a:pt x="2846" y="1"/>
                    <a:pt x="2906" y="36"/>
                  </a:cubicBezTo>
                  <a:cubicBezTo>
                    <a:pt x="2953" y="72"/>
                    <a:pt x="3013" y="108"/>
                    <a:pt x="3060" y="155"/>
                  </a:cubicBezTo>
                  <a:cubicBezTo>
                    <a:pt x="3144" y="239"/>
                    <a:pt x="3144" y="274"/>
                    <a:pt x="3072" y="382"/>
                  </a:cubicBezTo>
                  <a:cubicBezTo>
                    <a:pt x="2918" y="608"/>
                    <a:pt x="2727" y="798"/>
                    <a:pt x="2501" y="965"/>
                  </a:cubicBezTo>
                  <a:cubicBezTo>
                    <a:pt x="2287" y="1132"/>
                    <a:pt x="2084" y="1334"/>
                    <a:pt x="1858" y="1501"/>
                  </a:cubicBezTo>
                  <a:cubicBezTo>
                    <a:pt x="1679" y="1632"/>
                    <a:pt x="1489" y="1763"/>
                    <a:pt x="1286" y="1858"/>
                  </a:cubicBezTo>
                  <a:cubicBezTo>
                    <a:pt x="929" y="2048"/>
                    <a:pt x="560" y="2203"/>
                    <a:pt x="203" y="2382"/>
                  </a:cubicBezTo>
                  <a:cubicBezTo>
                    <a:pt x="108" y="2429"/>
                    <a:pt x="84" y="2358"/>
                    <a:pt x="60" y="2298"/>
                  </a:cubicBezTo>
                  <a:cubicBezTo>
                    <a:pt x="36" y="2275"/>
                    <a:pt x="24" y="2227"/>
                    <a:pt x="1" y="2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9;p45"/>
            <p:cNvSpPr/>
            <p:nvPr/>
          </p:nvSpPr>
          <p:spPr>
            <a:xfrm>
              <a:off x="8108556" y="1227564"/>
              <a:ext cx="169574" cy="148707"/>
            </a:xfrm>
            <a:custGeom>
              <a:avLst/>
              <a:gdLst/>
              <a:ahLst/>
              <a:cxnLst/>
              <a:rect l="l" t="t" r="r" b="b"/>
              <a:pathLst>
                <a:path w="1739" h="1525" extrusionOk="0">
                  <a:moveTo>
                    <a:pt x="917" y="1013"/>
                  </a:moveTo>
                  <a:cubicBezTo>
                    <a:pt x="989" y="846"/>
                    <a:pt x="965" y="715"/>
                    <a:pt x="965" y="584"/>
                  </a:cubicBezTo>
                  <a:cubicBezTo>
                    <a:pt x="953" y="441"/>
                    <a:pt x="965" y="298"/>
                    <a:pt x="977" y="168"/>
                  </a:cubicBezTo>
                  <a:cubicBezTo>
                    <a:pt x="989" y="72"/>
                    <a:pt x="1048" y="60"/>
                    <a:pt x="1120" y="96"/>
                  </a:cubicBezTo>
                  <a:cubicBezTo>
                    <a:pt x="1203" y="156"/>
                    <a:pt x="1275" y="215"/>
                    <a:pt x="1358" y="287"/>
                  </a:cubicBezTo>
                  <a:cubicBezTo>
                    <a:pt x="1429" y="358"/>
                    <a:pt x="1501" y="382"/>
                    <a:pt x="1584" y="310"/>
                  </a:cubicBezTo>
                  <a:cubicBezTo>
                    <a:pt x="1584" y="310"/>
                    <a:pt x="1584" y="310"/>
                    <a:pt x="1596" y="298"/>
                  </a:cubicBezTo>
                  <a:lnTo>
                    <a:pt x="1739" y="275"/>
                  </a:lnTo>
                  <a:cubicBezTo>
                    <a:pt x="1727" y="334"/>
                    <a:pt x="1715" y="406"/>
                    <a:pt x="1691" y="465"/>
                  </a:cubicBezTo>
                  <a:cubicBezTo>
                    <a:pt x="1679" y="501"/>
                    <a:pt x="1632" y="525"/>
                    <a:pt x="1596" y="537"/>
                  </a:cubicBezTo>
                  <a:cubicBezTo>
                    <a:pt x="1429" y="644"/>
                    <a:pt x="1346" y="810"/>
                    <a:pt x="1310" y="1001"/>
                  </a:cubicBezTo>
                  <a:cubicBezTo>
                    <a:pt x="1275" y="1203"/>
                    <a:pt x="1168" y="1334"/>
                    <a:pt x="977" y="1430"/>
                  </a:cubicBezTo>
                  <a:cubicBezTo>
                    <a:pt x="917" y="1453"/>
                    <a:pt x="858" y="1489"/>
                    <a:pt x="787" y="1525"/>
                  </a:cubicBezTo>
                  <a:cubicBezTo>
                    <a:pt x="715" y="1441"/>
                    <a:pt x="644" y="1358"/>
                    <a:pt x="572" y="1287"/>
                  </a:cubicBezTo>
                  <a:cubicBezTo>
                    <a:pt x="441" y="1156"/>
                    <a:pt x="358" y="1180"/>
                    <a:pt x="286" y="1358"/>
                  </a:cubicBezTo>
                  <a:cubicBezTo>
                    <a:pt x="275" y="1406"/>
                    <a:pt x="215" y="1453"/>
                    <a:pt x="167" y="1477"/>
                  </a:cubicBezTo>
                  <a:cubicBezTo>
                    <a:pt x="72" y="1525"/>
                    <a:pt x="1" y="1477"/>
                    <a:pt x="13" y="1370"/>
                  </a:cubicBezTo>
                  <a:cubicBezTo>
                    <a:pt x="60" y="1120"/>
                    <a:pt x="96" y="870"/>
                    <a:pt x="155" y="632"/>
                  </a:cubicBezTo>
                  <a:cubicBezTo>
                    <a:pt x="203" y="453"/>
                    <a:pt x="263" y="287"/>
                    <a:pt x="322" y="120"/>
                  </a:cubicBezTo>
                  <a:cubicBezTo>
                    <a:pt x="370" y="13"/>
                    <a:pt x="477" y="1"/>
                    <a:pt x="548" y="96"/>
                  </a:cubicBezTo>
                  <a:cubicBezTo>
                    <a:pt x="608" y="179"/>
                    <a:pt x="656" y="275"/>
                    <a:pt x="691" y="370"/>
                  </a:cubicBezTo>
                  <a:cubicBezTo>
                    <a:pt x="751" y="537"/>
                    <a:pt x="787" y="703"/>
                    <a:pt x="846" y="870"/>
                  </a:cubicBezTo>
                  <a:cubicBezTo>
                    <a:pt x="858" y="906"/>
                    <a:pt x="882" y="941"/>
                    <a:pt x="917" y="1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0;p45"/>
            <p:cNvSpPr/>
            <p:nvPr/>
          </p:nvSpPr>
          <p:spPr>
            <a:xfrm>
              <a:off x="8492851" y="1370419"/>
              <a:ext cx="199803" cy="128912"/>
            </a:xfrm>
            <a:custGeom>
              <a:avLst/>
              <a:gdLst/>
              <a:ahLst/>
              <a:cxnLst/>
              <a:rect l="l" t="t" r="r" b="b"/>
              <a:pathLst>
                <a:path w="2049" h="1322" extrusionOk="0">
                  <a:moveTo>
                    <a:pt x="1001" y="310"/>
                  </a:moveTo>
                  <a:cubicBezTo>
                    <a:pt x="882" y="369"/>
                    <a:pt x="775" y="417"/>
                    <a:pt x="679" y="477"/>
                  </a:cubicBezTo>
                  <a:cubicBezTo>
                    <a:pt x="513" y="572"/>
                    <a:pt x="453" y="774"/>
                    <a:pt x="572" y="893"/>
                  </a:cubicBezTo>
                  <a:cubicBezTo>
                    <a:pt x="620" y="953"/>
                    <a:pt x="703" y="977"/>
                    <a:pt x="775" y="989"/>
                  </a:cubicBezTo>
                  <a:cubicBezTo>
                    <a:pt x="941" y="1000"/>
                    <a:pt x="1096" y="965"/>
                    <a:pt x="1251" y="893"/>
                  </a:cubicBezTo>
                  <a:cubicBezTo>
                    <a:pt x="1441" y="798"/>
                    <a:pt x="1453" y="715"/>
                    <a:pt x="1322" y="560"/>
                  </a:cubicBezTo>
                  <a:cubicBezTo>
                    <a:pt x="1251" y="465"/>
                    <a:pt x="1203" y="369"/>
                    <a:pt x="1156" y="274"/>
                  </a:cubicBezTo>
                  <a:cubicBezTo>
                    <a:pt x="1144" y="262"/>
                    <a:pt x="1144" y="238"/>
                    <a:pt x="1144" y="227"/>
                  </a:cubicBezTo>
                  <a:cubicBezTo>
                    <a:pt x="1096" y="60"/>
                    <a:pt x="1144" y="0"/>
                    <a:pt x="1310" y="60"/>
                  </a:cubicBezTo>
                  <a:cubicBezTo>
                    <a:pt x="1501" y="119"/>
                    <a:pt x="1679" y="203"/>
                    <a:pt x="1822" y="346"/>
                  </a:cubicBezTo>
                  <a:cubicBezTo>
                    <a:pt x="1989" y="512"/>
                    <a:pt x="2049" y="703"/>
                    <a:pt x="1989" y="941"/>
                  </a:cubicBezTo>
                  <a:cubicBezTo>
                    <a:pt x="1977" y="953"/>
                    <a:pt x="1977" y="965"/>
                    <a:pt x="1977" y="977"/>
                  </a:cubicBezTo>
                  <a:cubicBezTo>
                    <a:pt x="1894" y="1250"/>
                    <a:pt x="1858" y="1286"/>
                    <a:pt x="1560" y="1286"/>
                  </a:cubicBezTo>
                  <a:cubicBezTo>
                    <a:pt x="1334" y="1298"/>
                    <a:pt x="1108" y="1322"/>
                    <a:pt x="882" y="1310"/>
                  </a:cubicBezTo>
                  <a:cubicBezTo>
                    <a:pt x="584" y="1310"/>
                    <a:pt x="322" y="1179"/>
                    <a:pt x="132" y="941"/>
                  </a:cubicBezTo>
                  <a:cubicBezTo>
                    <a:pt x="1" y="786"/>
                    <a:pt x="13" y="667"/>
                    <a:pt x="144" y="524"/>
                  </a:cubicBezTo>
                  <a:cubicBezTo>
                    <a:pt x="239" y="429"/>
                    <a:pt x="346" y="346"/>
                    <a:pt x="489" y="334"/>
                  </a:cubicBezTo>
                  <a:cubicBezTo>
                    <a:pt x="513" y="334"/>
                    <a:pt x="536" y="322"/>
                    <a:pt x="560" y="310"/>
                  </a:cubicBezTo>
                  <a:cubicBezTo>
                    <a:pt x="656" y="250"/>
                    <a:pt x="882" y="238"/>
                    <a:pt x="1001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1;p45"/>
            <p:cNvSpPr/>
            <p:nvPr/>
          </p:nvSpPr>
          <p:spPr>
            <a:xfrm>
              <a:off x="8445265" y="1218300"/>
              <a:ext cx="209067" cy="126669"/>
            </a:xfrm>
            <a:custGeom>
              <a:avLst/>
              <a:gdLst/>
              <a:ahLst/>
              <a:cxnLst/>
              <a:rect l="l" t="t" r="r" b="b"/>
              <a:pathLst>
                <a:path w="2144" h="1299" extrusionOk="0">
                  <a:moveTo>
                    <a:pt x="1405" y="1298"/>
                  </a:moveTo>
                  <a:cubicBezTo>
                    <a:pt x="1370" y="1298"/>
                    <a:pt x="1334" y="1298"/>
                    <a:pt x="1298" y="1298"/>
                  </a:cubicBezTo>
                  <a:cubicBezTo>
                    <a:pt x="1167" y="1298"/>
                    <a:pt x="1132" y="1263"/>
                    <a:pt x="1084" y="1132"/>
                  </a:cubicBezTo>
                  <a:cubicBezTo>
                    <a:pt x="1060" y="1072"/>
                    <a:pt x="1036" y="1013"/>
                    <a:pt x="953" y="1013"/>
                  </a:cubicBezTo>
                  <a:cubicBezTo>
                    <a:pt x="917" y="1013"/>
                    <a:pt x="882" y="953"/>
                    <a:pt x="858" y="917"/>
                  </a:cubicBezTo>
                  <a:cubicBezTo>
                    <a:pt x="810" y="763"/>
                    <a:pt x="751" y="739"/>
                    <a:pt x="608" y="798"/>
                  </a:cubicBezTo>
                  <a:cubicBezTo>
                    <a:pt x="489" y="858"/>
                    <a:pt x="370" y="917"/>
                    <a:pt x="251" y="965"/>
                  </a:cubicBezTo>
                  <a:cubicBezTo>
                    <a:pt x="155" y="1013"/>
                    <a:pt x="96" y="965"/>
                    <a:pt x="48" y="894"/>
                  </a:cubicBezTo>
                  <a:cubicBezTo>
                    <a:pt x="1" y="834"/>
                    <a:pt x="24" y="763"/>
                    <a:pt x="84" y="727"/>
                  </a:cubicBezTo>
                  <a:cubicBezTo>
                    <a:pt x="227" y="632"/>
                    <a:pt x="382" y="548"/>
                    <a:pt x="548" y="477"/>
                  </a:cubicBezTo>
                  <a:cubicBezTo>
                    <a:pt x="655" y="429"/>
                    <a:pt x="786" y="429"/>
                    <a:pt x="893" y="382"/>
                  </a:cubicBezTo>
                  <a:cubicBezTo>
                    <a:pt x="1048" y="310"/>
                    <a:pt x="1191" y="215"/>
                    <a:pt x="1346" y="132"/>
                  </a:cubicBezTo>
                  <a:cubicBezTo>
                    <a:pt x="1358" y="132"/>
                    <a:pt x="1370" y="120"/>
                    <a:pt x="1370" y="120"/>
                  </a:cubicBezTo>
                  <a:cubicBezTo>
                    <a:pt x="1560" y="1"/>
                    <a:pt x="1667" y="12"/>
                    <a:pt x="1786" y="179"/>
                  </a:cubicBezTo>
                  <a:cubicBezTo>
                    <a:pt x="1882" y="322"/>
                    <a:pt x="1965" y="465"/>
                    <a:pt x="2025" y="632"/>
                  </a:cubicBezTo>
                  <a:cubicBezTo>
                    <a:pt x="2144" y="953"/>
                    <a:pt x="1965" y="1227"/>
                    <a:pt x="1620" y="1275"/>
                  </a:cubicBezTo>
                  <a:cubicBezTo>
                    <a:pt x="1584" y="1286"/>
                    <a:pt x="1548" y="1298"/>
                    <a:pt x="1501" y="1298"/>
                  </a:cubicBezTo>
                  <a:cubicBezTo>
                    <a:pt x="1477" y="1298"/>
                    <a:pt x="1441" y="1298"/>
                    <a:pt x="1405" y="1298"/>
                  </a:cubicBezTo>
                  <a:close/>
                  <a:moveTo>
                    <a:pt x="1477" y="774"/>
                  </a:moveTo>
                  <a:cubicBezTo>
                    <a:pt x="1477" y="667"/>
                    <a:pt x="1417" y="584"/>
                    <a:pt x="1298" y="548"/>
                  </a:cubicBezTo>
                  <a:cubicBezTo>
                    <a:pt x="1227" y="524"/>
                    <a:pt x="1191" y="548"/>
                    <a:pt x="1203" y="620"/>
                  </a:cubicBezTo>
                  <a:cubicBezTo>
                    <a:pt x="1215" y="691"/>
                    <a:pt x="1251" y="774"/>
                    <a:pt x="1286" y="846"/>
                  </a:cubicBezTo>
                  <a:cubicBezTo>
                    <a:pt x="1310" y="894"/>
                    <a:pt x="1346" y="929"/>
                    <a:pt x="1382" y="965"/>
                  </a:cubicBezTo>
                  <a:cubicBezTo>
                    <a:pt x="1417" y="917"/>
                    <a:pt x="1441" y="858"/>
                    <a:pt x="1477" y="810"/>
                  </a:cubicBezTo>
                  <a:cubicBezTo>
                    <a:pt x="1477" y="798"/>
                    <a:pt x="1477" y="786"/>
                    <a:pt x="1477" y="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2;p45"/>
            <p:cNvSpPr/>
            <p:nvPr/>
          </p:nvSpPr>
          <p:spPr>
            <a:xfrm>
              <a:off x="7786961" y="950142"/>
              <a:ext cx="132422" cy="156800"/>
            </a:xfrm>
            <a:custGeom>
              <a:avLst/>
              <a:gdLst/>
              <a:ahLst/>
              <a:cxnLst/>
              <a:rect l="l" t="t" r="r" b="b"/>
              <a:pathLst>
                <a:path w="1358" h="1608" extrusionOk="0">
                  <a:moveTo>
                    <a:pt x="667" y="0"/>
                  </a:moveTo>
                  <a:cubicBezTo>
                    <a:pt x="763" y="12"/>
                    <a:pt x="858" y="12"/>
                    <a:pt x="941" y="36"/>
                  </a:cubicBezTo>
                  <a:cubicBezTo>
                    <a:pt x="1156" y="96"/>
                    <a:pt x="1239" y="262"/>
                    <a:pt x="1275" y="453"/>
                  </a:cubicBezTo>
                  <a:cubicBezTo>
                    <a:pt x="1310" y="607"/>
                    <a:pt x="1322" y="762"/>
                    <a:pt x="1334" y="929"/>
                  </a:cubicBezTo>
                  <a:cubicBezTo>
                    <a:pt x="1358" y="1203"/>
                    <a:pt x="1239" y="1369"/>
                    <a:pt x="977" y="1477"/>
                  </a:cubicBezTo>
                  <a:cubicBezTo>
                    <a:pt x="644" y="1608"/>
                    <a:pt x="286" y="1465"/>
                    <a:pt x="132" y="1119"/>
                  </a:cubicBezTo>
                  <a:cubicBezTo>
                    <a:pt x="48" y="917"/>
                    <a:pt x="1" y="703"/>
                    <a:pt x="36" y="465"/>
                  </a:cubicBezTo>
                  <a:cubicBezTo>
                    <a:pt x="72" y="155"/>
                    <a:pt x="263" y="36"/>
                    <a:pt x="548" y="12"/>
                  </a:cubicBezTo>
                  <a:cubicBezTo>
                    <a:pt x="584" y="12"/>
                    <a:pt x="632" y="12"/>
                    <a:pt x="667" y="12"/>
                  </a:cubicBezTo>
                  <a:close/>
                  <a:moveTo>
                    <a:pt x="977" y="762"/>
                  </a:moveTo>
                  <a:cubicBezTo>
                    <a:pt x="977" y="762"/>
                    <a:pt x="977" y="762"/>
                    <a:pt x="965" y="762"/>
                  </a:cubicBezTo>
                  <a:cubicBezTo>
                    <a:pt x="965" y="727"/>
                    <a:pt x="977" y="703"/>
                    <a:pt x="965" y="667"/>
                  </a:cubicBezTo>
                  <a:cubicBezTo>
                    <a:pt x="965" y="655"/>
                    <a:pt x="965" y="643"/>
                    <a:pt x="953" y="631"/>
                  </a:cubicBezTo>
                  <a:cubicBezTo>
                    <a:pt x="894" y="393"/>
                    <a:pt x="727" y="286"/>
                    <a:pt x="501" y="226"/>
                  </a:cubicBezTo>
                  <a:cubicBezTo>
                    <a:pt x="405" y="203"/>
                    <a:pt x="370" y="226"/>
                    <a:pt x="370" y="322"/>
                  </a:cubicBezTo>
                  <a:cubicBezTo>
                    <a:pt x="382" y="560"/>
                    <a:pt x="417" y="786"/>
                    <a:pt x="560" y="977"/>
                  </a:cubicBezTo>
                  <a:cubicBezTo>
                    <a:pt x="620" y="1036"/>
                    <a:pt x="727" y="1084"/>
                    <a:pt x="810" y="1096"/>
                  </a:cubicBezTo>
                  <a:cubicBezTo>
                    <a:pt x="846" y="1096"/>
                    <a:pt x="917" y="1012"/>
                    <a:pt x="941" y="953"/>
                  </a:cubicBezTo>
                  <a:cubicBezTo>
                    <a:pt x="965" y="893"/>
                    <a:pt x="965" y="822"/>
                    <a:pt x="977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3;p45"/>
            <p:cNvSpPr/>
            <p:nvPr/>
          </p:nvSpPr>
          <p:spPr>
            <a:xfrm>
              <a:off x="7608221" y="1829018"/>
              <a:ext cx="233445" cy="187029"/>
            </a:xfrm>
            <a:custGeom>
              <a:avLst/>
              <a:gdLst/>
              <a:ahLst/>
              <a:cxnLst/>
              <a:rect l="l" t="t" r="r" b="b"/>
              <a:pathLst>
                <a:path w="2394" h="1918" extrusionOk="0">
                  <a:moveTo>
                    <a:pt x="226" y="0"/>
                  </a:moveTo>
                  <a:cubicBezTo>
                    <a:pt x="310" y="60"/>
                    <a:pt x="393" y="107"/>
                    <a:pt x="453" y="167"/>
                  </a:cubicBezTo>
                  <a:cubicBezTo>
                    <a:pt x="893" y="607"/>
                    <a:pt x="1369" y="988"/>
                    <a:pt x="1869" y="1346"/>
                  </a:cubicBezTo>
                  <a:cubicBezTo>
                    <a:pt x="2000" y="1441"/>
                    <a:pt x="2131" y="1512"/>
                    <a:pt x="2262" y="1596"/>
                  </a:cubicBezTo>
                  <a:cubicBezTo>
                    <a:pt x="2369" y="1667"/>
                    <a:pt x="2393" y="1774"/>
                    <a:pt x="2322" y="1881"/>
                  </a:cubicBezTo>
                  <a:cubicBezTo>
                    <a:pt x="2310" y="1905"/>
                    <a:pt x="2250" y="1917"/>
                    <a:pt x="2227" y="1917"/>
                  </a:cubicBezTo>
                  <a:cubicBezTo>
                    <a:pt x="2108" y="1881"/>
                    <a:pt x="1988" y="1858"/>
                    <a:pt x="1893" y="1798"/>
                  </a:cubicBezTo>
                  <a:cubicBezTo>
                    <a:pt x="1453" y="1560"/>
                    <a:pt x="1024" y="1310"/>
                    <a:pt x="643" y="988"/>
                  </a:cubicBezTo>
                  <a:cubicBezTo>
                    <a:pt x="417" y="798"/>
                    <a:pt x="203" y="584"/>
                    <a:pt x="72" y="322"/>
                  </a:cubicBezTo>
                  <a:cubicBezTo>
                    <a:pt x="36" y="274"/>
                    <a:pt x="0" y="191"/>
                    <a:pt x="24" y="167"/>
                  </a:cubicBezTo>
                  <a:cubicBezTo>
                    <a:pt x="72" y="96"/>
                    <a:pt x="155" y="6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4;p45"/>
            <p:cNvSpPr/>
            <p:nvPr/>
          </p:nvSpPr>
          <p:spPr>
            <a:xfrm>
              <a:off x="8466133" y="1682750"/>
              <a:ext cx="192880" cy="127741"/>
            </a:xfrm>
            <a:custGeom>
              <a:avLst/>
              <a:gdLst/>
              <a:ahLst/>
              <a:cxnLst/>
              <a:rect l="l" t="t" r="r" b="b"/>
              <a:pathLst>
                <a:path w="1978" h="1310" extrusionOk="0">
                  <a:moveTo>
                    <a:pt x="179" y="0"/>
                  </a:moveTo>
                  <a:cubicBezTo>
                    <a:pt x="346" y="48"/>
                    <a:pt x="501" y="83"/>
                    <a:pt x="644" y="131"/>
                  </a:cubicBezTo>
                  <a:cubicBezTo>
                    <a:pt x="846" y="202"/>
                    <a:pt x="1049" y="286"/>
                    <a:pt x="1251" y="369"/>
                  </a:cubicBezTo>
                  <a:cubicBezTo>
                    <a:pt x="1322" y="393"/>
                    <a:pt x="1358" y="369"/>
                    <a:pt x="1394" y="310"/>
                  </a:cubicBezTo>
                  <a:cubicBezTo>
                    <a:pt x="1501" y="143"/>
                    <a:pt x="1668" y="95"/>
                    <a:pt x="1846" y="179"/>
                  </a:cubicBezTo>
                  <a:cubicBezTo>
                    <a:pt x="1942" y="238"/>
                    <a:pt x="1977" y="298"/>
                    <a:pt x="1953" y="417"/>
                  </a:cubicBezTo>
                  <a:cubicBezTo>
                    <a:pt x="1882" y="750"/>
                    <a:pt x="1703" y="1036"/>
                    <a:pt x="1453" y="1274"/>
                  </a:cubicBezTo>
                  <a:cubicBezTo>
                    <a:pt x="1430" y="1298"/>
                    <a:pt x="1370" y="1310"/>
                    <a:pt x="1334" y="1298"/>
                  </a:cubicBezTo>
                  <a:cubicBezTo>
                    <a:pt x="1120" y="1191"/>
                    <a:pt x="1096" y="1167"/>
                    <a:pt x="1156" y="964"/>
                  </a:cubicBezTo>
                  <a:cubicBezTo>
                    <a:pt x="1168" y="953"/>
                    <a:pt x="1168" y="929"/>
                    <a:pt x="1180" y="905"/>
                  </a:cubicBezTo>
                  <a:cubicBezTo>
                    <a:pt x="1215" y="774"/>
                    <a:pt x="1203" y="738"/>
                    <a:pt x="1072" y="691"/>
                  </a:cubicBezTo>
                  <a:cubicBezTo>
                    <a:pt x="858" y="619"/>
                    <a:pt x="632" y="548"/>
                    <a:pt x="418" y="464"/>
                  </a:cubicBezTo>
                  <a:cubicBezTo>
                    <a:pt x="298" y="417"/>
                    <a:pt x="191" y="345"/>
                    <a:pt x="96" y="286"/>
                  </a:cubicBezTo>
                  <a:cubicBezTo>
                    <a:pt x="37" y="238"/>
                    <a:pt x="1" y="167"/>
                    <a:pt x="37" y="95"/>
                  </a:cubicBezTo>
                  <a:cubicBezTo>
                    <a:pt x="72" y="60"/>
                    <a:pt x="132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5;p45"/>
            <p:cNvSpPr/>
            <p:nvPr/>
          </p:nvSpPr>
          <p:spPr>
            <a:xfrm>
              <a:off x="8136444" y="948972"/>
              <a:ext cx="117308" cy="163821"/>
            </a:xfrm>
            <a:custGeom>
              <a:avLst/>
              <a:gdLst/>
              <a:ahLst/>
              <a:cxnLst/>
              <a:rect l="l" t="t" r="r" b="b"/>
              <a:pathLst>
                <a:path w="1203" h="1680" extrusionOk="0">
                  <a:moveTo>
                    <a:pt x="1120" y="0"/>
                  </a:moveTo>
                  <a:cubicBezTo>
                    <a:pt x="1132" y="131"/>
                    <a:pt x="1167" y="250"/>
                    <a:pt x="1167" y="369"/>
                  </a:cubicBezTo>
                  <a:cubicBezTo>
                    <a:pt x="1191" y="667"/>
                    <a:pt x="1203" y="965"/>
                    <a:pt x="1203" y="1262"/>
                  </a:cubicBezTo>
                  <a:cubicBezTo>
                    <a:pt x="1203" y="1381"/>
                    <a:pt x="1191" y="1512"/>
                    <a:pt x="1084" y="1608"/>
                  </a:cubicBezTo>
                  <a:cubicBezTo>
                    <a:pt x="989" y="1679"/>
                    <a:pt x="941" y="1667"/>
                    <a:pt x="893" y="1560"/>
                  </a:cubicBezTo>
                  <a:cubicBezTo>
                    <a:pt x="870" y="1489"/>
                    <a:pt x="858" y="1417"/>
                    <a:pt x="834" y="1358"/>
                  </a:cubicBezTo>
                  <a:cubicBezTo>
                    <a:pt x="751" y="1120"/>
                    <a:pt x="596" y="1072"/>
                    <a:pt x="381" y="1203"/>
                  </a:cubicBezTo>
                  <a:cubicBezTo>
                    <a:pt x="334" y="1239"/>
                    <a:pt x="274" y="1274"/>
                    <a:pt x="203" y="1286"/>
                  </a:cubicBezTo>
                  <a:cubicBezTo>
                    <a:pt x="155" y="1298"/>
                    <a:pt x="72" y="1286"/>
                    <a:pt x="36" y="1262"/>
                  </a:cubicBezTo>
                  <a:cubicBezTo>
                    <a:pt x="12" y="1227"/>
                    <a:pt x="0" y="1155"/>
                    <a:pt x="12" y="1108"/>
                  </a:cubicBezTo>
                  <a:cubicBezTo>
                    <a:pt x="72" y="917"/>
                    <a:pt x="191" y="774"/>
                    <a:pt x="334" y="655"/>
                  </a:cubicBezTo>
                  <a:cubicBezTo>
                    <a:pt x="548" y="453"/>
                    <a:pt x="774" y="262"/>
                    <a:pt x="1001" y="72"/>
                  </a:cubicBezTo>
                  <a:cubicBezTo>
                    <a:pt x="1024" y="36"/>
                    <a:pt x="1060" y="24"/>
                    <a:pt x="1120" y="0"/>
                  </a:cubicBezTo>
                  <a:close/>
                  <a:moveTo>
                    <a:pt x="798" y="869"/>
                  </a:moveTo>
                  <a:cubicBezTo>
                    <a:pt x="822" y="858"/>
                    <a:pt x="834" y="858"/>
                    <a:pt x="846" y="858"/>
                  </a:cubicBezTo>
                  <a:cubicBezTo>
                    <a:pt x="846" y="810"/>
                    <a:pt x="858" y="750"/>
                    <a:pt x="858" y="691"/>
                  </a:cubicBezTo>
                  <a:cubicBezTo>
                    <a:pt x="846" y="667"/>
                    <a:pt x="822" y="655"/>
                    <a:pt x="810" y="643"/>
                  </a:cubicBezTo>
                  <a:cubicBezTo>
                    <a:pt x="798" y="655"/>
                    <a:pt x="762" y="679"/>
                    <a:pt x="762" y="691"/>
                  </a:cubicBezTo>
                  <a:cubicBezTo>
                    <a:pt x="774" y="750"/>
                    <a:pt x="786" y="810"/>
                    <a:pt x="798" y="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6;p45"/>
            <p:cNvSpPr/>
            <p:nvPr/>
          </p:nvSpPr>
          <p:spPr>
            <a:xfrm>
              <a:off x="8167746" y="1636237"/>
              <a:ext cx="108141" cy="161481"/>
            </a:xfrm>
            <a:custGeom>
              <a:avLst/>
              <a:gdLst/>
              <a:ahLst/>
              <a:cxnLst/>
              <a:rect l="l" t="t" r="r" b="b"/>
              <a:pathLst>
                <a:path w="1109" h="1656" extrusionOk="0">
                  <a:moveTo>
                    <a:pt x="501" y="1"/>
                  </a:moveTo>
                  <a:cubicBezTo>
                    <a:pt x="644" y="13"/>
                    <a:pt x="763" y="13"/>
                    <a:pt x="882" y="37"/>
                  </a:cubicBezTo>
                  <a:cubicBezTo>
                    <a:pt x="930" y="48"/>
                    <a:pt x="989" y="84"/>
                    <a:pt x="1013" y="120"/>
                  </a:cubicBezTo>
                  <a:cubicBezTo>
                    <a:pt x="1025" y="156"/>
                    <a:pt x="1013" y="239"/>
                    <a:pt x="977" y="251"/>
                  </a:cubicBezTo>
                  <a:cubicBezTo>
                    <a:pt x="930" y="275"/>
                    <a:pt x="870" y="275"/>
                    <a:pt x="811" y="275"/>
                  </a:cubicBezTo>
                  <a:cubicBezTo>
                    <a:pt x="751" y="263"/>
                    <a:pt x="691" y="215"/>
                    <a:pt x="632" y="203"/>
                  </a:cubicBezTo>
                  <a:cubicBezTo>
                    <a:pt x="525" y="168"/>
                    <a:pt x="406" y="215"/>
                    <a:pt x="346" y="310"/>
                  </a:cubicBezTo>
                  <a:cubicBezTo>
                    <a:pt x="310" y="370"/>
                    <a:pt x="322" y="429"/>
                    <a:pt x="394" y="453"/>
                  </a:cubicBezTo>
                  <a:cubicBezTo>
                    <a:pt x="477" y="489"/>
                    <a:pt x="561" y="513"/>
                    <a:pt x="644" y="537"/>
                  </a:cubicBezTo>
                  <a:cubicBezTo>
                    <a:pt x="918" y="632"/>
                    <a:pt x="1108" y="918"/>
                    <a:pt x="1096" y="1203"/>
                  </a:cubicBezTo>
                  <a:cubicBezTo>
                    <a:pt x="1084" y="1394"/>
                    <a:pt x="906" y="1572"/>
                    <a:pt x="691" y="1608"/>
                  </a:cubicBezTo>
                  <a:cubicBezTo>
                    <a:pt x="501" y="1656"/>
                    <a:pt x="287" y="1561"/>
                    <a:pt x="215" y="1394"/>
                  </a:cubicBezTo>
                  <a:cubicBezTo>
                    <a:pt x="168" y="1299"/>
                    <a:pt x="191" y="1239"/>
                    <a:pt x="299" y="1227"/>
                  </a:cubicBezTo>
                  <a:cubicBezTo>
                    <a:pt x="394" y="1215"/>
                    <a:pt x="489" y="1227"/>
                    <a:pt x="584" y="1227"/>
                  </a:cubicBezTo>
                  <a:cubicBezTo>
                    <a:pt x="656" y="1227"/>
                    <a:pt x="691" y="1191"/>
                    <a:pt x="691" y="1120"/>
                  </a:cubicBezTo>
                  <a:cubicBezTo>
                    <a:pt x="703" y="906"/>
                    <a:pt x="691" y="894"/>
                    <a:pt x="477" y="858"/>
                  </a:cubicBezTo>
                  <a:cubicBezTo>
                    <a:pt x="406" y="846"/>
                    <a:pt x="346" y="834"/>
                    <a:pt x="275" y="822"/>
                  </a:cubicBezTo>
                  <a:cubicBezTo>
                    <a:pt x="84" y="787"/>
                    <a:pt x="37" y="751"/>
                    <a:pt x="13" y="560"/>
                  </a:cubicBezTo>
                  <a:cubicBezTo>
                    <a:pt x="1" y="441"/>
                    <a:pt x="13" y="310"/>
                    <a:pt x="1" y="191"/>
                  </a:cubicBezTo>
                  <a:cubicBezTo>
                    <a:pt x="1" y="84"/>
                    <a:pt x="60" y="48"/>
                    <a:pt x="156" y="37"/>
                  </a:cubicBezTo>
                  <a:cubicBezTo>
                    <a:pt x="215" y="25"/>
                    <a:pt x="287" y="25"/>
                    <a:pt x="346" y="25"/>
                  </a:cubicBezTo>
                  <a:cubicBezTo>
                    <a:pt x="406" y="25"/>
                    <a:pt x="465" y="13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37;p45"/>
            <p:cNvSpPr/>
            <p:nvPr/>
          </p:nvSpPr>
          <p:spPr>
            <a:xfrm>
              <a:off x="7784620" y="1229904"/>
              <a:ext cx="97610" cy="152217"/>
            </a:xfrm>
            <a:custGeom>
              <a:avLst/>
              <a:gdLst/>
              <a:ahLst/>
              <a:cxnLst/>
              <a:rect l="l" t="t" r="r" b="b"/>
              <a:pathLst>
                <a:path w="1001" h="1561" extrusionOk="0">
                  <a:moveTo>
                    <a:pt x="1001" y="667"/>
                  </a:moveTo>
                  <a:cubicBezTo>
                    <a:pt x="989" y="906"/>
                    <a:pt x="941" y="1120"/>
                    <a:pt x="810" y="1322"/>
                  </a:cubicBezTo>
                  <a:cubicBezTo>
                    <a:pt x="715" y="1489"/>
                    <a:pt x="370" y="1560"/>
                    <a:pt x="203" y="1489"/>
                  </a:cubicBezTo>
                  <a:cubicBezTo>
                    <a:pt x="168" y="1465"/>
                    <a:pt x="120" y="1394"/>
                    <a:pt x="120" y="1346"/>
                  </a:cubicBezTo>
                  <a:cubicBezTo>
                    <a:pt x="120" y="1310"/>
                    <a:pt x="179" y="1251"/>
                    <a:pt x="215" y="1239"/>
                  </a:cubicBezTo>
                  <a:cubicBezTo>
                    <a:pt x="299" y="1203"/>
                    <a:pt x="394" y="1191"/>
                    <a:pt x="477" y="1156"/>
                  </a:cubicBezTo>
                  <a:cubicBezTo>
                    <a:pt x="513" y="1144"/>
                    <a:pt x="537" y="1096"/>
                    <a:pt x="572" y="1072"/>
                  </a:cubicBezTo>
                  <a:cubicBezTo>
                    <a:pt x="537" y="1036"/>
                    <a:pt x="513" y="1001"/>
                    <a:pt x="465" y="977"/>
                  </a:cubicBezTo>
                  <a:cubicBezTo>
                    <a:pt x="370" y="906"/>
                    <a:pt x="251" y="858"/>
                    <a:pt x="168" y="775"/>
                  </a:cubicBezTo>
                  <a:cubicBezTo>
                    <a:pt x="25" y="644"/>
                    <a:pt x="1" y="429"/>
                    <a:pt x="84" y="286"/>
                  </a:cubicBezTo>
                  <a:cubicBezTo>
                    <a:pt x="179" y="155"/>
                    <a:pt x="370" y="1"/>
                    <a:pt x="584" y="60"/>
                  </a:cubicBezTo>
                  <a:cubicBezTo>
                    <a:pt x="799" y="108"/>
                    <a:pt x="1001" y="394"/>
                    <a:pt x="1001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38;p45"/>
            <p:cNvSpPr/>
            <p:nvPr/>
          </p:nvSpPr>
          <p:spPr>
            <a:xfrm>
              <a:off x="8019137" y="916403"/>
              <a:ext cx="110384" cy="153387"/>
            </a:xfrm>
            <a:custGeom>
              <a:avLst/>
              <a:gdLst/>
              <a:ahLst/>
              <a:cxnLst/>
              <a:rect l="l" t="t" r="r" b="b"/>
              <a:pathLst>
                <a:path w="1132" h="1573" extrusionOk="0">
                  <a:moveTo>
                    <a:pt x="1" y="1025"/>
                  </a:moveTo>
                  <a:cubicBezTo>
                    <a:pt x="49" y="727"/>
                    <a:pt x="84" y="442"/>
                    <a:pt x="132" y="156"/>
                  </a:cubicBezTo>
                  <a:cubicBezTo>
                    <a:pt x="144" y="49"/>
                    <a:pt x="191" y="1"/>
                    <a:pt x="310" y="1"/>
                  </a:cubicBezTo>
                  <a:cubicBezTo>
                    <a:pt x="501" y="13"/>
                    <a:pt x="691" y="1"/>
                    <a:pt x="882" y="13"/>
                  </a:cubicBezTo>
                  <a:cubicBezTo>
                    <a:pt x="930" y="13"/>
                    <a:pt x="977" y="25"/>
                    <a:pt x="1025" y="49"/>
                  </a:cubicBezTo>
                  <a:cubicBezTo>
                    <a:pt x="1084" y="72"/>
                    <a:pt x="1132" y="120"/>
                    <a:pt x="1108" y="180"/>
                  </a:cubicBezTo>
                  <a:cubicBezTo>
                    <a:pt x="1084" y="215"/>
                    <a:pt x="1025" y="251"/>
                    <a:pt x="989" y="263"/>
                  </a:cubicBezTo>
                  <a:cubicBezTo>
                    <a:pt x="870" y="263"/>
                    <a:pt x="763" y="251"/>
                    <a:pt x="644" y="263"/>
                  </a:cubicBezTo>
                  <a:cubicBezTo>
                    <a:pt x="584" y="275"/>
                    <a:pt x="501" y="299"/>
                    <a:pt x="477" y="346"/>
                  </a:cubicBezTo>
                  <a:cubicBezTo>
                    <a:pt x="441" y="430"/>
                    <a:pt x="525" y="489"/>
                    <a:pt x="596" y="525"/>
                  </a:cubicBezTo>
                  <a:cubicBezTo>
                    <a:pt x="668" y="549"/>
                    <a:pt x="739" y="549"/>
                    <a:pt x="822" y="561"/>
                  </a:cubicBezTo>
                  <a:cubicBezTo>
                    <a:pt x="894" y="572"/>
                    <a:pt x="965" y="584"/>
                    <a:pt x="977" y="680"/>
                  </a:cubicBezTo>
                  <a:cubicBezTo>
                    <a:pt x="1001" y="763"/>
                    <a:pt x="930" y="870"/>
                    <a:pt x="846" y="894"/>
                  </a:cubicBezTo>
                  <a:cubicBezTo>
                    <a:pt x="775" y="906"/>
                    <a:pt x="691" y="918"/>
                    <a:pt x="620" y="918"/>
                  </a:cubicBezTo>
                  <a:cubicBezTo>
                    <a:pt x="453" y="942"/>
                    <a:pt x="406" y="1013"/>
                    <a:pt x="394" y="1180"/>
                  </a:cubicBezTo>
                  <a:cubicBezTo>
                    <a:pt x="382" y="1263"/>
                    <a:pt x="370" y="1358"/>
                    <a:pt x="358" y="1442"/>
                  </a:cubicBezTo>
                  <a:cubicBezTo>
                    <a:pt x="346" y="1525"/>
                    <a:pt x="287" y="1573"/>
                    <a:pt x="215" y="1573"/>
                  </a:cubicBezTo>
                  <a:cubicBezTo>
                    <a:pt x="132" y="1573"/>
                    <a:pt x="72" y="1525"/>
                    <a:pt x="60" y="1430"/>
                  </a:cubicBezTo>
                  <a:cubicBezTo>
                    <a:pt x="49" y="1299"/>
                    <a:pt x="37" y="1168"/>
                    <a:pt x="25" y="1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39;p45"/>
            <p:cNvSpPr/>
            <p:nvPr/>
          </p:nvSpPr>
          <p:spPr>
            <a:xfrm>
              <a:off x="8036592" y="1636237"/>
              <a:ext cx="103461" cy="156898"/>
            </a:xfrm>
            <a:custGeom>
              <a:avLst/>
              <a:gdLst/>
              <a:ahLst/>
              <a:cxnLst/>
              <a:rect l="l" t="t" r="r" b="b"/>
              <a:pathLst>
                <a:path w="1061" h="1609" extrusionOk="0">
                  <a:moveTo>
                    <a:pt x="1013" y="953"/>
                  </a:moveTo>
                  <a:cubicBezTo>
                    <a:pt x="1060" y="1239"/>
                    <a:pt x="941" y="1418"/>
                    <a:pt x="691" y="1525"/>
                  </a:cubicBezTo>
                  <a:cubicBezTo>
                    <a:pt x="453" y="1608"/>
                    <a:pt x="227" y="1537"/>
                    <a:pt x="167" y="1287"/>
                  </a:cubicBezTo>
                  <a:cubicBezTo>
                    <a:pt x="155" y="1251"/>
                    <a:pt x="179" y="1203"/>
                    <a:pt x="191" y="1156"/>
                  </a:cubicBezTo>
                  <a:cubicBezTo>
                    <a:pt x="227" y="1168"/>
                    <a:pt x="274" y="1180"/>
                    <a:pt x="298" y="1203"/>
                  </a:cubicBezTo>
                  <a:cubicBezTo>
                    <a:pt x="358" y="1263"/>
                    <a:pt x="429" y="1287"/>
                    <a:pt x="512" y="1263"/>
                  </a:cubicBezTo>
                  <a:cubicBezTo>
                    <a:pt x="620" y="1227"/>
                    <a:pt x="691" y="1168"/>
                    <a:pt x="715" y="1060"/>
                  </a:cubicBezTo>
                  <a:cubicBezTo>
                    <a:pt x="727" y="1025"/>
                    <a:pt x="703" y="965"/>
                    <a:pt x="667" y="965"/>
                  </a:cubicBezTo>
                  <a:cubicBezTo>
                    <a:pt x="536" y="894"/>
                    <a:pt x="393" y="834"/>
                    <a:pt x="239" y="787"/>
                  </a:cubicBezTo>
                  <a:cubicBezTo>
                    <a:pt x="96" y="739"/>
                    <a:pt x="84" y="739"/>
                    <a:pt x="60" y="584"/>
                  </a:cubicBezTo>
                  <a:cubicBezTo>
                    <a:pt x="1" y="322"/>
                    <a:pt x="131" y="156"/>
                    <a:pt x="322" y="25"/>
                  </a:cubicBezTo>
                  <a:cubicBezTo>
                    <a:pt x="370" y="1"/>
                    <a:pt x="453" y="1"/>
                    <a:pt x="512" y="13"/>
                  </a:cubicBezTo>
                  <a:cubicBezTo>
                    <a:pt x="596" y="25"/>
                    <a:pt x="667" y="72"/>
                    <a:pt x="739" y="84"/>
                  </a:cubicBezTo>
                  <a:cubicBezTo>
                    <a:pt x="858" y="120"/>
                    <a:pt x="905" y="191"/>
                    <a:pt x="929" y="298"/>
                  </a:cubicBezTo>
                  <a:cubicBezTo>
                    <a:pt x="965" y="525"/>
                    <a:pt x="1001" y="739"/>
                    <a:pt x="1048" y="953"/>
                  </a:cubicBezTo>
                  <a:close/>
                  <a:moveTo>
                    <a:pt x="501" y="275"/>
                  </a:moveTo>
                  <a:cubicBezTo>
                    <a:pt x="358" y="263"/>
                    <a:pt x="286" y="322"/>
                    <a:pt x="286" y="441"/>
                  </a:cubicBezTo>
                  <a:cubicBezTo>
                    <a:pt x="274" y="572"/>
                    <a:pt x="358" y="668"/>
                    <a:pt x="477" y="668"/>
                  </a:cubicBezTo>
                  <a:cubicBezTo>
                    <a:pt x="596" y="668"/>
                    <a:pt x="691" y="572"/>
                    <a:pt x="703" y="453"/>
                  </a:cubicBezTo>
                  <a:cubicBezTo>
                    <a:pt x="703" y="346"/>
                    <a:pt x="620" y="275"/>
                    <a:pt x="501" y="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0;p45"/>
            <p:cNvSpPr/>
            <p:nvPr/>
          </p:nvSpPr>
          <p:spPr>
            <a:xfrm>
              <a:off x="7898417" y="1639747"/>
              <a:ext cx="101120" cy="149877"/>
            </a:xfrm>
            <a:custGeom>
              <a:avLst/>
              <a:gdLst/>
              <a:ahLst/>
              <a:cxnLst/>
              <a:rect l="l" t="t" r="r" b="b"/>
              <a:pathLst>
                <a:path w="1037" h="1537" extrusionOk="0">
                  <a:moveTo>
                    <a:pt x="1013" y="965"/>
                  </a:moveTo>
                  <a:cubicBezTo>
                    <a:pt x="1013" y="989"/>
                    <a:pt x="1013" y="1001"/>
                    <a:pt x="1013" y="1024"/>
                  </a:cubicBezTo>
                  <a:cubicBezTo>
                    <a:pt x="1037" y="1310"/>
                    <a:pt x="870" y="1453"/>
                    <a:pt x="596" y="1501"/>
                  </a:cubicBezTo>
                  <a:cubicBezTo>
                    <a:pt x="417" y="1536"/>
                    <a:pt x="263" y="1501"/>
                    <a:pt x="167" y="1346"/>
                  </a:cubicBezTo>
                  <a:cubicBezTo>
                    <a:pt x="155" y="1310"/>
                    <a:pt x="155" y="1251"/>
                    <a:pt x="144" y="1203"/>
                  </a:cubicBezTo>
                  <a:cubicBezTo>
                    <a:pt x="191" y="1203"/>
                    <a:pt x="227" y="1191"/>
                    <a:pt x="275" y="1203"/>
                  </a:cubicBezTo>
                  <a:cubicBezTo>
                    <a:pt x="322" y="1215"/>
                    <a:pt x="370" y="1239"/>
                    <a:pt x="417" y="1263"/>
                  </a:cubicBezTo>
                  <a:cubicBezTo>
                    <a:pt x="525" y="1310"/>
                    <a:pt x="644" y="1251"/>
                    <a:pt x="679" y="1132"/>
                  </a:cubicBezTo>
                  <a:cubicBezTo>
                    <a:pt x="727" y="1001"/>
                    <a:pt x="679" y="917"/>
                    <a:pt x="548" y="882"/>
                  </a:cubicBezTo>
                  <a:cubicBezTo>
                    <a:pt x="465" y="858"/>
                    <a:pt x="382" y="846"/>
                    <a:pt x="298" y="822"/>
                  </a:cubicBezTo>
                  <a:cubicBezTo>
                    <a:pt x="167" y="774"/>
                    <a:pt x="36" y="727"/>
                    <a:pt x="13" y="560"/>
                  </a:cubicBezTo>
                  <a:cubicBezTo>
                    <a:pt x="1" y="370"/>
                    <a:pt x="60" y="215"/>
                    <a:pt x="239" y="132"/>
                  </a:cubicBezTo>
                  <a:cubicBezTo>
                    <a:pt x="358" y="72"/>
                    <a:pt x="489" y="36"/>
                    <a:pt x="620" y="24"/>
                  </a:cubicBezTo>
                  <a:cubicBezTo>
                    <a:pt x="798" y="1"/>
                    <a:pt x="906" y="72"/>
                    <a:pt x="941" y="251"/>
                  </a:cubicBezTo>
                  <a:cubicBezTo>
                    <a:pt x="977" y="489"/>
                    <a:pt x="1001" y="727"/>
                    <a:pt x="1025" y="965"/>
                  </a:cubicBezTo>
                  <a:cubicBezTo>
                    <a:pt x="1025" y="965"/>
                    <a:pt x="1025" y="965"/>
                    <a:pt x="1013" y="965"/>
                  </a:cubicBezTo>
                  <a:close/>
                  <a:moveTo>
                    <a:pt x="489" y="215"/>
                  </a:moveTo>
                  <a:cubicBezTo>
                    <a:pt x="382" y="215"/>
                    <a:pt x="251" y="370"/>
                    <a:pt x="251" y="489"/>
                  </a:cubicBezTo>
                  <a:cubicBezTo>
                    <a:pt x="251" y="560"/>
                    <a:pt x="465" y="715"/>
                    <a:pt x="560" y="715"/>
                  </a:cubicBezTo>
                  <a:cubicBezTo>
                    <a:pt x="632" y="715"/>
                    <a:pt x="739" y="548"/>
                    <a:pt x="739" y="453"/>
                  </a:cubicBezTo>
                  <a:cubicBezTo>
                    <a:pt x="739" y="322"/>
                    <a:pt x="620" y="215"/>
                    <a:pt x="489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1;p45"/>
            <p:cNvSpPr/>
            <p:nvPr/>
          </p:nvSpPr>
          <p:spPr>
            <a:xfrm>
              <a:off x="7493254" y="1656032"/>
              <a:ext cx="119648" cy="144026"/>
            </a:xfrm>
            <a:custGeom>
              <a:avLst/>
              <a:gdLst/>
              <a:ahLst/>
              <a:cxnLst/>
              <a:rect l="l" t="t" r="r" b="b"/>
              <a:pathLst>
                <a:path w="1227" h="1477" extrusionOk="0">
                  <a:moveTo>
                    <a:pt x="667" y="155"/>
                  </a:moveTo>
                  <a:cubicBezTo>
                    <a:pt x="727" y="107"/>
                    <a:pt x="774" y="48"/>
                    <a:pt x="834" y="24"/>
                  </a:cubicBezTo>
                  <a:cubicBezTo>
                    <a:pt x="870" y="0"/>
                    <a:pt x="929" y="12"/>
                    <a:pt x="977" y="12"/>
                  </a:cubicBezTo>
                  <a:cubicBezTo>
                    <a:pt x="989" y="60"/>
                    <a:pt x="1001" y="119"/>
                    <a:pt x="977" y="155"/>
                  </a:cubicBezTo>
                  <a:cubicBezTo>
                    <a:pt x="917" y="250"/>
                    <a:pt x="846" y="334"/>
                    <a:pt x="774" y="417"/>
                  </a:cubicBezTo>
                  <a:cubicBezTo>
                    <a:pt x="750" y="441"/>
                    <a:pt x="739" y="476"/>
                    <a:pt x="715" y="500"/>
                  </a:cubicBezTo>
                  <a:cubicBezTo>
                    <a:pt x="798" y="584"/>
                    <a:pt x="905" y="560"/>
                    <a:pt x="1001" y="548"/>
                  </a:cubicBezTo>
                  <a:cubicBezTo>
                    <a:pt x="1155" y="536"/>
                    <a:pt x="1179" y="572"/>
                    <a:pt x="1215" y="738"/>
                  </a:cubicBezTo>
                  <a:cubicBezTo>
                    <a:pt x="1227" y="774"/>
                    <a:pt x="1191" y="822"/>
                    <a:pt x="1167" y="846"/>
                  </a:cubicBezTo>
                  <a:cubicBezTo>
                    <a:pt x="1036" y="953"/>
                    <a:pt x="917" y="1060"/>
                    <a:pt x="774" y="1143"/>
                  </a:cubicBezTo>
                  <a:cubicBezTo>
                    <a:pt x="584" y="1250"/>
                    <a:pt x="393" y="1358"/>
                    <a:pt x="191" y="1453"/>
                  </a:cubicBezTo>
                  <a:cubicBezTo>
                    <a:pt x="143" y="1477"/>
                    <a:pt x="72" y="1477"/>
                    <a:pt x="12" y="1477"/>
                  </a:cubicBezTo>
                  <a:cubicBezTo>
                    <a:pt x="0" y="1477"/>
                    <a:pt x="0" y="1465"/>
                    <a:pt x="0" y="1453"/>
                  </a:cubicBezTo>
                  <a:cubicBezTo>
                    <a:pt x="60" y="1393"/>
                    <a:pt x="119" y="1334"/>
                    <a:pt x="179" y="1274"/>
                  </a:cubicBezTo>
                  <a:cubicBezTo>
                    <a:pt x="203" y="1250"/>
                    <a:pt x="227" y="1238"/>
                    <a:pt x="239" y="1215"/>
                  </a:cubicBezTo>
                  <a:cubicBezTo>
                    <a:pt x="381" y="1084"/>
                    <a:pt x="381" y="1084"/>
                    <a:pt x="262" y="929"/>
                  </a:cubicBezTo>
                  <a:cubicBezTo>
                    <a:pt x="191" y="857"/>
                    <a:pt x="191" y="786"/>
                    <a:pt x="286" y="738"/>
                  </a:cubicBezTo>
                  <a:cubicBezTo>
                    <a:pt x="358" y="691"/>
                    <a:pt x="381" y="643"/>
                    <a:pt x="358" y="560"/>
                  </a:cubicBezTo>
                  <a:cubicBezTo>
                    <a:pt x="334" y="465"/>
                    <a:pt x="358" y="405"/>
                    <a:pt x="465" y="393"/>
                  </a:cubicBezTo>
                  <a:cubicBezTo>
                    <a:pt x="500" y="393"/>
                    <a:pt x="548" y="346"/>
                    <a:pt x="548" y="322"/>
                  </a:cubicBezTo>
                  <a:cubicBezTo>
                    <a:pt x="548" y="286"/>
                    <a:pt x="500" y="262"/>
                    <a:pt x="477" y="226"/>
                  </a:cubicBezTo>
                  <a:cubicBezTo>
                    <a:pt x="453" y="191"/>
                    <a:pt x="393" y="167"/>
                    <a:pt x="393" y="131"/>
                  </a:cubicBezTo>
                  <a:cubicBezTo>
                    <a:pt x="393" y="95"/>
                    <a:pt x="429" y="36"/>
                    <a:pt x="453" y="24"/>
                  </a:cubicBezTo>
                  <a:cubicBezTo>
                    <a:pt x="489" y="12"/>
                    <a:pt x="536" y="36"/>
                    <a:pt x="572" y="60"/>
                  </a:cubicBezTo>
                  <a:cubicBezTo>
                    <a:pt x="620" y="95"/>
                    <a:pt x="643" y="131"/>
                    <a:pt x="667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2;p45"/>
            <p:cNvSpPr/>
            <p:nvPr/>
          </p:nvSpPr>
          <p:spPr>
            <a:xfrm>
              <a:off x="7997099" y="1430779"/>
              <a:ext cx="88346" cy="138273"/>
            </a:xfrm>
            <a:custGeom>
              <a:avLst/>
              <a:gdLst/>
              <a:ahLst/>
              <a:cxnLst/>
              <a:rect l="l" t="t" r="r" b="b"/>
              <a:pathLst>
                <a:path w="906" h="1418" extrusionOk="0">
                  <a:moveTo>
                    <a:pt x="906" y="739"/>
                  </a:moveTo>
                  <a:cubicBezTo>
                    <a:pt x="906" y="941"/>
                    <a:pt x="858" y="1120"/>
                    <a:pt x="691" y="1262"/>
                  </a:cubicBezTo>
                  <a:cubicBezTo>
                    <a:pt x="584" y="1358"/>
                    <a:pt x="406" y="1417"/>
                    <a:pt x="263" y="1346"/>
                  </a:cubicBezTo>
                  <a:cubicBezTo>
                    <a:pt x="48" y="1227"/>
                    <a:pt x="1" y="1155"/>
                    <a:pt x="13" y="893"/>
                  </a:cubicBezTo>
                  <a:cubicBezTo>
                    <a:pt x="25" y="715"/>
                    <a:pt x="13" y="536"/>
                    <a:pt x="25" y="358"/>
                  </a:cubicBezTo>
                  <a:cubicBezTo>
                    <a:pt x="25" y="322"/>
                    <a:pt x="25" y="274"/>
                    <a:pt x="36" y="239"/>
                  </a:cubicBezTo>
                  <a:cubicBezTo>
                    <a:pt x="72" y="0"/>
                    <a:pt x="155" y="36"/>
                    <a:pt x="310" y="36"/>
                  </a:cubicBezTo>
                  <a:cubicBezTo>
                    <a:pt x="370" y="36"/>
                    <a:pt x="429" y="60"/>
                    <a:pt x="489" y="72"/>
                  </a:cubicBezTo>
                  <a:cubicBezTo>
                    <a:pt x="763" y="119"/>
                    <a:pt x="846" y="334"/>
                    <a:pt x="894" y="560"/>
                  </a:cubicBezTo>
                  <a:cubicBezTo>
                    <a:pt x="906" y="620"/>
                    <a:pt x="906" y="679"/>
                    <a:pt x="906" y="739"/>
                  </a:cubicBezTo>
                  <a:close/>
                  <a:moveTo>
                    <a:pt x="358" y="1167"/>
                  </a:moveTo>
                  <a:cubicBezTo>
                    <a:pt x="501" y="1108"/>
                    <a:pt x="620" y="1036"/>
                    <a:pt x="632" y="893"/>
                  </a:cubicBezTo>
                  <a:cubicBezTo>
                    <a:pt x="644" y="774"/>
                    <a:pt x="644" y="655"/>
                    <a:pt x="620" y="536"/>
                  </a:cubicBezTo>
                  <a:cubicBezTo>
                    <a:pt x="596" y="453"/>
                    <a:pt x="548" y="381"/>
                    <a:pt x="501" y="310"/>
                  </a:cubicBezTo>
                  <a:cubicBezTo>
                    <a:pt x="489" y="286"/>
                    <a:pt x="429" y="262"/>
                    <a:pt x="394" y="274"/>
                  </a:cubicBezTo>
                  <a:cubicBezTo>
                    <a:pt x="370" y="274"/>
                    <a:pt x="346" y="334"/>
                    <a:pt x="334" y="370"/>
                  </a:cubicBezTo>
                  <a:cubicBezTo>
                    <a:pt x="334" y="548"/>
                    <a:pt x="322" y="715"/>
                    <a:pt x="322" y="893"/>
                  </a:cubicBezTo>
                  <a:cubicBezTo>
                    <a:pt x="322" y="977"/>
                    <a:pt x="346" y="1072"/>
                    <a:pt x="358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3;p45"/>
            <p:cNvSpPr/>
            <p:nvPr/>
          </p:nvSpPr>
          <p:spPr>
            <a:xfrm>
              <a:off x="7423631" y="1492309"/>
              <a:ext cx="153290" cy="116235"/>
            </a:xfrm>
            <a:custGeom>
              <a:avLst/>
              <a:gdLst/>
              <a:ahLst/>
              <a:cxnLst/>
              <a:rect l="l" t="t" r="r" b="b"/>
              <a:pathLst>
                <a:path w="1572" h="1192" extrusionOk="0">
                  <a:moveTo>
                    <a:pt x="1334" y="0"/>
                  </a:moveTo>
                  <a:cubicBezTo>
                    <a:pt x="1369" y="12"/>
                    <a:pt x="1393" y="12"/>
                    <a:pt x="1429" y="12"/>
                  </a:cubicBezTo>
                  <a:cubicBezTo>
                    <a:pt x="1488" y="36"/>
                    <a:pt x="1512" y="72"/>
                    <a:pt x="1464" y="131"/>
                  </a:cubicBezTo>
                  <a:cubicBezTo>
                    <a:pt x="1405" y="215"/>
                    <a:pt x="1334" y="286"/>
                    <a:pt x="1274" y="370"/>
                  </a:cubicBezTo>
                  <a:cubicBezTo>
                    <a:pt x="1191" y="465"/>
                    <a:pt x="1131" y="596"/>
                    <a:pt x="1167" y="727"/>
                  </a:cubicBezTo>
                  <a:cubicBezTo>
                    <a:pt x="1179" y="774"/>
                    <a:pt x="1226" y="822"/>
                    <a:pt x="1274" y="858"/>
                  </a:cubicBezTo>
                  <a:cubicBezTo>
                    <a:pt x="1334" y="905"/>
                    <a:pt x="1417" y="929"/>
                    <a:pt x="1488" y="977"/>
                  </a:cubicBezTo>
                  <a:cubicBezTo>
                    <a:pt x="1548" y="1012"/>
                    <a:pt x="1572" y="1072"/>
                    <a:pt x="1524" y="1143"/>
                  </a:cubicBezTo>
                  <a:cubicBezTo>
                    <a:pt x="1476" y="1191"/>
                    <a:pt x="1357" y="1179"/>
                    <a:pt x="1345" y="1108"/>
                  </a:cubicBezTo>
                  <a:cubicBezTo>
                    <a:pt x="1274" y="870"/>
                    <a:pt x="1072" y="941"/>
                    <a:pt x="917" y="917"/>
                  </a:cubicBezTo>
                  <a:cubicBezTo>
                    <a:pt x="726" y="893"/>
                    <a:pt x="524" y="893"/>
                    <a:pt x="333" y="858"/>
                  </a:cubicBezTo>
                  <a:cubicBezTo>
                    <a:pt x="238" y="834"/>
                    <a:pt x="143" y="762"/>
                    <a:pt x="60" y="703"/>
                  </a:cubicBezTo>
                  <a:cubicBezTo>
                    <a:pt x="0" y="655"/>
                    <a:pt x="0" y="596"/>
                    <a:pt x="71" y="548"/>
                  </a:cubicBezTo>
                  <a:cubicBezTo>
                    <a:pt x="238" y="429"/>
                    <a:pt x="417" y="310"/>
                    <a:pt x="631" y="310"/>
                  </a:cubicBezTo>
                  <a:cubicBezTo>
                    <a:pt x="667" y="298"/>
                    <a:pt x="714" y="262"/>
                    <a:pt x="750" y="239"/>
                  </a:cubicBezTo>
                  <a:cubicBezTo>
                    <a:pt x="929" y="96"/>
                    <a:pt x="1131" y="36"/>
                    <a:pt x="1334" y="0"/>
                  </a:cubicBezTo>
                  <a:close/>
                  <a:moveTo>
                    <a:pt x="881" y="572"/>
                  </a:moveTo>
                  <a:cubicBezTo>
                    <a:pt x="869" y="536"/>
                    <a:pt x="869" y="489"/>
                    <a:pt x="857" y="441"/>
                  </a:cubicBezTo>
                  <a:cubicBezTo>
                    <a:pt x="845" y="370"/>
                    <a:pt x="798" y="334"/>
                    <a:pt x="750" y="393"/>
                  </a:cubicBezTo>
                  <a:cubicBezTo>
                    <a:pt x="691" y="453"/>
                    <a:pt x="631" y="512"/>
                    <a:pt x="595" y="584"/>
                  </a:cubicBezTo>
                  <a:cubicBezTo>
                    <a:pt x="548" y="655"/>
                    <a:pt x="595" y="739"/>
                    <a:pt x="655" y="751"/>
                  </a:cubicBezTo>
                  <a:cubicBezTo>
                    <a:pt x="786" y="786"/>
                    <a:pt x="881" y="727"/>
                    <a:pt x="881" y="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4;p45"/>
            <p:cNvSpPr/>
            <p:nvPr/>
          </p:nvSpPr>
          <p:spPr>
            <a:xfrm>
              <a:off x="8050536" y="1986890"/>
              <a:ext cx="94100" cy="151047"/>
            </a:xfrm>
            <a:custGeom>
              <a:avLst/>
              <a:gdLst/>
              <a:ahLst/>
              <a:cxnLst/>
              <a:rect l="l" t="t" r="r" b="b"/>
              <a:pathLst>
                <a:path w="965" h="1549" extrusionOk="0">
                  <a:moveTo>
                    <a:pt x="0" y="1501"/>
                  </a:moveTo>
                  <a:cubicBezTo>
                    <a:pt x="119" y="1203"/>
                    <a:pt x="227" y="929"/>
                    <a:pt x="334" y="655"/>
                  </a:cubicBezTo>
                  <a:cubicBezTo>
                    <a:pt x="369" y="560"/>
                    <a:pt x="405" y="465"/>
                    <a:pt x="429" y="370"/>
                  </a:cubicBezTo>
                  <a:cubicBezTo>
                    <a:pt x="441" y="322"/>
                    <a:pt x="429" y="262"/>
                    <a:pt x="429" y="203"/>
                  </a:cubicBezTo>
                  <a:cubicBezTo>
                    <a:pt x="417" y="167"/>
                    <a:pt x="417" y="131"/>
                    <a:pt x="429" y="108"/>
                  </a:cubicBezTo>
                  <a:cubicBezTo>
                    <a:pt x="465" y="36"/>
                    <a:pt x="584" y="1"/>
                    <a:pt x="679" y="24"/>
                  </a:cubicBezTo>
                  <a:cubicBezTo>
                    <a:pt x="762" y="48"/>
                    <a:pt x="774" y="120"/>
                    <a:pt x="762" y="191"/>
                  </a:cubicBezTo>
                  <a:cubicBezTo>
                    <a:pt x="750" y="286"/>
                    <a:pt x="727" y="382"/>
                    <a:pt x="691" y="477"/>
                  </a:cubicBezTo>
                  <a:cubicBezTo>
                    <a:pt x="655" y="596"/>
                    <a:pt x="655" y="691"/>
                    <a:pt x="691" y="798"/>
                  </a:cubicBezTo>
                  <a:cubicBezTo>
                    <a:pt x="703" y="822"/>
                    <a:pt x="715" y="858"/>
                    <a:pt x="715" y="882"/>
                  </a:cubicBezTo>
                  <a:cubicBezTo>
                    <a:pt x="739" y="1013"/>
                    <a:pt x="667" y="1084"/>
                    <a:pt x="536" y="1072"/>
                  </a:cubicBezTo>
                  <a:cubicBezTo>
                    <a:pt x="512" y="1072"/>
                    <a:pt x="477" y="1084"/>
                    <a:pt x="441" y="1096"/>
                  </a:cubicBezTo>
                  <a:cubicBezTo>
                    <a:pt x="453" y="1120"/>
                    <a:pt x="453" y="1179"/>
                    <a:pt x="477" y="1191"/>
                  </a:cubicBezTo>
                  <a:cubicBezTo>
                    <a:pt x="572" y="1239"/>
                    <a:pt x="667" y="1286"/>
                    <a:pt x="762" y="1322"/>
                  </a:cubicBezTo>
                  <a:cubicBezTo>
                    <a:pt x="774" y="1334"/>
                    <a:pt x="798" y="1322"/>
                    <a:pt x="798" y="1334"/>
                  </a:cubicBezTo>
                  <a:cubicBezTo>
                    <a:pt x="858" y="1370"/>
                    <a:pt x="941" y="1405"/>
                    <a:pt x="953" y="1441"/>
                  </a:cubicBezTo>
                  <a:cubicBezTo>
                    <a:pt x="965" y="1548"/>
                    <a:pt x="858" y="1525"/>
                    <a:pt x="798" y="1525"/>
                  </a:cubicBezTo>
                  <a:cubicBezTo>
                    <a:pt x="584" y="1525"/>
                    <a:pt x="358" y="1525"/>
                    <a:pt x="143" y="1525"/>
                  </a:cubicBezTo>
                  <a:cubicBezTo>
                    <a:pt x="96" y="1525"/>
                    <a:pt x="60" y="1513"/>
                    <a:pt x="0" y="1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5;p45"/>
            <p:cNvSpPr/>
            <p:nvPr/>
          </p:nvSpPr>
          <p:spPr>
            <a:xfrm>
              <a:off x="7756830" y="1431949"/>
              <a:ext cx="55777" cy="148707"/>
            </a:xfrm>
            <a:custGeom>
              <a:avLst/>
              <a:gdLst/>
              <a:ahLst/>
              <a:cxnLst/>
              <a:rect l="l" t="t" r="r" b="b"/>
              <a:pathLst>
                <a:path w="572" h="1525" extrusionOk="0">
                  <a:moveTo>
                    <a:pt x="560" y="1108"/>
                  </a:moveTo>
                  <a:cubicBezTo>
                    <a:pt x="548" y="1239"/>
                    <a:pt x="572" y="1370"/>
                    <a:pt x="453" y="1465"/>
                  </a:cubicBezTo>
                  <a:cubicBezTo>
                    <a:pt x="393" y="1501"/>
                    <a:pt x="345" y="1524"/>
                    <a:pt x="322" y="1453"/>
                  </a:cubicBezTo>
                  <a:cubicBezTo>
                    <a:pt x="286" y="1334"/>
                    <a:pt x="238" y="1203"/>
                    <a:pt x="226" y="1072"/>
                  </a:cubicBezTo>
                  <a:cubicBezTo>
                    <a:pt x="203" y="917"/>
                    <a:pt x="214" y="762"/>
                    <a:pt x="191" y="608"/>
                  </a:cubicBezTo>
                  <a:cubicBezTo>
                    <a:pt x="179" y="548"/>
                    <a:pt x="143" y="500"/>
                    <a:pt x="95" y="453"/>
                  </a:cubicBezTo>
                  <a:cubicBezTo>
                    <a:pt x="24" y="393"/>
                    <a:pt x="0" y="322"/>
                    <a:pt x="72" y="250"/>
                  </a:cubicBezTo>
                  <a:cubicBezTo>
                    <a:pt x="131" y="179"/>
                    <a:pt x="203" y="119"/>
                    <a:pt x="286" y="60"/>
                  </a:cubicBezTo>
                  <a:cubicBezTo>
                    <a:pt x="357" y="0"/>
                    <a:pt x="429" y="36"/>
                    <a:pt x="453" y="143"/>
                  </a:cubicBezTo>
                  <a:cubicBezTo>
                    <a:pt x="476" y="346"/>
                    <a:pt x="512" y="560"/>
                    <a:pt x="536" y="774"/>
                  </a:cubicBezTo>
                  <a:cubicBezTo>
                    <a:pt x="548" y="881"/>
                    <a:pt x="548" y="1000"/>
                    <a:pt x="560" y="1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46;p45"/>
            <p:cNvSpPr/>
            <p:nvPr/>
          </p:nvSpPr>
          <p:spPr>
            <a:xfrm>
              <a:off x="7842738" y="1434289"/>
              <a:ext cx="88346" cy="137103"/>
            </a:xfrm>
            <a:custGeom>
              <a:avLst/>
              <a:gdLst/>
              <a:ahLst/>
              <a:cxnLst/>
              <a:rect l="l" t="t" r="r" b="b"/>
              <a:pathLst>
                <a:path w="906" h="1406" extrusionOk="0">
                  <a:moveTo>
                    <a:pt x="0" y="119"/>
                  </a:moveTo>
                  <a:cubicBezTo>
                    <a:pt x="95" y="95"/>
                    <a:pt x="191" y="60"/>
                    <a:pt x="286" y="48"/>
                  </a:cubicBezTo>
                  <a:cubicBezTo>
                    <a:pt x="429" y="24"/>
                    <a:pt x="572" y="12"/>
                    <a:pt x="726" y="0"/>
                  </a:cubicBezTo>
                  <a:cubicBezTo>
                    <a:pt x="857" y="0"/>
                    <a:pt x="905" y="72"/>
                    <a:pt x="857" y="191"/>
                  </a:cubicBezTo>
                  <a:cubicBezTo>
                    <a:pt x="822" y="310"/>
                    <a:pt x="750" y="429"/>
                    <a:pt x="691" y="536"/>
                  </a:cubicBezTo>
                  <a:cubicBezTo>
                    <a:pt x="643" y="619"/>
                    <a:pt x="584" y="691"/>
                    <a:pt x="536" y="786"/>
                  </a:cubicBezTo>
                  <a:cubicBezTo>
                    <a:pt x="488" y="869"/>
                    <a:pt x="441" y="965"/>
                    <a:pt x="476" y="1084"/>
                  </a:cubicBezTo>
                  <a:cubicBezTo>
                    <a:pt x="488" y="1167"/>
                    <a:pt x="465" y="1250"/>
                    <a:pt x="441" y="1334"/>
                  </a:cubicBezTo>
                  <a:cubicBezTo>
                    <a:pt x="441" y="1369"/>
                    <a:pt x="393" y="1405"/>
                    <a:pt x="369" y="1405"/>
                  </a:cubicBezTo>
                  <a:cubicBezTo>
                    <a:pt x="345" y="1405"/>
                    <a:pt x="310" y="1369"/>
                    <a:pt x="298" y="1334"/>
                  </a:cubicBezTo>
                  <a:cubicBezTo>
                    <a:pt x="238" y="1203"/>
                    <a:pt x="238" y="1060"/>
                    <a:pt x="286" y="929"/>
                  </a:cubicBezTo>
                  <a:cubicBezTo>
                    <a:pt x="345" y="762"/>
                    <a:pt x="405" y="584"/>
                    <a:pt x="476" y="417"/>
                  </a:cubicBezTo>
                  <a:cubicBezTo>
                    <a:pt x="536" y="250"/>
                    <a:pt x="512" y="214"/>
                    <a:pt x="334" y="203"/>
                  </a:cubicBezTo>
                  <a:cubicBezTo>
                    <a:pt x="238" y="203"/>
                    <a:pt x="143" y="191"/>
                    <a:pt x="48" y="191"/>
                  </a:cubicBezTo>
                  <a:cubicBezTo>
                    <a:pt x="36" y="179"/>
                    <a:pt x="12" y="167"/>
                    <a:pt x="0" y="155"/>
                  </a:cubicBezTo>
                  <a:cubicBezTo>
                    <a:pt x="0" y="143"/>
                    <a:pt x="0" y="131"/>
                    <a:pt x="0" y="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47;p45"/>
            <p:cNvSpPr/>
            <p:nvPr/>
          </p:nvSpPr>
          <p:spPr>
            <a:xfrm>
              <a:off x="7878720" y="1981039"/>
              <a:ext cx="55777" cy="141783"/>
            </a:xfrm>
            <a:custGeom>
              <a:avLst/>
              <a:gdLst/>
              <a:ahLst/>
              <a:cxnLst/>
              <a:rect l="l" t="t" r="r" b="b"/>
              <a:pathLst>
                <a:path w="572" h="1454" extrusionOk="0">
                  <a:moveTo>
                    <a:pt x="0" y="1275"/>
                  </a:moveTo>
                  <a:cubicBezTo>
                    <a:pt x="48" y="918"/>
                    <a:pt x="84" y="549"/>
                    <a:pt x="143" y="191"/>
                  </a:cubicBezTo>
                  <a:cubicBezTo>
                    <a:pt x="155" y="108"/>
                    <a:pt x="215" y="37"/>
                    <a:pt x="310" y="13"/>
                  </a:cubicBezTo>
                  <a:cubicBezTo>
                    <a:pt x="393" y="1"/>
                    <a:pt x="441" y="72"/>
                    <a:pt x="488" y="132"/>
                  </a:cubicBezTo>
                  <a:cubicBezTo>
                    <a:pt x="572" y="275"/>
                    <a:pt x="572" y="465"/>
                    <a:pt x="453" y="572"/>
                  </a:cubicBezTo>
                  <a:cubicBezTo>
                    <a:pt x="286" y="715"/>
                    <a:pt x="274" y="906"/>
                    <a:pt x="262" y="1096"/>
                  </a:cubicBezTo>
                  <a:cubicBezTo>
                    <a:pt x="262" y="1180"/>
                    <a:pt x="250" y="1251"/>
                    <a:pt x="238" y="1323"/>
                  </a:cubicBezTo>
                  <a:cubicBezTo>
                    <a:pt x="226" y="1406"/>
                    <a:pt x="167" y="1454"/>
                    <a:pt x="84" y="1454"/>
                  </a:cubicBezTo>
                  <a:cubicBezTo>
                    <a:pt x="12" y="1442"/>
                    <a:pt x="12" y="1370"/>
                    <a:pt x="12" y="1311"/>
                  </a:cubicBezTo>
                  <a:lnTo>
                    <a:pt x="12" y="1275"/>
                  </a:lnTo>
                  <a:cubicBezTo>
                    <a:pt x="12" y="1275"/>
                    <a:pt x="0" y="1275"/>
                    <a:pt x="0" y="1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8;p45"/>
            <p:cNvSpPr/>
            <p:nvPr/>
          </p:nvSpPr>
          <p:spPr>
            <a:xfrm>
              <a:off x="8112066" y="1430779"/>
              <a:ext cx="73232" cy="135932"/>
            </a:xfrm>
            <a:custGeom>
              <a:avLst/>
              <a:gdLst/>
              <a:ahLst/>
              <a:cxnLst/>
              <a:rect l="l" t="t" r="r" b="b"/>
              <a:pathLst>
                <a:path w="751" h="1394" extrusionOk="0">
                  <a:moveTo>
                    <a:pt x="96" y="1382"/>
                  </a:moveTo>
                  <a:cubicBezTo>
                    <a:pt x="0" y="929"/>
                    <a:pt x="96" y="477"/>
                    <a:pt x="84" y="0"/>
                  </a:cubicBezTo>
                  <a:cubicBezTo>
                    <a:pt x="227" y="96"/>
                    <a:pt x="310" y="203"/>
                    <a:pt x="334" y="346"/>
                  </a:cubicBezTo>
                  <a:cubicBezTo>
                    <a:pt x="381" y="536"/>
                    <a:pt x="465" y="608"/>
                    <a:pt x="667" y="572"/>
                  </a:cubicBezTo>
                  <a:cubicBezTo>
                    <a:pt x="691" y="572"/>
                    <a:pt x="727" y="584"/>
                    <a:pt x="751" y="596"/>
                  </a:cubicBezTo>
                  <a:cubicBezTo>
                    <a:pt x="739" y="631"/>
                    <a:pt x="739" y="667"/>
                    <a:pt x="727" y="691"/>
                  </a:cubicBezTo>
                  <a:cubicBezTo>
                    <a:pt x="679" y="739"/>
                    <a:pt x="620" y="786"/>
                    <a:pt x="560" y="810"/>
                  </a:cubicBezTo>
                  <a:cubicBezTo>
                    <a:pt x="358" y="893"/>
                    <a:pt x="250" y="1036"/>
                    <a:pt x="215" y="1251"/>
                  </a:cubicBezTo>
                  <a:cubicBezTo>
                    <a:pt x="203" y="1298"/>
                    <a:pt x="167" y="1346"/>
                    <a:pt x="143" y="1393"/>
                  </a:cubicBezTo>
                  <a:cubicBezTo>
                    <a:pt x="131" y="1382"/>
                    <a:pt x="108" y="1382"/>
                    <a:pt x="96" y="1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49;p45"/>
            <p:cNvSpPr/>
            <p:nvPr/>
          </p:nvSpPr>
          <p:spPr>
            <a:xfrm>
              <a:off x="7473459" y="1278660"/>
              <a:ext cx="151047" cy="59288"/>
            </a:xfrm>
            <a:custGeom>
              <a:avLst/>
              <a:gdLst/>
              <a:ahLst/>
              <a:cxnLst/>
              <a:rect l="l" t="t" r="r" b="b"/>
              <a:pathLst>
                <a:path w="1549" h="608" extrusionOk="0">
                  <a:moveTo>
                    <a:pt x="799" y="608"/>
                  </a:moveTo>
                  <a:cubicBezTo>
                    <a:pt x="727" y="608"/>
                    <a:pt x="656" y="608"/>
                    <a:pt x="584" y="608"/>
                  </a:cubicBezTo>
                  <a:cubicBezTo>
                    <a:pt x="370" y="596"/>
                    <a:pt x="251" y="429"/>
                    <a:pt x="132" y="298"/>
                  </a:cubicBezTo>
                  <a:cubicBezTo>
                    <a:pt x="72" y="239"/>
                    <a:pt x="49" y="167"/>
                    <a:pt x="13" y="96"/>
                  </a:cubicBezTo>
                  <a:cubicBezTo>
                    <a:pt x="1" y="72"/>
                    <a:pt x="13" y="36"/>
                    <a:pt x="13" y="13"/>
                  </a:cubicBezTo>
                  <a:cubicBezTo>
                    <a:pt x="37" y="13"/>
                    <a:pt x="72" y="1"/>
                    <a:pt x="96" y="13"/>
                  </a:cubicBezTo>
                  <a:cubicBezTo>
                    <a:pt x="227" y="108"/>
                    <a:pt x="358" y="191"/>
                    <a:pt x="465" y="310"/>
                  </a:cubicBezTo>
                  <a:cubicBezTo>
                    <a:pt x="549" y="394"/>
                    <a:pt x="620" y="417"/>
                    <a:pt x="727" y="394"/>
                  </a:cubicBezTo>
                  <a:cubicBezTo>
                    <a:pt x="942" y="334"/>
                    <a:pt x="1168" y="298"/>
                    <a:pt x="1382" y="251"/>
                  </a:cubicBezTo>
                  <a:cubicBezTo>
                    <a:pt x="1454" y="239"/>
                    <a:pt x="1513" y="251"/>
                    <a:pt x="1537" y="334"/>
                  </a:cubicBezTo>
                  <a:cubicBezTo>
                    <a:pt x="1549" y="429"/>
                    <a:pt x="1525" y="513"/>
                    <a:pt x="1430" y="525"/>
                  </a:cubicBezTo>
                  <a:cubicBezTo>
                    <a:pt x="1275" y="560"/>
                    <a:pt x="1108" y="584"/>
                    <a:pt x="942" y="608"/>
                  </a:cubicBezTo>
                  <a:cubicBezTo>
                    <a:pt x="894" y="608"/>
                    <a:pt x="846" y="608"/>
                    <a:pt x="799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0;p45"/>
            <p:cNvSpPr/>
            <p:nvPr/>
          </p:nvSpPr>
          <p:spPr>
            <a:xfrm>
              <a:off x="7422461" y="1421515"/>
              <a:ext cx="152120" cy="38420"/>
            </a:xfrm>
            <a:custGeom>
              <a:avLst/>
              <a:gdLst/>
              <a:ahLst/>
              <a:cxnLst/>
              <a:rect l="l" t="t" r="r" b="b"/>
              <a:pathLst>
                <a:path w="1560" h="394" extrusionOk="0">
                  <a:moveTo>
                    <a:pt x="381" y="0"/>
                  </a:moveTo>
                  <a:cubicBezTo>
                    <a:pt x="679" y="24"/>
                    <a:pt x="976" y="48"/>
                    <a:pt x="1274" y="72"/>
                  </a:cubicBezTo>
                  <a:cubicBezTo>
                    <a:pt x="1381" y="84"/>
                    <a:pt x="1476" y="119"/>
                    <a:pt x="1536" y="214"/>
                  </a:cubicBezTo>
                  <a:cubicBezTo>
                    <a:pt x="1548" y="250"/>
                    <a:pt x="1560" y="310"/>
                    <a:pt x="1548" y="345"/>
                  </a:cubicBezTo>
                  <a:cubicBezTo>
                    <a:pt x="1536" y="369"/>
                    <a:pt x="1476" y="393"/>
                    <a:pt x="1441" y="393"/>
                  </a:cubicBezTo>
                  <a:cubicBezTo>
                    <a:pt x="1167" y="369"/>
                    <a:pt x="881" y="334"/>
                    <a:pt x="607" y="298"/>
                  </a:cubicBezTo>
                  <a:cubicBezTo>
                    <a:pt x="441" y="262"/>
                    <a:pt x="274" y="226"/>
                    <a:pt x="95" y="179"/>
                  </a:cubicBezTo>
                  <a:cubicBezTo>
                    <a:pt x="60" y="167"/>
                    <a:pt x="36" y="119"/>
                    <a:pt x="0" y="84"/>
                  </a:cubicBezTo>
                  <a:cubicBezTo>
                    <a:pt x="48" y="60"/>
                    <a:pt x="83" y="36"/>
                    <a:pt x="131" y="24"/>
                  </a:cubicBezTo>
                  <a:cubicBezTo>
                    <a:pt x="203" y="12"/>
                    <a:pt x="286" y="12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51;p45"/>
            <p:cNvSpPr/>
            <p:nvPr/>
          </p:nvSpPr>
          <p:spPr>
            <a:xfrm>
              <a:off x="7822943" y="1639747"/>
              <a:ext cx="30326" cy="149877"/>
            </a:xfrm>
            <a:custGeom>
              <a:avLst/>
              <a:gdLst/>
              <a:ahLst/>
              <a:cxnLst/>
              <a:rect l="l" t="t" r="r" b="b"/>
              <a:pathLst>
                <a:path w="311" h="1537" extrusionOk="0">
                  <a:moveTo>
                    <a:pt x="310" y="786"/>
                  </a:moveTo>
                  <a:cubicBezTo>
                    <a:pt x="298" y="965"/>
                    <a:pt x="275" y="1155"/>
                    <a:pt x="263" y="1334"/>
                  </a:cubicBezTo>
                  <a:cubicBezTo>
                    <a:pt x="251" y="1382"/>
                    <a:pt x="239" y="1429"/>
                    <a:pt x="215" y="1465"/>
                  </a:cubicBezTo>
                  <a:cubicBezTo>
                    <a:pt x="191" y="1501"/>
                    <a:pt x="144" y="1536"/>
                    <a:pt x="120" y="1525"/>
                  </a:cubicBezTo>
                  <a:cubicBezTo>
                    <a:pt x="84" y="1513"/>
                    <a:pt x="36" y="1477"/>
                    <a:pt x="36" y="1441"/>
                  </a:cubicBezTo>
                  <a:cubicBezTo>
                    <a:pt x="25" y="1203"/>
                    <a:pt x="13" y="953"/>
                    <a:pt x="13" y="715"/>
                  </a:cubicBezTo>
                  <a:cubicBezTo>
                    <a:pt x="1" y="560"/>
                    <a:pt x="25" y="405"/>
                    <a:pt x="36" y="251"/>
                  </a:cubicBezTo>
                  <a:cubicBezTo>
                    <a:pt x="36" y="179"/>
                    <a:pt x="48" y="120"/>
                    <a:pt x="60" y="60"/>
                  </a:cubicBezTo>
                  <a:cubicBezTo>
                    <a:pt x="60" y="36"/>
                    <a:pt x="84" y="1"/>
                    <a:pt x="108" y="1"/>
                  </a:cubicBezTo>
                  <a:cubicBezTo>
                    <a:pt x="132" y="1"/>
                    <a:pt x="191" y="12"/>
                    <a:pt x="191" y="36"/>
                  </a:cubicBezTo>
                  <a:cubicBezTo>
                    <a:pt x="227" y="155"/>
                    <a:pt x="275" y="286"/>
                    <a:pt x="287" y="405"/>
                  </a:cubicBezTo>
                  <a:cubicBezTo>
                    <a:pt x="298" y="536"/>
                    <a:pt x="287" y="655"/>
                    <a:pt x="287" y="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52;p45"/>
            <p:cNvSpPr/>
            <p:nvPr/>
          </p:nvSpPr>
          <p:spPr>
            <a:xfrm>
              <a:off x="8392998" y="1179978"/>
              <a:ext cx="72062" cy="63968"/>
            </a:xfrm>
            <a:custGeom>
              <a:avLst/>
              <a:gdLst/>
              <a:ahLst/>
              <a:cxnLst/>
              <a:rect l="l" t="t" r="r" b="b"/>
              <a:pathLst>
                <a:path w="739" h="656" extrusionOk="0">
                  <a:moveTo>
                    <a:pt x="739" y="203"/>
                  </a:moveTo>
                  <a:cubicBezTo>
                    <a:pt x="727" y="227"/>
                    <a:pt x="703" y="263"/>
                    <a:pt x="679" y="286"/>
                  </a:cubicBezTo>
                  <a:cubicBezTo>
                    <a:pt x="537" y="405"/>
                    <a:pt x="394" y="525"/>
                    <a:pt x="251" y="644"/>
                  </a:cubicBezTo>
                  <a:cubicBezTo>
                    <a:pt x="251" y="656"/>
                    <a:pt x="227" y="656"/>
                    <a:pt x="215" y="656"/>
                  </a:cubicBezTo>
                  <a:cubicBezTo>
                    <a:pt x="144" y="596"/>
                    <a:pt x="72" y="548"/>
                    <a:pt x="13" y="477"/>
                  </a:cubicBezTo>
                  <a:cubicBezTo>
                    <a:pt x="1" y="453"/>
                    <a:pt x="25" y="370"/>
                    <a:pt x="48" y="334"/>
                  </a:cubicBezTo>
                  <a:cubicBezTo>
                    <a:pt x="179" y="191"/>
                    <a:pt x="334" y="84"/>
                    <a:pt x="525" y="24"/>
                  </a:cubicBezTo>
                  <a:cubicBezTo>
                    <a:pt x="608" y="1"/>
                    <a:pt x="739" y="108"/>
                    <a:pt x="739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53;p45"/>
            <p:cNvSpPr/>
            <p:nvPr/>
          </p:nvSpPr>
          <p:spPr>
            <a:xfrm>
              <a:off x="7980912" y="1283340"/>
              <a:ext cx="92929" cy="31399"/>
            </a:xfrm>
            <a:custGeom>
              <a:avLst/>
              <a:gdLst/>
              <a:ahLst/>
              <a:cxnLst/>
              <a:rect l="l" t="t" r="r" b="b"/>
              <a:pathLst>
                <a:path w="953" h="322" extrusionOk="0">
                  <a:moveTo>
                    <a:pt x="452" y="322"/>
                  </a:moveTo>
                  <a:cubicBezTo>
                    <a:pt x="369" y="322"/>
                    <a:pt x="262" y="310"/>
                    <a:pt x="167" y="298"/>
                  </a:cubicBezTo>
                  <a:cubicBezTo>
                    <a:pt x="131" y="298"/>
                    <a:pt x="83" y="274"/>
                    <a:pt x="48" y="250"/>
                  </a:cubicBezTo>
                  <a:cubicBezTo>
                    <a:pt x="0" y="203"/>
                    <a:pt x="0" y="131"/>
                    <a:pt x="71" y="107"/>
                  </a:cubicBezTo>
                  <a:cubicBezTo>
                    <a:pt x="321" y="24"/>
                    <a:pt x="583" y="0"/>
                    <a:pt x="833" y="72"/>
                  </a:cubicBezTo>
                  <a:cubicBezTo>
                    <a:pt x="893" y="84"/>
                    <a:pt x="953" y="96"/>
                    <a:pt x="941" y="179"/>
                  </a:cubicBezTo>
                  <a:cubicBezTo>
                    <a:pt x="941" y="274"/>
                    <a:pt x="869" y="286"/>
                    <a:pt x="810" y="298"/>
                  </a:cubicBezTo>
                  <a:cubicBezTo>
                    <a:pt x="702" y="310"/>
                    <a:pt x="583" y="310"/>
                    <a:pt x="452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4;p45"/>
            <p:cNvSpPr/>
            <p:nvPr/>
          </p:nvSpPr>
          <p:spPr>
            <a:xfrm>
              <a:off x="7529236" y="1361155"/>
              <a:ext cx="65138" cy="40663"/>
            </a:xfrm>
            <a:custGeom>
              <a:avLst/>
              <a:gdLst/>
              <a:ahLst/>
              <a:cxnLst/>
              <a:rect l="l" t="t" r="r" b="b"/>
              <a:pathLst>
                <a:path w="668" h="417" extrusionOk="0">
                  <a:moveTo>
                    <a:pt x="489" y="417"/>
                  </a:moveTo>
                  <a:cubicBezTo>
                    <a:pt x="465" y="417"/>
                    <a:pt x="441" y="417"/>
                    <a:pt x="417" y="393"/>
                  </a:cubicBezTo>
                  <a:cubicBezTo>
                    <a:pt x="298" y="322"/>
                    <a:pt x="167" y="238"/>
                    <a:pt x="48" y="155"/>
                  </a:cubicBezTo>
                  <a:cubicBezTo>
                    <a:pt x="24" y="143"/>
                    <a:pt x="0" y="60"/>
                    <a:pt x="12" y="60"/>
                  </a:cubicBezTo>
                  <a:cubicBezTo>
                    <a:pt x="48" y="24"/>
                    <a:pt x="108" y="0"/>
                    <a:pt x="143" y="0"/>
                  </a:cubicBezTo>
                  <a:cubicBezTo>
                    <a:pt x="286" y="48"/>
                    <a:pt x="429" y="95"/>
                    <a:pt x="560" y="155"/>
                  </a:cubicBezTo>
                  <a:cubicBezTo>
                    <a:pt x="608" y="179"/>
                    <a:pt x="667" y="250"/>
                    <a:pt x="655" y="298"/>
                  </a:cubicBezTo>
                  <a:cubicBezTo>
                    <a:pt x="655" y="369"/>
                    <a:pt x="572" y="405"/>
                    <a:pt x="489" y="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55;p45"/>
            <p:cNvSpPr/>
            <p:nvPr/>
          </p:nvSpPr>
          <p:spPr>
            <a:xfrm>
              <a:off x="8233956" y="1486458"/>
              <a:ext cx="45343" cy="62798"/>
            </a:xfrm>
            <a:custGeom>
              <a:avLst/>
              <a:gdLst/>
              <a:ahLst/>
              <a:cxnLst/>
              <a:rect l="l" t="t" r="r" b="b"/>
              <a:pathLst>
                <a:path w="465" h="644" extrusionOk="0">
                  <a:moveTo>
                    <a:pt x="1" y="1"/>
                  </a:moveTo>
                  <a:cubicBezTo>
                    <a:pt x="167" y="37"/>
                    <a:pt x="263" y="108"/>
                    <a:pt x="322" y="227"/>
                  </a:cubicBezTo>
                  <a:cubicBezTo>
                    <a:pt x="370" y="346"/>
                    <a:pt x="417" y="453"/>
                    <a:pt x="465" y="572"/>
                  </a:cubicBezTo>
                  <a:cubicBezTo>
                    <a:pt x="465" y="584"/>
                    <a:pt x="465" y="596"/>
                    <a:pt x="465" y="620"/>
                  </a:cubicBezTo>
                  <a:cubicBezTo>
                    <a:pt x="393" y="644"/>
                    <a:pt x="322" y="632"/>
                    <a:pt x="251" y="584"/>
                  </a:cubicBezTo>
                  <a:cubicBezTo>
                    <a:pt x="215" y="561"/>
                    <a:pt x="155" y="561"/>
                    <a:pt x="96" y="549"/>
                  </a:cubicBezTo>
                  <a:cubicBezTo>
                    <a:pt x="108" y="477"/>
                    <a:pt x="120" y="382"/>
                    <a:pt x="108" y="299"/>
                  </a:cubicBezTo>
                  <a:cubicBezTo>
                    <a:pt x="96" y="203"/>
                    <a:pt x="48" y="12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6;p45"/>
            <p:cNvSpPr/>
            <p:nvPr/>
          </p:nvSpPr>
          <p:spPr>
            <a:xfrm>
              <a:off x="7968138" y="1994983"/>
              <a:ext cx="31399" cy="59385"/>
            </a:xfrm>
            <a:custGeom>
              <a:avLst/>
              <a:gdLst/>
              <a:ahLst/>
              <a:cxnLst/>
              <a:rect l="l" t="t" r="r" b="b"/>
              <a:pathLst>
                <a:path w="322" h="609" extrusionOk="0">
                  <a:moveTo>
                    <a:pt x="155" y="1"/>
                  </a:moveTo>
                  <a:cubicBezTo>
                    <a:pt x="298" y="120"/>
                    <a:pt x="322" y="429"/>
                    <a:pt x="202" y="560"/>
                  </a:cubicBezTo>
                  <a:cubicBezTo>
                    <a:pt x="155" y="608"/>
                    <a:pt x="131" y="572"/>
                    <a:pt x="95" y="537"/>
                  </a:cubicBezTo>
                  <a:cubicBezTo>
                    <a:pt x="24" y="429"/>
                    <a:pt x="0" y="132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57;p45"/>
            <p:cNvSpPr/>
            <p:nvPr/>
          </p:nvSpPr>
          <p:spPr>
            <a:xfrm>
              <a:off x="8247900" y="1443553"/>
              <a:ext cx="50024" cy="29156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512" y="36"/>
                  </a:moveTo>
                  <a:cubicBezTo>
                    <a:pt x="417" y="167"/>
                    <a:pt x="286" y="250"/>
                    <a:pt x="155" y="286"/>
                  </a:cubicBezTo>
                  <a:cubicBezTo>
                    <a:pt x="120" y="298"/>
                    <a:pt x="48" y="215"/>
                    <a:pt x="0" y="167"/>
                  </a:cubicBezTo>
                  <a:cubicBezTo>
                    <a:pt x="0" y="167"/>
                    <a:pt x="36" y="96"/>
                    <a:pt x="60" y="84"/>
                  </a:cubicBezTo>
                  <a:cubicBezTo>
                    <a:pt x="203" y="12"/>
                    <a:pt x="346" y="0"/>
                    <a:pt x="51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8;p45"/>
            <p:cNvSpPr/>
            <p:nvPr/>
          </p:nvSpPr>
          <p:spPr>
            <a:xfrm>
              <a:off x="7443328" y="1672219"/>
              <a:ext cx="44173" cy="21063"/>
            </a:xfrm>
            <a:custGeom>
              <a:avLst/>
              <a:gdLst/>
              <a:ahLst/>
              <a:cxnLst/>
              <a:rect l="l" t="t" r="r" b="b"/>
              <a:pathLst>
                <a:path w="453" h="216" extrusionOk="0">
                  <a:moveTo>
                    <a:pt x="155" y="215"/>
                  </a:moveTo>
                  <a:cubicBezTo>
                    <a:pt x="131" y="215"/>
                    <a:pt x="119" y="215"/>
                    <a:pt x="108" y="215"/>
                  </a:cubicBezTo>
                  <a:cubicBezTo>
                    <a:pt x="72" y="191"/>
                    <a:pt x="36" y="168"/>
                    <a:pt x="0" y="144"/>
                  </a:cubicBezTo>
                  <a:cubicBezTo>
                    <a:pt x="36" y="108"/>
                    <a:pt x="48" y="49"/>
                    <a:pt x="84" y="37"/>
                  </a:cubicBezTo>
                  <a:cubicBezTo>
                    <a:pt x="203" y="1"/>
                    <a:pt x="310" y="60"/>
                    <a:pt x="417" y="108"/>
                  </a:cubicBezTo>
                  <a:cubicBezTo>
                    <a:pt x="429" y="108"/>
                    <a:pt x="453" y="144"/>
                    <a:pt x="441" y="144"/>
                  </a:cubicBezTo>
                  <a:cubicBezTo>
                    <a:pt x="441" y="168"/>
                    <a:pt x="417" y="180"/>
                    <a:pt x="393" y="180"/>
                  </a:cubicBezTo>
                  <a:cubicBezTo>
                    <a:pt x="322" y="191"/>
                    <a:pt x="239" y="203"/>
                    <a:pt x="155" y="215"/>
                  </a:cubicBezTo>
                  <a:cubicBezTo>
                    <a:pt x="155" y="215"/>
                    <a:pt x="155" y="215"/>
                    <a:pt x="155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9;p45"/>
            <p:cNvSpPr/>
            <p:nvPr/>
          </p:nvSpPr>
          <p:spPr>
            <a:xfrm>
              <a:off x="8040102" y="2003174"/>
              <a:ext cx="44173" cy="17455"/>
            </a:xfrm>
            <a:custGeom>
              <a:avLst/>
              <a:gdLst/>
              <a:ahLst/>
              <a:cxnLst/>
              <a:rect l="l" t="t" r="r" b="b"/>
              <a:pathLst>
                <a:path w="453" h="179" extrusionOk="0">
                  <a:moveTo>
                    <a:pt x="453" y="167"/>
                  </a:moveTo>
                  <a:cubicBezTo>
                    <a:pt x="322" y="167"/>
                    <a:pt x="191" y="179"/>
                    <a:pt x="60" y="179"/>
                  </a:cubicBezTo>
                  <a:cubicBezTo>
                    <a:pt x="36" y="179"/>
                    <a:pt x="0" y="107"/>
                    <a:pt x="12" y="84"/>
                  </a:cubicBezTo>
                  <a:cubicBezTo>
                    <a:pt x="24" y="48"/>
                    <a:pt x="72" y="0"/>
                    <a:pt x="107" y="0"/>
                  </a:cubicBezTo>
                  <a:cubicBezTo>
                    <a:pt x="226" y="0"/>
                    <a:pt x="357" y="36"/>
                    <a:pt x="453" y="119"/>
                  </a:cubicBezTo>
                  <a:cubicBezTo>
                    <a:pt x="453" y="131"/>
                    <a:pt x="453" y="155"/>
                    <a:pt x="453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0;p45"/>
            <p:cNvSpPr/>
            <p:nvPr/>
          </p:nvSpPr>
          <p:spPr>
            <a:xfrm>
              <a:off x="8151559" y="1436532"/>
              <a:ext cx="39590" cy="19893"/>
            </a:xfrm>
            <a:custGeom>
              <a:avLst/>
              <a:gdLst/>
              <a:ahLst/>
              <a:cxnLst/>
              <a:rect l="l" t="t" r="r" b="b"/>
              <a:pathLst>
                <a:path w="406" h="204" extrusionOk="0">
                  <a:moveTo>
                    <a:pt x="405" y="84"/>
                  </a:moveTo>
                  <a:cubicBezTo>
                    <a:pt x="310" y="203"/>
                    <a:pt x="191" y="191"/>
                    <a:pt x="72" y="180"/>
                  </a:cubicBezTo>
                  <a:cubicBezTo>
                    <a:pt x="48" y="180"/>
                    <a:pt x="24" y="144"/>
                    <a:pt x="12" y="108"/>
                  </a:cubicBezTo>
                  <a:cubicBezTo>
                    <a:pt x="0" y="96"/>
                    <a:pt x="24" y="60"/>
                    <a:pt x="36" y="49"/>
                  </a:cubicBezTo>
                  <a:cubicBezTo>
                    <a:pt x="95" y="1"/>
                    <a:pt x="346" y="25"/>
                    <a:pt x="405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1;p45"/>
            <p:cNvSpPr/>
            <p:nvPr/>
          </p:nvSpPr>
          <p:spPr>
            <a:xfrm>
              <a:off x="7466536" y="1729166"/>
              <a:ext cx="19795" cy="24476"/>
            </a:xfrm>
            <a:custGeom>
              <a:avLst/>
              <a:gdLst/>
              <a:ahLst/>
              <a:cxnLst/>
              <a:rect l="l" t="t" r="r" b="b"/>
              <a:pathLst>
                <a:path w="203" h="251" extrusionOk="0">
                  <a:moveTo>
                    <a:pt x="203" y="191"/>
                  </a:moveTo>
                  <a:cubicBezTo>
                    <a:pt x="191" y="203"/>
                    <a:pt x="155" y="238"/>
                    <a:pt x="120" y="250"/>
                  </a:cubicBezTo>
                  <a:cubicBezTo>
                    <a:pt x="36" y="250"/>
                    <a:pt x="1" y="179"/>
                    <a:pt x="1" y="107"/>
                  </a:cubicBezTo>
                  <a:cubicBezTo>
                    <a:pt x="1" y="84"/>
                    <a:pt x="48" y="24"/>
                    <a:pt x="84" y="24"/>
                  </a:cubicBezTo>
                  <a:cubicBezTo>
                    <a:pt x="143" y="0"/>
                    <a:pt x="203" y="72"/>
                    <a:pt x="203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2;p45"/>
            <p:cNvSpPr/>
            <p:nvPr/>
          </p:nvSpPr>
          <p:spPr>
            <a:xfrm>
              <a:off x="8303580" y="1443553"/>
              <a:ext cx="17552" cy="33739"/>
            </a:xfrm>
            <a:custGeom>
              <a:avLst/>
              <a:gdLst/>
              <a:ahLst/>
              <a:cxnLst/>
              <a:rect l="l" t="t" r="r" b="b"/>
              <a:pathLst>
                <a:path w="180" h="346" extrusionOk="0">
                  <a:moveTo>
                    <a:pt x="132" y="0"/>
                  </a:moveTo>
                  <a:cubicBezTo>
                    <a:pt x="180" y="108"/>
                    <a:pt x="180" y="203"/>
                    <a:pt x="144" y="298"/>
                  </a:cubicBezTo>
                  <a:cubicBezTo>
                    <a:pt x="132" y="322"/>
                    <a:pt x="96" y="346"/>
                    <a:pt x="72" y="346"/>
                  </a:cubicBezTo>
                  <a:cubicBezTo>
                    <a:pt x="60" y="334"/>
                    <a:pt x="37" y="310"/>
                    <a:pt x="37" y="286"/>
                  </a:cubicBezTo>
                  <a:cubicBezTo>
                    <a:pt x="1" y="191"/>
                    <a:pt x="49" y="72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3;p45"/>
            <p:cNvSpPr/>
            <p:nvPr/>
          </p:nvSpPr>
          <p:spPr>
            <a:xfrm>
              <a:off x="8571836" y="1363398"/>
              <a:ext cx="17455" cy="19893"/>
            </a:xfrm>
            <a:custGeom>
              <a:avLst/>
              <a:gdLst/>
              <a:ahLst/>
              <a:cxnLst/>
              <a:rect l="l" t="t" r="r" b="b"/>
              <a:pathLst>
                <a:path w="179" h="204" extrusionOk="0">
                  <a:moveTo>
                    <a:pt x="84" y="203"/>
                  </a:moveTo>
                  <a:cubicBezTo>
                    <a:pt x="48" y="144"/>
                    <a:pt x="0" y="108"/>
                    <a:pt x="0" y="84"/>
                  </a:cubicBezTo>
                  <a:cubicBezTo>
                    <a:pt x="12" y="48"/>
                    <a:pt x="60" y="1"/>
                    <a:pt x="96" y="1"/>
                  </a:cubicBezTo>
                  <a:cubicBezTo>
                    <a:pt x="119" y="1"/>
                    <a:pt x="179" y="48"/>
                    <a:pt x="179" y="72"/>
                  </a:cubicBezTo>
                  <a:cubicBezTo>
                    <a:pt x="167" y="108"/>
                    <a:pt x="131" y="144"/>
                    <a:pt x="84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4;p45"/>
            <p:cNvSpPr/>
            <p:nvPr/>
          </p:nvSpPr>
          <p:spPr>
            <a:xfrm>
              <a:off x="7501348" y="1674559"/>
              <a:ext cx="17552" cy="19893"/>
            </a:xfrm>
            <a:custGeom>
              <a:avLst/>
              <a:gdLst/>
              <a:ahLst/>
              <a:cxnLst/>
              <a:rect l="l" t="t" r="r" b="b"/>
              <a:pathLst>
                <a:path w="180" h="204" extrusionOk="0">
                  <a:moveTo>
                    <a:pt x="179" y="84"/>
                  </a:moveTo>
                  <a:cubicBezTo>
                    <a:pt x="132" y="132"/>
                    <a:pt x="96" y="167"/>
                    <a:pt x="60" y="203"/>
                  </a:cubicBezTo>
                  <a:cubicBezTo>
                    <a:pt x="48" y="179"/>
                    <a:pt x="1" y="144"/>
                    <a:pt x="13" y="132"/>
                  </a:cubicBezTo>
                  <a:cubicBezTo>
                    <a:pt x="25" y="84"/>
                    <a:pt x="60" y="48"/>
                    <a:pt x="96" y="1"/>
                  </a:cubicBezTo>
                  <a:cubicBezTo>
                    <a:pt x="120" y="25"/>
                    <a:pt x="144" y="48"/>
                    <a:pt x="179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5;p45"/>
            <p:cNvSpPr/>
            <p:nvPr/>
          </p:nvSpPr>
          <p:spPr>
            <a:xfrm>
              <a:off x="8267598" y="1286851"/>
              <a:ext cx="21063" cy="15114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215" y="60"/>
                  </a:moveTo>
                  <a:cubicBezTo>
                    <a:pt x="156" y="107"/>
                    <a:pt x="120" y="155"/>
                    <a:pt x="84" y="143"/>
                  </a:cubicBezTo>
                  <a:cubicBezTo>
                    <a:pt x="60" y="143"/>
                    <a:pt x="37" y="95"/>
                    <a:pt x="1" y="60"/>
                  </a:cubicBezTo>
                  <a:cubicBezTo>
                    <a:pt x="37" y="36"/>
                    <a:pt x="60" y="0"/>
                    <a:pt x="96" y="0"/>
                  </a:cubicBezTo>
                  <a:cubicBezTo>
                    <a:pt x="120" y="0"/>
                    <a:pt x="156" y="36"/>
                    <a:pt x="215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6;p45"/>
            <p:cNvSpPr/>
            <p:nvPr/>
          </p:nvSpPr>
          <p:spPr>
            <a:xfrm>
              <a:off x="8090028" y="1046484"/>
              <a:ext cx="17455" cy="1755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179" y="96"/>
                  </a:moveTo>
                  <a:cubicBezTo>
                    <a:pt x="131" y="131"/>
                    <a:pt x="107" y="179"/>
                    <a:pt x="84" y="167"/>
                  </a:cubicBezTo>
                  <a:cubicBezTo>
                    <a:pt x="48" y="167"/>
                    <a:pt x="0" y="120"/>
                    <a:pt x="0" y="108"/>
                  </a:cubicBezTo>
                  <a:cubicBezTo>
                    <a:pt x="12" y="72"/>
                    <a:pt x="48" y="24"/>
                    <a:pt x="72" y="12"/>
                  </a:cubicBezTo>
                  <a:cubicBezTo>
                    <a:pt x="95" y="0"/>
                    <a:pt x="131" y="48"/>
                    <a:pt x="179" y="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7;p45"/>
            <p:cNvSpPr/>
            <p:nvPr/>
          </p:nvSpPr>
          <p:spPr>
            <a:xfrm>
              <a:off x="7386479" y="1332096"/>
              <a:ext cx="15114" cy="12872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155" y="84"/>
                  </a:moveTo>
                  <a:cubicBezTo>
                    <a:pt x="131" y="96"/>
                    <a:pt x="95" y="131"/>
                    <a:pt x="71" y="131"/>
                  </a:cubicBezTo>
                  <a:cubicBezTo>
                    <a:pt x="48" y="131"/>
                    <a:pt x="24" y="96"/>
                    <a:pt x="0" y="84"/>
                  </a:cubicBezTo>
                  <a:cubicBezTo>
                    <a:pt x="24" y="60"/>
                    <a:pt x="36" y="24"/>
                    <a:pt x="71" y="12"/>
                  </a:cubicBezTo>
                  <a:cubicBezTo>
                    <a:pt x="95" y="0"/>
                    <a:pt x="131" y="36"/>
                    <a:pt x="155" y="48"/>
                  </a:cubicBezTo>
                  <a:cubicBezTo>
                    <a:pt x="155" y="60"/>
                    <a:pt x="155" y="72"/>
                    <a:pt x="155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8;p45"/>
            <p:cNvSpPr/>
            <p:nvPr/>
          </p:nvSpPr>
          <p:spPr>
            <a:xfrm>
              <a:off x="8548628" y="1181148"/>
              <a:ext cx="16285" cy="12872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95" y="132"/>
                  </a:moveTo>
                  <a:cubicBezTo>
                    <a:pt x="60" y="108"/>
                    <a:pt x="36" y="84"/>
                    <a:pt x="0" y="60"/>
                  </a:cubicBezTo>
                  <a:cubicBezTo>
                    <a:pt x="36" y="36"/>
                    <a:pt x="60" y="1"/>
                    <a:pt x="95" y="1"/>
                  </a:cubicBezTo>
                  <a:cubicBezTo>
                    <a:pt x="119" y="1"/>
                    <a:pt x="143" y="36"/>
                    <a:pt x="167" y="60"/>
                  </a:cubicBezTo>
                  <a:cubicBezTo>
                    <a:pt x="143" y="84"/>
                    <a:pt x="131" y="108"/>
                    <a:pt x="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9;p45"/>
            <p:cNvSpPr/>
            <p:nvPr/>
          </p:nvSpPr>
          <p:spPr>
            <a:xfrm>
              <a:off x="7461855" y="1327416"/>
              <a:ext cx="9459" cy="21063"/>
            </a:xfrm>
            <a:custGeom>
              <a:avLst/>
              <a:gdLst/>
              <a:ahLst/>
              <a:cxnLst/>
              <a:rect l="l" t="t" r="r" b="b"/>
              <a:pathLst>
                <a:path w="97" h="216" extrusionOk="0">
                  <a:moveTo>
                    <a:pt x="49" y="215"/>
                  </a:moveTo>
                  <a:cubicBezTo>
                    <a:pt x="25" y="167"/>
                    <a:pt x="13" y="120"/>
                    <a:pt x="1" y="72"/>
                  </a:cubicBezTo>
                  <a:cubicBezTo>
                    <a:pt x="1" y="48"/>
                    <a:pt x="25" y="25"/>
                    <a:pt x="37" y="1"/>
                  </a:cubicBezTo>
                  <a:cubicBezTo>
                    <a:pt x="60" y="25"/>
                    <a:pt x="84" y="36"/>
                    <a:pt x="84" y="60"/>
                  </a:cubicBezTo>
                  <a:cubicBezTo>
                    <a:pt x="96" y="108"/>
                    <a:pt x="84" y="167"/>
                    <a:pt x="72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70;p45"/>
            <p:cNvSpPr/>
            <p:nvPr/>
          </p:nvSpPr>
          <p:spPr>
            <a:xfrm>
              <a:off x="8470813" y="1176467"/>
              <a:ext cx="10531" cy="16382"/>
            </a:xfrm>
            <a:custGeom>
              <a:avLst/>
              <a:gdLst/>
              <a:ahLst/>
              <a:cxnLst/>
              <a:rect l="l" t="t" r="r" b="b"/>
              <a:pathLst>
                <a:path w="108" h="168" extrusionOk="0">
                  <a:moveTo>
                    <a:pt x="96" y="168"/>
                  </a:moveTo>
                  <a:cubicBezTo>
                    <a:pt x="0" y="108"/>
                    <a:pt x="12" y="49"/>
                    <a:pt x="48" y="1"/>
                  </a:cubicBezTo>
                  <a:cubicBezTo>
                    <a:pt x="60" y="1"/>
                    <a:pt x="96" y="1"/>
                    <a:pt x="108" y="1"/>
                  </a:cubicBezTo>
                  <a:cubicBezTo>
                    <a:pt x="108" y="49"/>
                    <a:pt x="108" y="96"/>
                    <a:pt x="96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71;p45"/>
            <p:cNvSpPr/>
            <p:nvPr/>
          </p:nvSpPr>
          <p:spPr>
            <a:xfrm>
              <a:off x="7963458" y="2122724"/>
              <a:ext cx="14042" cy="14042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60"/>
                  </a:moveTo>
                  <a:cubicBezTo>
                    <a:pt x="96" y="96"/>
                    <a:pt x="72" y="120"/>
                    <a:pt x="48" y="143"/>
                  </a:cubicBezTo>
                  <a:cubicBezTo>
                    <a:pt x="24" y="132"/>
                    <a:pt x="0" y="108"/>
                    <a:pt x="0" y="96"/>
                  </a:cubicBezTo>
                  <a:cubicBezTo>
                    <a:pt x="12" y="60"/>
                    <a:pt x="36" y="24"/>
                    <a:pt x="60" y="12"/>
                  </a:cubicBezTo>
                  <a:cubicBezTo>
                    <a:pt x="72" y="1"/>
                    <a:pt x="108" y="36"/>
                    <a:pt x="143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72;p45"/>
            <p:cNvSpPr/>
            <p:nvPr/>
          </p:nvSpPr>
          <p:spPr>
            <a:xfrm>
              <a:off x="7476970" y="1354134"/>
              <a:ext cx="7118" cy="14042"/>
            </a:xfrm>
            <a:custGeom>
              <a:avLst/>
              <a:gdLst/>
              <a:ahLst/>
              <a:cxnLst/>
              <a:rect l="l" t="t" r="r" b="b"/>
              <a:pathLst>
                <a:path w="73" h="144" extrusionOk="0">
                  <a:moveTo>
                    <a:pt x="13" y="143"/>
                  </a:moveTo>
                  <a:cubicBezTo>
                    <a:pt x="13" y="108"/>
                    <a:pt x="1" y="60"/>
                    <a:pt x="1" y="24"/>
                  </a:cubicBezTo>
                  <a:cubicBezTo>
                    <a:pt x="1" y="13"/>
                    <a:pt x="25" y="1"/>
                    <a:pt x="48" y="1"/>
                  </a:cubicBezTo>
                  <a:cubicBezTo>
                    <a:pt x="60" y="48"/>
                    <a:pt x="60" y="84"/>
                    <a:pt x="72" y="132"/>
                  </a:cubicBezTo>
                  <a:cubicBezTo>
                    <a:pt x="60" y="132"/>
                    <a:pt x="36" y="143"/>
                    <a:pt x="13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73;p45"/>
            <p:cNvSpPr/>
            <p:nvPr/>
          </p:nvSpPr>
          <p:spPr>
            <a:xfrm>
              <a:off x="7942590" y="952482"/>
              <a:ext cx="10531" cy="10531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36" y="0"/>
                  </a:moveTo>
                  <a:cubicBezTo>
                    <a:pt x="60" y="24"/>
                    <a:pt x="83" y="36"/>
                    <a:pt x="107" y="60"/>
                  </a:cubicBezTo>
                  <a:lnTo>
                    <a:pt x="107" y="95"/>
                  </a:lnTo>
                  <a:cubicBezTo>
                    <a:pt x="72" y="95"/>
                    <a:pt x="36" y="95"/>
                    <a:pt x="0" y="107"/>
                  </a:cubicBezTo>
                  <a:lnTo>
                    <a:pt x="0" y="0"/>
                  </a:lnTo>
                  <a:cubicBezTo>
                    <a:pt x="12" y="0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5;p2"/>
          <p:cNvGrpSpPr/>
          <p:nvPr/>
        </p:nvGrpSpPr>
        <p:grpSpPr>
          <a:xfrm>
            <a:off x="798517" y="5926528"/>
            <a:ext cx="1476765" cy="1460782"/>
            <a:chOff x="4694525" y="1964050"/>
            <a:chExt cx="2005720" cy="1984012"/>
          </a:xfrm>
        </p:grpSpPr>
        <p:sp>
          <p:nvSpPr>
            <p:cNvPr id="70" name="Google Shape;16;p2"/>
            <p:cNvSpPr/>
            <p:nvPr/>
          </p:nvSpPr>
          <p:spPr>
            <a:xfrm>
              <a:off x="4694525" y="1964050"/>
              <a:ext cx="2005720" cy="1984012"/>
            </a:xfrm>
            <a:custGeom>
              <a:avLst/>
              <a:gdLst/>
              <a:ahLst/>
              <a:cxnLst/>
              <a:rect l="l" t="t" r="r" b="b"/>
              <a:pathLst>
                <a:path w="14229" h="14075" extrusionOk="0">
                  <a:moveTo>
                    <a:pt x="1930" y="2477"/>
                  </a:moveTo>
                  <a:cubicBezTo>
                    <a:pt x="1953" y="2442"/>
                    <a:pt x="1965" y="2406"/>
                    <a:pt x="1989" y="2382"/>
                  </a:cubicBezTo>
                  <a:cubicBezTo>
                    <a:pt x="2072" y="2287"/>
                    <a:pt x="2168" y="2204"/>
                    <a:pt x="2251" y="2120"/>
                  </a:cubicBezTo>
                  <a:cubicBezTo>
                    <a:pt x="2537" y="1882"/>
                    <a:pt x="2799" y="1620"/>
                    <a:pt x="3096" y="1394"/>
                  </a:cubicBezTo>
                  <a:cubicBezTo>
                    <a:pt x="3275" y="1239"/>
                    <a:pt x="3513" y="1144"/>
                    <a:pt x="3715" y="1025"/>
                  </a:cubicBezTo>
                  <a:cubicBezTo>
                    <a:pt x="3954" y="882"/>
                    <a:pt x="4204" y="775"/>
                    <a:pt x="4466" y="680"/>
                  </a:cubicBezTo>
                  <a:cubicBezTo>
                    <a:pt x="4692" y="584"/>
                    <a:pt x="4930" y="477"/>
                    <a:pt x="5156" y="394"/>
                  </a:cubicBezTo>
                  <a:cubicBezTo>
                    <a:pt x="5335" y="322"/>
                    <a:pt x="5501" y="263"/>
                    <a:pt x="5680" y="239"/>
                  </a:cubicBezTo>
                  <a:cubicBezTo>
                    <a:pt x="5942" y="191"/>
                    <a:pt x="6204" y="132"/>
                    <a:pt x="6454" y="61"/>
                  </a:cubicBezTo>
                  <a:cubicBezTo>
                    <a:pt x="6490" y="49"/>
                    <a:pt x="6525" y="61"/>
                    <a:pt x="6561" y="61"/>
                  </a:cubicBezTo>
                  <a:cubicBezTo>
                    <a:pt x="6680" y="49"/>
                    <a:pt x="6799" y="25"/>
                    <a:pt x="6918" y="13"/>
                  </a:cubicBezTo>
                  <a:cubicBezTo>
                    <a:pt x="6966" y="13"/>
                    <a:pt x="7014" y="13"/>
                    <a:pt x="7061" y="13"/>
                  </a:cubicBezTo>
                  <a:cubicBezTo>
                    <a:pt x="7216" y="13"/>
                    <a:pt x="7371" y="13"/>
                    <a:pt x="7514" y="13"/>
                  </a:cubicBezTo>
                  <a:cubicBezTo>
                    <a:pt x="7549" y="13"/>
                    <a:pt x="7573" y="1"/>
                    <a:pt x="7609" y="13"/>
                  </a:cubicBezTo>
                  <a:cubicBezTo>
                    <a:pt x="7883" y="61"/>
                    <a:pt x="8157" y="120"/>
                    <a:pt x="8442" y="168"/>
                  </a:cubicBezTo>
                  <a:cubicBezTo>
                    <a:pt x="8704" y="227"/>
                    <a:pt x="8954" y="287"/>
                    <a:pt x="9216" y="322"/>
                  </a:cubicBezTo>
                  <a:cubicBezTo>
                    <a:pt x="9490" y="370"/>
                    <a:pt x="9716" y="513"/>
                    <a:pt x="9954" y="596"/>
                  </a:cubicBezTo>
                  <a:cubicBezTo>
                    <a:pt x="10133" y="656"/>
                    <a:pt x="10288" y="715"/>
                    <a:pt x="10419" y="823"/>
                  </a:cubicBezTo>
                  <a:cubicBezTo>
                    <a:pt x="10526" y="906"/>
                    <a:pt x="10669" y="918"/>
                    <a:pt x="10776" y="989"/>
                  </a:cubicBezTo>
                  <a:cubicBezTo>
                    <a:pt x="10883" y="1073"/>
                    <a:pt x="11002" y="1156"/>
                    <a:pt x="11121" y="1227"/>
                  </a:cubicBezTo>
                  <a:cubicBezTo>
                    <a:pt x="11121" y="1239"/>
                    <a:pt x="11133" y="1239"/>
                    <a:pt x="11145" y="1239"/>
                  </a:cubicBezTo>
                  <a:cubicBezTo>
                    <a:pt x="11359" y="1418"/>
                    <a:pt x="11597" y="1584"/>
                    <a:pt x="11800" y="1775"/>
                  </a:cubicBezTo>
                  <a:cubicBezTo>
                    <a:pt x="12086" y="2061"/>
                    <a:pt x="12359" y="2370"/>
                    <a:pt x="12633" y="2680"/>
                  </a:cubicBezTo>
                  <a:cubicBezTo>
                    <a:pt x="12788" y="2847"/>
                    <a:pt x="12943" y="3025"/>
                    <a:pt x="13074" y="3216"/>
                  </a:cubicBezTo>
                  <a:cubicBezTo>
                    <a:pt x="13145" y="3335"/>
                    <a:pt x="13252" y="3442"/>
                    <a:pt x="13288" y="3573"/>
                  </a:cubicBezTo>
                  <a:cubicBezTo>
                    <a:pt x="13348" y="3751"/>
                    <a:pt x="13455" y="3894"/>
                    <a:pt x="13550" y="4061"/>
                  </a:cubicBezTo>
                  <a:cubicBezTo>
                    <a:pt x="13633" y="4216"/>
                    <a:pt x="13705" y="4382"/>
                    <a:pt x="13705" y="4573"/>
                  </a:cubicBezTo>
                  <a:cubicBezTo>
                    <a:pt x="13705" y="4597"/>
                    <a:pt x="13729" y="4621"/>
                    <a:pt x="13752" y="4644"/>
                  </a:cubicBezTo>
                  <a:cubicBezTo>
                    <a:pt x="13812" y="4704"/>
                    <a:pt x="13800" y="4763"/>
                    <a:pt x="13776" y="4799"/>
                  </a:cubicBezTo>
                  <a:cubicBezTo>
                    <a:pt x="13812" y="4835"/>
                    <a:pt x="13872" y="4859"/>
                    <a:pt x="13883" y="4906"/>
                  </a:cubicBezTo>
                  <a:cubicBezTo>
                    <a:pt x="13943" y="5061"/>
                    <a:pt x="13991" y="5228"/>
                    <a:pt x="14038" y="5383"/>
                  </a:cubicBezTo>
                  <a:cubicBezTo>
                    <a:pt x="14086" y="5549"/>
                    <a:pt x="14110" y="5704"/>
                    <a:pt x="14145" y="5871"/>
                  </a:cubicBezTo>
                  <a:cubicBezTo>
                    <a:pt x="14169" y="6061"/>
                    <a:pt x="14217" y="6252"/>
                    <a:pt x="14217" y="6442"/>
                  </a:cubicBezTo>
                  <a:cubicBezTo>
                    <a:pt x="14229" y="6811"/>
                    <a:pt x="14217" y="7180"/>
                    <a:pt x="14205" y="7550"/>
                  </a:cubicBezTo>
                  <a:cubicBezTo>
                    <a:pt x="14205" y="7728"/>
                    <a:pt x="14181" y="7907"/>
                    <a:pt x="14157" y="8085"/>
                  </a:cubicBezTo>
                  <a:cubicBezTo>
                    <a:pt x="14122" y="8264"/>
                    <a:pt x="14086" y="8442"/>
                    <a:pt x="14038" y="8621"/>
                  </a:cubicBezTo>
                  <a:cubicBezTo>
                    <a:pt x="14002" y="8764"/>
                    <a:pt x="13979" y="8919"/>
                    <a:pt x="13931" y="9062"/>
                  </a:cubicBezTo>
                  <a:cubicBezTo>
                    <a:pt x="13848" y="9276"/>
                    <a:pt x="13752" y="9502"/>
                    <a:pt x="13657" y="9716"/>
                  </a:cubicBezTo>
                  <a:cubicBezTo>
                    <a:pt x="13574" y="9883"/>
                    <a:pt x="13467" y="10038"/>
                    <a:pt x="13383" y="10205"/>
                  </a:cubicBezTo>
                  <a:cubicBezTo>
                    <a:pt x="13300" y="10419"/>
                    <a:pt x="13133" y="10586"/>
                    <a:pt x="13026" y="10788"/>
                  </a:cubicBezTo>
                  <a:cubicBezTo>
                    <a:pt x="12919" y="10979"/>
                    <a:pt x="12764" y="11133"/>
                    <a:pt x="12633" y="11300"/>
                  </a:cubicBezTo>
                  <a:cubicBezTo>
                    <a:pt x="12526" y="11431"/>
                    <a:pt x="12443" y="11586"/>
                    <a:pt x="12336" y="11729"/>
                  </a:cubicBezTo>
                  <a:cubicBezTo>
                    <a:pt x="12276" y="11812"/>
                    <a:pt x="12193" y="11883"/>
                    <a:pt x="12109" y="11967"/>
                  </a:cubicBezTo>
                  <a:cubicBezTo>
                    <a:pt x="11978" y="12098"/>
                    <a:pt x="11847" y="12229"/>
                    <a:pt x="11693" y="12348"/>
                  </a:cubicBezTo>
                  <a:cubicBezTo>
                    <a:pt x="11597" y="12431"/>
                    <a:pt x="11490" y="12491"/>
                    <a:pt x="11383" y="12562"/>
                  </a:cubicBezTo>
                  <a:cubicBezTo>
                    <a:pt x="11157" y="12741"/>
                    <a:pt x="10954" y="12955"/>
                    <a:pt x="10704" y="13110"/>
                  </a:cubicBezTo>
                  <a:cubicBezTo>
                    <a:pt x="10407" y="13300"/>
                    <a:pt x="10073" y="13443"/>
                    <a:pt x="9740" y="13598"/>
                  </a:cubicBezTo>
                  <a:cubicBezTo>
                    <a:pt x="9597" y="13669"/>
                    <a:pt x="9442" y="13717"/>
                    <a:pt x="9288" y="13753"/>
                  </a:cubicBezTo>
                  <a:cubicBezTo>
                    <a:pt x="9049" y="13824"/>
                    <a:pt x="8799" y="13884"/>
                    <a:pt x="8549" y="13943"/>
                  </a:cubicBezTo>
                  <a:cubicBezTo>
                    <a:pt x="8371" y="13979"/>
                    <a:pt x="8180" y="14027"/>
                    <a:pt x="8002" y="14050"/>
                  </a:cubicBezTo>
                  <a:cubicBezTo>
                    <a:pt x="7895" y="14062"/>
                    <a:pt x="7776" y="14038"/>
                    <a:pt x="7668" y="14038"/>
                  </a:cubicBezTo>
                  <a:cubicBezTo>
                    <a:pt x="7609" y="14038"/>
                    <a:pt x="7549" y="14050"/>
                    <a:pt x="7478" y="14062"/>
                  </a:cubicBezTo>
                  <a:cubicBezTo>
                    <a:pt x="7323" y="14062"/>
                    <a:pt x="7168" y="14074"/>
                    <a:pt x="7014" y="14074"/>
                  </a:cubicBezTo>
                  <a:cubicBezTo>
                    <a:pt x="6871" y="14074"/>
                    <a:pt x="6728" y="14062"/>
                    <a:pt x="6585" y="14050"/>
                  </a:cubicBezTo>
                  <a:cubicBezTo>
                    <a:pt x="6216" y="14003"/>
                    <a:pt x="5835" y="14015"/>
                    <a:pt x="5466" y="13896"/>
                  </a:cubicBezTo>
                  <a:cubicBezTo>
                    <a:pt x="5299" y="13848"/>
                    <a:pt x="5120" y="13812"/>
                    <a:pt x="4954" y="13741"/>
                  </a:cubicBezTo>
                  <a:cubicBezTo>
                    <a:pt x="4620" y="13610"/>
                    <a:pt x="4275" y="13491"/>
                    <a:pt x="3954" y="13324"/>
                  </a:cubicBezTo>
                  <a:cubicBezTo>
                    <a:pt x="3811" y="13253"/>
                    <a:pt x="3692" y="13134"/>
                    <a:pt x="3561" y="13038"/>
                  </a:cubicBezTo>
                  <a:cubicBezTo>
                    <a:pt x="3537" y="13026"/>
                    <a:pt x="3525" y="13003"/>
                    <a:pt x="3513" y="13003"/>
                  </a:cubicBezTo>
                  <a:cubicBezTo>
                    <a:pt x="3334" y="12955"/>
                    <a:pt x="3192" y="12884"/>
                    <a:pt x="3061" y="12741"/>
                  </a:cubicBezTo>
                  <a:cubicBezTo>
                    <a:pt x="2918" y="12598"/>
                    <a:pt x="2739" y="12491"/>
                    <a:pt x="2561" y="12372"/>
                  </a:cubicBezTo>
                  <a:cubicBezTo>
                    <a:pt x="2322" y="12229"/>
                    <a:pt x="2120" y="12038"/>
                    <a:pt x="1953" y="11824"/>
                  </a:cubicBezTo>
                  <a:cubicBezTo>
                    <a:pt x="1834" y="11657"/>
                    <a:pt x="1727" y="11490"/>
                    <a:pt x="1608" y="11348"/>
                  </a:cubicBezTo>
                  <a:cubicBezTo>
                    <a:pt x="1370" y="11062"/>
                    <a:pt x="1191" y="10764"/>
                    <a:pt x="1025" y="10455"/>
                  </a:cubicBezTo>
                  <a:cubicBezTo>
                    <a:pt x="906" y="10228"/>
                    <a:pt x="763" y="10014"/>
                    <a:pt x="679" y="9788"/>
                  </a:cubicBezTo>
                  <a:cubicBezTo>
                    <a:pt x="513" y="9371"/>
                    <a:pt x="286" y="8966"/>
                    <a:pt x="203" y="8514"/>
                  </a:cubicBezTo>
                  <a:cubicBezTo>
                    <a:pt x="144" y="8181"/>
                    <a:pt x="60" y="7859"/>
                    <a:pt x="25" y="7538"/>
                  </a:cubicBezTo>
                  <a:cubicBezTo>
                    <a:pt x="1" y="7299"/>
                    <a:pt x="25" y="7061"/>
                    <a:pt x="25" y="6823"/>
                  </a:cubicBezTo>
                  <a:cubicBezTo>
                    <a:pt x="25" y="6680"/>
                    <a:pt x="25" y="6526"/>
                    <a:pt x="48" y="6383"/>
                  </a:cubicBezTo>
                  <a:cubicBezTo>
                    <a:pt x="60" y="6216"/>
                    <a:pt x="96" y="6049"/>
                    <a:pt x="132" y="5883"/>
                  </a:cubicBezTo>
                  <a:cubicBezTo>
                    <a:pt x="144" y="5764"/>
                    <a:pt x="167" y="5645"/>
                    <a:pt x="191" y="5525"/>
                  </a:cubicBezTo>
                  <a:cubicBezTo>
                    <a:pt x="227" y="5371"/>
                    <a:pt x="263" y="5204"/>
                    <a:pt x="310" y="5061"/>
                  </a:cubicBezTo>
                  <a:cubicBezTo>
                    <a:pt x="417" y="4799"/>
                    <a:pt x="525" y="4549"/>
                    <a:pt x="644" y="4299"/>
                  </a:cubicBezTo>
                  <a:cubicBezTo>
                    <a:pt x="727" y="4121"/>
                    <a:pt x="822" y="3954"/>
                    <a:pt x="918" y="3787"/>
                  </a:cubicBezTo>
                  <a:cubicBezTo>
                    <a:pt x="1025" y="3609"/>
                    <a:pt x="1132" y="3406"/>
                    <a:pt x="1263" y="3228"/>
                  </a:cubicBezTo>
                  <a:cubicBezTo>
                    <a:pt x="1394" y="3037"/>
                    <a:pt x="1560" y="2870"/>
                    <a:pt x="1703" y="2680"/>
                  </a:cubicBezTo>
                  <a:cubicBezTo>
                    <a:pt x="1739" y="2644"/>
                    <a:pt x="1775" y="2597"/>
                    <a:pt x="1810" y="2561"/>
                  </a:cubicBezTo>
                  <a:cubicBezTo>
                    <a:pt x="1858" y="2525"/>
                    <a:pt x="1894" y="2501"/>
                    <a:pt x="1930" y="2477"/>
                  </a:cubicBezTo>
                  <a:close/>
                  <a:moveTo>
                    <a:pt x="8109" y="13800"/>
                  </a:moveTo>
                  <a:cubicBezTo>
                    <a:pt x="8157" y="13753"/>
                    <a:pt x="8192" y="13693"/>
                    <a:pt x="8252" y="13681"/>
                  </a:cubicBezTo>
                  <a:cubicBezTo>
                    <a:pt x="8430" y="13622"/>
                    <a:pt x="8621" y="13586"/>
                    <a:pt x="8811" y="13550"/>
                  </a:cubicBezTo>
                  <a:cubicBezTo>
                    <a:pt x="9180" y="13491"/>
                    <a:pt x="9538" y="13372"/>
                    <a:pt x="9871" y="13205"/>
                  </a:cubicBezTo>
                  <a:cubicBezTo>
                    <a:pt x="10228" y="13014"/>
                    <a:pt x="10597" y="12848"/>
                    <a:pt x="10919" y="12598"/>
                  </a:cubicBezTo>
                  <a:cubicBezTo>
                    <a:pt x="11169" y="12407"/>
                    <a:pt x="11419" y="12193"/>
                    <a:pt x="11657" y="11979"/>
                  </a:cubicBezTo>
                  <a:cubicBezTo>
                    <a:pt x="11824" y="11836"/>
                    <a:pt x="11955" y="11669"/>
                    <a:pt x="12086" y="11514"/>
                  </a:cubicBezTo>
                  <a:cubicBezTo>
                    <a:pt x="12276" y="11288"/>
                    <a:pt x="12455" y="11074"/>
                    <a:pt x="12621" y="10836"/>
                  </a:cubicBezTo>
                  <a:cubicBezTo>
                    <a:pt x="12800" y="10574"/>
                    <a:pt x="12967" y="10288"/>
                    <a:pt x="13110" y="10014"/>
                  </a:cubicBezTo>
                  <a:cubicBezTo>
                    <a:pt x="13240" y="9776"/>
                    <a:pt x="13371" y="9526"/>
                    <a:pt x="13455" y="9264"/>
                  </a:cubicBezTo>
                  <a:cubicBezTo>
                    <a:pt x="13562" y="8990"/>
                    <a:pt x="13621" y="8704"/>
                    <a:pt x="13693" y="8407"/>
                  </a:cubicBezTo>
                  <a:cubicBezTo>
                    <a:pt x="13764" y="8061"/>
                    <a:pt x="13848" y="7704"/>
                    <a:pt x="13824" y="7323"/>
                  </a:cubicBezTo>
                  <a:cubicBezTo>
                    <a:pt x="13800" y="7133"/>
                    <a:pt x="13848" y="6930"/>
                    <a:pt x="13824" y="6740"/>
                  </a:cubicBezTo>
                  <a:cubicBezTo>
                    <a:pt x="13764" y="6323"/>
                    <a:pt x="13717" y="5906"/>
                    <a:pt x="13610" y="5502"/>
                  </a:cubicBezTo>
                  <a:cubicBezTo>
                    <a:pt x="13502" y="5121"/>
                    <a:pt x="13336" y="4752"/>
                    <a:pt x="13205" y="4382"/>
                  </a:cubicBezTo>
                  <a:cubicBezTo>
                    <a:pt x="13169" y="4287"/>
                    <a:pt x="13110" y="4228"/>
                    <a:pt x="13050" y="4156"/>
                  </a:cubicBezTo>
                  <a:cubicBezTo>
                    <a:pt x="12895" y="3990"/>
                    <a:pt x="12740" y="3835"/>
                    <a:pt x="12681" y="3609"/>
                  </a:cubicBezTo>
                  <a:cubicBezTo>
                    <a:pt x="12669" y="3549"/>
                    <a:pt x="12669" y="3489"/>
                    <a:pt x="12633" y="3442"/>
                  </a:cubicBezTo>
                  <a:cubicBezTo>
                    <a:pt x="12478" y="3192"/>
                    <a:pt x="12324" y="2942"/>
                    <a:pt x="12133" y="2716"/>
                  </a:cubicBezTo>
                  <a:cubicBezTo>
                    <a:pt x="11967" y="2513"/>
                    <a:pt x="11776" y="2311"/>
                    <a:pt x="11574" y="2144"/>
                  </a:cubicBezTo>
                  <a:cubicBezTo>
                    <a:pt x="11276" y="1882"/>
                    <a:pt x="10978" y="1620"/>
                    <a:pt x="10657" y="1406"/>
                  </a:cubicBezTo>
                  <a:cubicBezTo>
                    <a:pt x="10347" y="1203"/>
                    <a:pt x="10014" y="1037"/>
                    <a:pt x="9669" y="882"/>
                  </a:cubicBezTo>
                  <a:cubicBezTo>
                    <a:pt x="9359" y="727"/>
                    <a:pt x="9026" y="620"/>
                    <a:pt x="8668" y="632"/>
                  </a:cubicBezTo>
                  <a:cubicBezTo>
                    <a:pt x="8561" y="632"/>
                    <a:pt x="8442" y="632"/>
                    <a:pt x="8347" y="608"/>
                  </a:cubicBezTo>
                  <a:cubicBezTo>
                    <a:pt x="8157" y="572"/>
                    <a:pt x="7978" y="513"/>
                    <a:pt x="7799" y="465"/>
                  </a:cubicBezTo>
                  <a:cubicBezTo>
                    <a:pt x="7776" y="465"/>
                    <a:pt x="7752" y="442"/>
                    <a:pt x="7728" y="442"/>
                  </a:cubicBezTo>
                  <a:cubicBezTo>
                    <a:pt x="7490" y="442"/>
                    <a:pt x="7264" y="442"/>
                    <a:pt x="7025" y="442"/>
                  </a:cubicBezTo>
                  <a:cubicBezTo>
                    <a:pt x="6871" y="453"/>
                    <a:pt x="6704" y="442"/>
                    <a:pt x="6549" y="465"/>
                  </a:cubicBezTo>
                  <a:cubicBezTo>
                    <a:pt x="6263" y="513"/>
                    <a:pt x="5978" y="596"/>
                    <a:pt x="5692" y="644"/>
                  </a:cubicBezTo>
                  <a:cubicBezTo>
                    <a:pt x="5263" y="715"/>
                    <a:pt x="4894" y="894"/>
                    <a:pt x="4501" y="1049"/>
                  </a:cubicBezTo>
                  <a:cubicBezTo>
                    <a:pt x="4180" y="1180"/>
                    <a:pt x="3870" y="1370"/>
                    <a:pt x="3561" y="1549"/>
                  </a:cubicBezTo>
                  <a:cubicBezTo>
                    <a:pt x="3406" y="1644"/>
                    <a:pt x="3275" y="1763"/>
                    <a:pt x="3144" y="1870"/>
                  </a:cubicBezTo>
                  <a:cubicBezTo>
                    <a:pt x="3025" y="1977"/>
                    <a:pt x="2942" y="2120"/>
                    <a:pt x="2811" y="2204"/>
                  </a:cubicBezTo>
                  <a:cubicBezTo>
                    <a:pt x="2644" y="2299"/>
                    <a:pt x="2513" y="2430"/>
                    <a:pt x="2394" y="2573"/>
                  </a:cubicBezTo>
                  <a:cubicBezTo>
                    <a:pt x="2263" y="2727"/>
                    <a:pt x="2251" y="2727"/>
                    <a:pt x="2072" y="2620"/>
                  </a:cubicBezTo>
                  <a:cubicBezTo>
                    <a:pt x="2072" y="2620"/>
                    <a:pt x="2061" y="2620"/>
                    <a:pt x="2037" y="2620"/>
                  </a:cubicBezTo>
                  <a:cubicBezTo>
                    <a:pt x="2061" y="2668"/>
                    <a:pt x="2072" y="2704"/>
                    <a:pt x="2108" y="2727"/>
                  </a:cubicBezTo>
                  <a:cubicBezTo>
                    <a:pt x="2156" y="2787"/>
                    <a:pt x="2156" y="2835"/>
                    <a:pt x="2120" y="2894"/>
                  </a:cubicBezTo>
                  <a:cubicBezTo>
                    <a:pt x="2072" y="2966"/>
                    <a:pt x="2025" y="3037"/>
                    <a:pt x="1977" y="3108"/>
                  </a:cubicBezTo>
                  <a:cubicBezTo>
                    <a:pt x="1870" y="3263"/>
                    <a:pt x="1751" y="3406"/>
                    <a:pt x="1644" y="3561"/>
                  </a:cubicBezTo>
                  <a:cubicBezTo>
                    <a:pt x="1549" y="3704"/>
                    <a:pt x="1537" y="3882"/>
                    <a:pt x="1394" y="4001"/>
                  </a:cubicBezTo>
                  <a:cubicBezTo>
                    <a:pt x="1358" y="4037"/>
                    <a:pt x="1358" y="4121"/>
                    <a:pt x="1334" y="4168"/>
                  </a:cubicBezTo>
                  <a:cubicBezTo>
                    <a:pt x="1299" y="4251"/>
                    <a:pt x="1263" y="4323"/>
                    <a:pt x="1227" y="4382"/>
                  </a:cubicBezTo>
                  <a:cubicBezTo>
                    <a:pt x="1179" y="4454"/>
                    <a:pt x="1096" y="4513"/>
                    <a:pt x="1072" y="4585"/>
                  </a:cubicBezTo>
                  <a:cubicBezTo>
                    <a:pt x="953" y="4823"/>
                    <a:pt x="882" y="5073"/>
                    <a:pt x="763" y="5311"/>
                  </a:cubicBezTo>
                  <a:cubicBezTo>
                    <a:pt x="656" y="5502"/>
                    <a:pt x="608" y="5704"/>
                    <a:pt x="560" y="5906"/>
                  </a:cubicBezTo>
                  <a:cubicBezTo>
                    <a:pt x="525" y="6085"/>
                    <a:pt x="489" y="6264"/>
                    <a:pt x="465" y="6442"/>
                  </a:cubicBezTo>
                  <a:cubicBezTo>
                    <a:pt x="441" y="6633"/>
                    <a:pt x="417" y="6835"/>
                    <a:pt x="394" y="7026"/>
                  </a:cubicBezTo>
                  <a:cubicBezTo>
                    <a:pt x="382" y="7109"/>
                    <a:pt x="370" y="7180"/>
                    <a:pt x="382" y="7264"/>
                  </a:cubicBezTo>
                  <a:cubicBezTo>
                    <a:pt x="406" y="7478"/>
                    <a:pt x="453" y="7704"/>
                    <a:pt x="489" y="7931"/>
                  </a:cubicBezTo>
                  <a:cubicBezTo>
                    <a:pt x="513" y="8097"/>
                    <a:pt x="596" y="8252"/>
                    <a:pt x="548" y="8431"/>
                  </a:cubicBezTo>
                  <a:cubicBezTo>
                    <a:pt x="537" y="8442"/>
                    <a:pt x="560" y="8466"/>
                    <a:pt x="560" y="8478"/>
                  </a:cubicBezTo>
                  <a:cubicBezTo>
                    <a:pt x="584" y="8573"/>
                    <a:pt x="620" y="8657"/>
                    <a:pt x="644" y="8752"/>
                  </a:cubicBezTo>
                  <a:cubicBezTo>
                    <a:pt x="656" y="8788"/>
                    <a:pt x="644" y="8835"/>
                    <a:pt x="667" y="8871"/>
                  </a:cubicBezTo>
                  <a:cubicBezTo>
                    <a:pt x="751" y="9062"/>
                    <a:pt x="834" y="9252"/>
                    <a:pt x="929" y="9443"/>
                  </a:cubicBezTo>
                  <a:cubicBezTo>
                    <a:pt x="1060" y="9681"/>
                    <a:pt x="1191" y="9919"/>
                    <a:pt x="1322" y="10157"/>
                  </a:cubicBezTo>
                  <a:cubicBezTo>
                    <a:pt x="1406" y="10300"/>
                    <a:pt x="1477" y="10455"/>
                    <a:pt x="1560" y="10598"/>
                  </a:cubicBezTo>
                  <a:cubicBezTo>
                    <a:pt x="1656" y="10740"/>
                    <a:pt x="1763" y="10871"/>
                    <a:pt x="1870" y="11014"/>
                  </a:cubicBezTo>
                  <a:cubicBezTo>
                    <a:pt x="2025" y="11217"/>
                    <a:pt x="2168" y="11419"/>
                    <a:pt x="2334" y="11610"/>
                  </a:cubicBezTo>
                  <a:cubicBezTo>
                    <a:pt x="2537" y="11812"/>
                    <a:pt x="2739" y="12014"/>
                    <a:pt x="2965" y="12193"/>
                  </a:cubicBezTo>
                  <a:cubicBezTo>
                    <a:pt x="3227" y="12407"/>
                    <a:pt x="3501" y="12610"/>
                    <a:pt x="3787" y="12788"/>
                  </a:cubicBezTo>
                  <a:cubicBezTo>
                    <a:pt x="3989" y="12895"/>
                    <a:pt x="4204" y="12955"/>
                    <a:pt x="4418" y="13038"/>
                  </a:cubicBezTo>
                  <a:cubicBezTo>
                    <a:pt x="4430" y="13050"/>
                    <a:pt x="4454" y="13062"/>
                    <a:pt x="4466" y="13074"/>
                  </a:cubicBezTo>
                  <a:cubicBezTo>
                    <a:pt x="4585" y="13145"/>
                    <a:pt x="4704" y="13241"/>
                    <a:pt x="4835" y="13288"/>
                  </a:cubicBezTo>
                  <a:cubicBezTo>
                    <a:pt x="5156" y="13407"/>
                    <a:pt x="5478" y="13550"/>
                    <a:pt x="5835" y="13550"/>
                  </a:cubicBezTo>
                  <a:cubicBezTo>
                    <a:pt x="5847" y="13550"/>
                    <a:pt x="5859" y="13538"/>
                    <a:pt x="5859" y="13550"/>
                  </a:cubicBezTo>
                  <a:cubicBezTo>
                    <a:pt x="5978" y="13646"/>
                    <a:pt x="6121" y="13634"/>
                    <a:pt x="6263" y="13634"/>
                  </a:cubicBezTo>
                  <a:cubicBezTo>
                    <a:pt x="6549" y="13646"/>
                    <a:pt x="6823" y="13753"/>
                    <a:pt x="7121" y="13717"/>
                  </a:cubicBezTo>
                  <a:cubicBezTo>
                    <a:pt x="7383" y="13693"/>
                    <a:pt x="7656" y="13717"/>
                    <a:pt x="7918" y="13705"/>
                  </a:cubicBezTo>
                  <a:cubicBezTo>
                    <a:pt x="7990" y="13705"/>
                    <a:pt x="8061" y="13693"/>
                    <a:pt x="8145" y="13681"/>
                  </a:cubicBezTo>
                  <a:cubicBezTo>
                    <a:pt x="8133" y="13729"/>
                    <a:pt x="8121" y="13765"/>
                    <a:pt x="8109" y="13800"/>
                  </a:cubicBezTo>
                  <a:close/>
                  <a:moveTo>
                    <a:pt x="8168" y="13824"/>
                  </a:moveTo>
                  <a:cubicBezTo>
                    <a:pt x="8168" y="13824"/>
                    <a:pt x="8168" y="13836"/>
                    <a:pt x="8168" y="13848"/>
                  </a:cubicBezTo>
                  <a:cubicBezTo>
                    <a:pt x="8085" y="13836"/>
                    <a:pt x="8002" y="13812"/>
                    <a:pt x="7918" y="13800"/>
                  </a:cubicBezTo>
                  <a:cubicBezTo>
                    <a:pt x="7906" y="13800"/>
                    <a:pt x="7883" y="13824"/>
                    <a:pt x="7871" y="13824"/>
                  </a:cubicBezTo>
                  <a:cubicBezTo>
                    <a:pt x="7835" y="13836"/>
                    <a:pt x="7799" y="13848"/>
                    <a:pt x="7764" y="13872"/>
                  </a:cubicBezTo>
                  <a:cubicBezTo>
                    <a:pt x="7740" y="13884"/>
                    <a:pt x="7704" y="13919"/>
                    <a:pt x="7680" y="13943"/>
                  </a:cubicBezTo>
                  <a:cubicBezTo>
                    <a:pt x="7716" y="13955"/>
                    <a:pt x="7752" y="13979"/>
                    <a:pt x="7776" y="13979"/>
                  </a:cubicBezTo>
                  <a:cubicBezTo>
                    <a:pt x="7906" y="13979"/>
                    <a:pt x="8037" y="13967"/>
                    <a:pt x="8168" y="13955"/>
                  </a:cubicBezTo>
                  <a:cubicBezTo>
                    <a:pt x="8264" y="13955"/>
                    <a:pt x="8323" y="13872"/>
                    <a:pt x="8299" y="13741"/>
                  </a:cubicBezTo>
                  <a:cubicBezTo>
                    <a:pt x="8252" y="13776"/>
                    <a:pt x="8216" y="13800"/>
                    <a:pt x="8168" y="13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;p2"/>
            <p:cNvSpPr/>
            <p:nvPr/>
          </p:nvSpPr>
          <p:spPr>
            <a:xfrm>
              <a:off x="5777101" y="3900853"/>
              <a:ext cx="90778" cy="33689"/>
            </a:xfrm>
            <a:custGeom>
              <a:avLst/>
              <a:gdLst/>
              <a:ahLst/>
              <a:cxnLst/>
              <a:rect l="l" t="t" r="r" b="b"/>
              <a:pathLst>
                <a:path w="644" h="239" extrusionOk="0">
                  <a:moveTo>
                    <a:pt x="488" y="84"/>
                  </a:moveTo>
                  <a:cubicBezTo>
                    <a:pt x="536" y="60"/>
                    <a:pt x="572" y="36"/>
                    <a:pt x="619" y="1"/>
                  </a:cubicBezTo>
                  <a:cubicBezTo>
                    <a:pt x="643" y="120"/>
                    <a:pt x="584" y="215"/>
                    <a:pt x="500" y="215"/>
                  </a:cubicBezTo>
                  <a:cubicBezTo>
                    <a:pt x="357" y="227"/>
                    <a:pt x="226" y="239"/>
                    <a:pt x="96" y="239"/>
                  </a:cubicBezTo>
                  <a:cubicBezTo>
                    <a:pt x="72" y="239"/>
                    <a:pt x="36" y="215"/>
                    <a:pt x="0" y="203"/>
                  </a:cubicBezTo>
                  <a:cubicBezTo>
                    <a:pt x="24" y="179"/>
                    <a:pt x="60" y="144"/>
                    <a:pt x="84" y="132"/>
                  </a:cubicBezTo>
                  <a:cubicBezTo>
                    <a:pt x="119" y="108"/>
                    <a:pt x="155" y="96"/>
                    <a:pt x="191" y="84"/>
                  </a:cubicBezTo>
                  <a:cubicBezTo>
                    <a:pt x="203" y="72"/>
                    <a:pt x="226" y="60"/>
                    <a:pt x="238" y="60"/>
                  </a:cubicBezTo>
                  <a:cubicBezTo>
                    <a:pt x="322" y="72"/>
                    <a:pt x="405" y="96"/>
                    <a:pt x="488" y="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;p2"/>
            <p:cNvSpPr/>
            <p:nvPr/>
          </p:nvSpPr>
          <p:spPr>
            <a:xfrm>
              <a:off x="5119239" y="2393699"/>
              <a:ext cx="1159819" cy="1144877"/>
            </a:xfrm>
            <a:custGeom>
              <a:avLst/>
              <a:gdLst/>
              <a:ahLst/>
              <a:cxnLst/>
              <a:rect l="l" t="t" r="r" b="b"/>
              <a:pathLst>
                <a:path w="8228" h="8122" extrusionOk="0">
                  <a:moveTo>
                    <a:pt x="619" y="6168"/>
                  </a:moveTo>
                  <a:cubicBezTo>
                    <a:pt x="512" y="5954"/>
                    <a:pt x="429" y="5740"/>
                    <a:pt x="321" y="5525"/>
                  </a:cubicBezTo>
                  <a:cubicBezTo>
                    <a:pt x="191" y="5287"/>
                    <a:pt x="167" y="5025"/>
                    <a:pt x="107" y="4763"/>
                  </a:cubicBezTo>
                  <a:cubicBezTo>
                    <a:pt x="0" y="4299"/>
                    <a:pt x="60" y="3835"/>
                    <a:pt x="143" y="3370"/>
                  </a:cubicBezTo>
                  <a:cubicBezTo>
                    <a:pt x="214" y="3073"/>
                    <a:pt x="286" y="2775"/>
                    <a:pt x="429" y="2501"/>
                  </a:cubicBezTo>
                  <a:cubicBezTo>
                    <a:pt x="536" y="2275"/>
                    <a:pt x="631" y="2037"/>
                    <a:pt x="786" y="1835"/>
                  </a:cubicBezTo>
                  <a:cubicBezTo>
                    <a:pt x="941" y="1620"/>
                    <a:pt x="1143" y="1442"/>
                    <a:pt x="1334" y="1239"/>
                  </a:cubicBezTo>
                  <a:cubicBezTo>
                    <a:pt x="1441" y="1144"/>
                    <a:pt x="1536" y="1049"/>
                    <a:pt x="1643" y="965"/>
                  </a:cubicBezTo>
                  <a:cubicBezTo>
                    <a:pt x="2155" y="608"/>
                    <a:pt x="2679" y="287"/>
                    <a:pt x="3310" y="168"/>
                  </a:cubicBezTo>
                  <a:cubicBezTo>
                    <a:pt x="3881" y="60"/>
                    <a:pt x="4453" y="1"/>
                    <a:pt x="5024" y="108"/>
                  </a:cubicBezTo>
                  <a:cubicBezTo>
                    <a:pt x="5322" y="168"/>
                    <a:pt x="5596" y="263"/>
                    <a:pt x="5870" y="394"/>
                  </a:cubicBezTo>
                  <a:cubicBezTo>
                    <a:pt x="6072" y="489"/>
                    <a:pt x="6287" y="584"/>
                    <a:pt x="6465" y="703"/>
                  </a:cubicBezTo>
                  <a:cubicBezTo>
                    <a:pt x="6668" y="834"/>
                    <a:pt x="6846" y="989"/>
                    <a:pt x="7025" y="1156"/>
                  </a:cubicBezTo>
                  <a:cubicBezTo>
                    <a:pt x="7239" y="1334"/>
                    <a:pt x="7418" y="1549"/>
                    <a:pt x="7560" y="1799"/>
                  </a:cubicBezTo>
                  <a:cubicBezTo>
                    <a:pt x="7620" y="1906"/>
                    <a:pt x="7680" y="2001"/>
                    <a:pt x="7739" y="2108"/>
                  </a:cubicBezTo>
                  <a:cubicBezTo>
                    <a:pt x="7811" y="2239"/>
                    <a:pt x="7882" y="2370"/>
                    <a:pt x="7930" y="2513"/>
                  </a:cubicBezTo>
                  <a:cubicBezTo>
                    <a:pt x="7989" y="2668"/>
                    <a:pt x="8037" y="2847"/>
                    <a:pt x="8072" y="3013"/>
                  </a:cubicBezTo>
                  <a:cubicBezTo>
                    <a:pt x="8096" y="3085"/>
                    <a:pt x="8108" y="3168"/>
                    <a:pt x="8120" y="3239"/>
                  </a:cubicBezTo>
                  <a:cubicBezTo>
                    <a:pt x="8227" y="3728"/>
                    <a:pt x="8227" y="4216"/>
                    <a:pt x="8144" y="4692"/>
                  </a:cubicBezTo>
                  <a:cubicBezTo>
                    <a:pt x="8061" y="5156"/>
                    <a:pt x="7941" y="5621"/>
                    <a:pt x="7656" y="6026"/>
                  </a:cubicBezTo>
                  <a:cubicBezTo>
                    <a:pt x="7537" y="6192"/>
                    <a:pt x="7441" y="6371"/>
                    <a:pt x="7310" y="6526"/>
                  </a:cubicBezTo>
                  <a:cubicBezTo>
                    <a:pt x="7144" y="6728"/>
                    <a:pt x="6953" y="6907"/>
                    <a:pt x="6763" y="7085"/>
                  </a:cubicBezTo>
                  <a:cubicBezTo>
                    <a:pt x="6489" y="7359"/>
                    <a:pt x="6167" y="7550"/>
                    <a:pt x="5834" y="7728"/>
                  </a:cubicBezTo>
                  <a:cubicBezTo>
                    <a:pt x="5560" y="7871"/>
                    <a:pt x="5274" y="7990"/>
                    <a:pt x="4965" y="8038"/>
                  </a:cubicBezTo>
                  <a:cubicBezTo>
                    <a:pt x="4679" y="8073"/>
                    <a:pt x="4370" y="8121"/>
                    <a:pt x="4072" y="8121"/>
                  </a:cubicBezTo>
                  <a:cubicBezTo>
                    <a:pt x="3715" y="8121"/>
                    <a:pt x="3358" y="8097"/>
                    <a:pt x="3012" y="7966"/>
                  </a:cubicBezTo>
                  <a:cubicBezTo>
                    <a:pt x="2893" y="7919"/>
                    <a:pt x="2762" y="7907"/>
                    <a:pt x="2643" y="7847"/>
                  </a:cubicBezTo>
                  <a:cubicBezTo>
                    <a:pt x="2238" y="7657"/>
                    <a:pt x="1834" y="7466"/>
                    <a:pt x="1512" y="7145"/>
                  </a:cubicBezTo>
                  <a:cubicBezTo>
                    <a:pt x="1238" y="6859"/>
                    <a:pt x="976" y="6573"/>
                    <a:pt x="702" y="6287"/>
                  </a:cubicBezTo>
                  <a:cubicBezTo>
                    <a:pt x="667" y="6252"/>
                    <a:pt x="643" y="6204"/>
                    <a:pt x="619" y="6156"/>
                  </a:cubicBezTo>
                  <a:cubicBezTo>
                    <a:pt x="619" y="6168"/>
                    <a:pt x="619" y="6168"/>
                    <a:pt x="619" y="6168"/>
                  </a:cubicBezTo>
                  <a:close/>
                  <a:moveTo>
                    <a:pt x="2203" y="953"/>
                  </a:moveTo>
                  <a:cubicBezTo>
                    <a:pt x="2107" y="1025"/>
                    <a:pt x="2024" y="1096"/>
                    <a:pt x="1929" y="1156"/>
                  </a:cubicBezTo>
                  <a:cubicBezTo>
                    <a:pt x="1905" y="1168"/>
                    <a:pt x="1881" y="1192"/>
                    <a:pt x="1845" y="1180"/>
                  </a:cubicBezTo>
                  <a:cubicBezTo>
                    <a:pt x="1703" y="1168"/>
                    <a:pt x="1619" y="1263"/>
                    <a:pt x="1536" y="1358"/>
                  </a:cubicBezTo>
                  <a:cubicBezTo>
                    <a:pt x="1405" y="1489"/>
                    <a:pt x="1262" y="1632"/>
                    <a:pt x="1143" y="1775"/>
                  </a:cubicBezTo>
                  <a:cubicBezTo>
                    <a:pt x="1012" y="1930"/>
                    <a:pt x="869" y="2085"/>
                    <a:pt x="786" y="2263"/>
                  </a:cubicBezTo>
                  <a:cubicBezTo>
                    <a:pt x="643" y="2561"/>
                    <a:pt x="536" y="2882"/>
                    <a:pt x="429" y="3204"/>
                  </a:cubicBezTo>
                  <a:cubicBezTo>
                    <a:pt x="333" y="3478"/>
                    <a:pt x="262" y="3751"/>
                    <a:pt x="286" y="4037"/>
                  </a:cubicBezTo>
                  <a:cubicBezTo>
                    <a:pt x="298" y="4263"/>
                    <a:pt x="310" y="4490"/>
                    <a:pt x="345" y="4704"/>
                  </a:cubicBezTo>
                  <a:cubicBezTo>
                    <a:pt x="381" y="4894"/>
                    <a:pt x="452" y="5073"/>
                    <a:pt x="500" y="5252"/>
                  </a:cubicBezTo>
                  <a:cubicBezTo>
                    <a:pt x="524" y="5311"/>
                    <a:pt x="560" y="5371"/>
                    <a:pt x="583" y="5430"/>
                  </a:cubicBezTo>
                  <a:cubicBezTo>
                    <a:pt x="655" y="5597"/>
                    <a:pt x="702" y="5775"/>
                    <a:pt x="798" y="5930"/>
                  </a:cubicBezTo>
                  <a:cubicBezTo>
                    <a:pt x="929" y="6145"/>
                    <a:pt x="1083" y="6335"/>
                    <a:pt x="1226" y="6537"/>
                  </a:cubicBezTo>
                  <a:cubicBezTo>
                    <a:pt x="1262" y="6585"/>
                    <a:pt x="1286" y="6633"/>
                    <a:pt x="1334" y="6668"/>
                  </a:cubicBezTo>
                  <a:cubicBezTo>
                    <a:pt x="1441" y="6776"/>
                    <a:pt x="1548" y="6871"/>
                    <a:pt x="1667" y="6966"/>
                  </a:cubicBezTo>
                  <a:cubicBezTo>
                    <a:pt x="1857" y="7121"/>
                    <a:pt x="2036" y="7299"/>
                    <a:pt x="2250" y="7419"/>
                  </a:cubicBezTo>
                  <a:cubicBezTo>
                    <a:pt x="2465" y="7550"/>
                    <a:pt x="2715" y="7633"/>
                    <a:pt x="2965" y="7728"/>
                  </a:cubicBezTo>
                  <a:cubicBezTo>
                    <a:pt x="3119" y="7776"/>
                    <a:pt x="3298" y="7847"/>
                    <a:pt x="3465" y="7835"/>
                  </a:cubicBezTo>
                  <a:cubicBezTo>
                    <a:pt x="3739" y="7835"/>
                    <a:pt x="4001" y="7895"/>
                    <a:pt x="4274" y="7883"/>
                  </a:cubicBezTo>
                  <a:cubicBezTo>
                    <a:pt x="4560" y="7883"/>
                    <a:pt x="4822" y="7835"/>
                    <a:pt x="5072" y="7764"/>
                  </a:cubicBezTo>
                  <a:cubicBezTo>
                    <a:pt x="5358" y="7680"/>
                    <a:pt x="5632" y="7550"/>
                    <a:pt x="5882" y="7407"/>
                  </a:cubicBezTo>
                  <a:cubicBezTo>
                    <a:pt x="6156" y="7252"/>
                    <a:pt x="6441" y="7109"/>
                    <a:pt x="6620" y="6835"/>
                  </a:cubicBezTo>
                  <a:cubicBezTo>
                    <a:pt x="6644" y="6811"/>
                    <a:pt x="6668" y="6799"/>
                    <a:pt x="6691" y="6788"/>
                  </a:cubicBezTo>
                  <a:cubicBezTo>
                    <a:pt x="6751" y="6752"/>
                    <a:pt x="6822" y="6728"/>
                    <a:pt x="6870" y="6680"/>
                  </a:cubicBezTo>
                  <a:cubicBezTo>
                    <a:pt x="6977" y="6549"/>
                    <a:pt x="7084" y="6430"/>
                    <a:pt x="7179" y="6287"/>
                  </a:cubicBezTo>
                  <a:cubicBezTo>
                    <a:pt x="7334" y="6026"/>
                    <a:pt x="7549" y="5799"/>
                    <a:pt x="7656" y="5514"/>
                  </a:cubicBezTo>
                  <a:cubicBezTo>
                    <a:pt x="7811" y="5073"/>
                    <a:pt x="7965" y="4644"/>
                    <a:pt x="7977" y="4180"/>
                  </a:cubicBezTo>
                  <a:cubicBezTo>
                    <a:pt x="8001" y="3704"/>
                    <a:pt x="7918" y="3263"/>
                    <a:pt x="7775" y="2823"/>
                  </a:cubicBezTo>
                  <a:cubicBezTo>
                    <a:pt x="7691" y="2597"/>
                    <a:pt x="7584" y="2382"/>
                    <a:pt x="7465" y="2156"/>
                  </a:cubicBezTo>
                  <a:cubicBezTo>
                    <a:pt x="7203" y="1656"/>
                    <a:pt x="6846" y="1227"/>
                    <a:pt x="6358" y="906"/>
                  </a:cubicBezTo>
                  <a:cubicBezTo>
                    <a:pt x="6036" y="680"/>
                    <a:pt x="5703" y="501"/>
                    <a:pt x="5322" y="394"/>
                  </a:cubicBezTo>
                  <a:cubicBezTo>
                    <a:pt x="5239" y="370"/>
                    <a:pt x="5155" y="334"/>
                    <a:pt x="5072" y="322"/>
                  </a:cubicBezTo>
                  <a:cubicBezTo>
                    <a:pt x="4953" y="299"/>
                    <a:pt x="4822" y="287"/>
                    <a:pt x="4703" y="287"/>
                  </a:cubicBezTo>
                  <a:cubicBezTo>
                    <a:pt x="4524" y="263"/>
                    <a:pt x="4346" y="227"/>
                    <a:pt x="4179" y="239"/>
                  </a:cubicBezTo>
                  <a:cubicBezTo>
                    <a:pt x="3810" y="287"/>
                    <a:pt x="3441" y="299"/>
                    <a:pt x="3096" y="441"/>
                  </a:cubicBezTo>
                  <a:cubicBezTo>
                    <a:pt x="2965" y="501"/>
                    <a:pt x="2822" y="513"/>
                    <a:pt x="2691" y="572"/>
                  </a:cubicBezTo>
                  <a:cubicBezTo>
                    <a:pt x="2560" y="632"/>
                    <a:pt x="2405" y="692"/>
                    <a:pt x="2357" y="799"/>
                  </a:cubicBezTo>
                  <a:cubicBezTo>
                    <a:pt x="2286" y="918"/>
                    <a:pt x="2274" y="930"/>
                    <a:pt x="2179" y="846"/>
                  </a:cubicBezTo>
                  <a:cubicBezTo>
                    <a:pt x="2179" y="846"/>
                    <a:pt x="2167" y="858"/>
                    <a:pt x="2155" y="870"/>
                  </a:cubicBezTo>
                  <a:cubicBezTo>
                    <a:pt x="2179" y="894"/>
                    <a:pt x="2191" y="930"/>
                    <a:pt x="2203" y="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;p2"/>
            <p:cNvSpPr/>
            <p:nvPr/>
          </p:nvSpPr>
          <p:spPr>
            <a:xfrm>
              <a:off x="4859026" y="2103460"/>
              <a:ext cx="723548" cy="681542"/>
            </a:xfrm>
            <a:custGeom>
              <a:avLst/>
              <a:gdLst/>
              <a:ahLst/>
              <a:cxnLst/>
              <a:rect l="l" t="t" r="r" b="b"/>
              <a:pathLst>
                <a:path w="5133" h="4835" extrusionOk="0">
                  <a:moveTo>
                    <a:pt x="4061" y="679"/>
                  </a:moveTo>
                  <a:cubicBezTo>
                    <a:pt x="4025" y="584"/>
                    <a:pt x="3977" y="476"/>
                    <a:pt x="3834" y="476"/>
                  </a:cubicBezTo>
                  <a:cubicBezTo>
                    <a:pt x="3811" y="476"/>
                    <a:pt x="3763" y="465"/>
                    <a:pt x="3751" y="441"/>
                  </a:cubicBezTo>
                  <a:cubicBezTo>
                    <a:pt x="3715" y="417"/>
                    <a:pt x="3703" y="369"/>
                    <a:pt x="3691" y="322"/>
                  </a:cubicBezTo>
                  <a:cubicBezTo>
                    <a:pt x="3691" y="310"/>
                    <a:pt x="3739" y="286"/>
                    <a:pt x="3763" y="274"/>
                  </a:cubicBezTo>
                  <a:cubicBezTo>
                    <a:pt x="4013" y="179"/>
                    <a:pt x="4275" y="95"/>
                    <a:pt x="4537" y="12"/>
                  </a:cubicBezTo>
                  <a:cubicBezTo>
                    <a:pt x="4573" y="0"/>
                    <a:pt x="4620" y="0"/>
                    <a:pt x="4656" y="12"/>
                  </a:cubicBezTo>
                  <a:cubicBezTo>
                    <a:pt x="4727" y="36"/>
                    <a:pt x="4739" y="84"/>
                    <a:pt x="4692" y="131"/>
                  </a:cubicBezTo>
                  <a:cubicBezTo>
                    <a:pt x="4465" y="310"/>
                    <a:pt x="4537" y="548"/>
                    <a:pt x="4573" y="750"/>
                  </a:cubicBezTo>
                  <a:cubicBezTo>
                    <a:pt x="4620" y="1024"/>
                    <a:pt x="4704" y="1286"/>
                    <a:pt x="4775" y="1548"/>
                  </a:cubicBezTo>
                  <a:cubicBezTo>
                    <a:pt x="4799" y="1608"/>
                    <a:pt x="4811" y="1667"/>
                    <a:pt x="4846" y="1727"/>
                  </a:cubicBezTo>
                  <a:cubicBezTo>
                    <a:pt x="4870" y="1762"/>
                    <a:pt x="4930" y="1798"/>
                    <a:pt x="4977" y="1822"/>
                  </a:cubicBezTo>
                  <a:cubicBezTo>
                    <a:pt x="5025" y="1858"/>
                    <a:pt x="5073" y="1881"/>
                    <a:pt x="5132" y="1917"/>
                  </a:cubicBezTo>
                  <a:cubicBezTo>
                    <a:pt x="5132" y="1929"/>
                    <a:pt x="5120" y="1941"/>
                    <a:pt x="5120" y="1953"/>
                  </a:cubicBezTo>
                  <a:cubicBezTo>
                    <a:pt x="5061" y="1977"/>
                    <a:pt x="4989" y="2000"/>
                    <a:pt x="4918" y="2024"/>
                  </a:cubicBezTo>
                  <a:cubicBezTo>
                    <a:pt x="4799" y="2072"/>
                    <a:pt x="4680" y="2108"/>
                    <a:pt x="4561" y="2155"/>
                  </a:cubicBezTo>
                  <a:cubicBezTo>
                    <a:pt x="4370" y="2239"/>
                    <a:pt x="4168" y="2322"/>
                    <a:pt x="3977" y="2417"/>
                  </a:cubicBezTo>
                  <a:cubicBezTo>
                    <a:pt x="3882" y="2477"/>
                    <a:pt x="3787" y="2536"/>
                    <a:pt x="3680" y="2596"/>
                  </a:cubicBezTo>
                  <a:cubicBezTo>
                    <a:pt x="3644" y="2608"/>
                    <a:pt x="3608" y="2608"/>
                    <a:pt x="3572" y="2620"/>
                  </a:cubicBezTo>
                  <a:cubicBezTo>
                    <a:pt x="3561" y="2584"/>
                    <a:pt x="3537" y="2536"/>
                    <a:pt x="3549" y="2500"/>
                  </a:cubicBezTo>
                  <a:cubicBezTo>
                    <a:pt x="3572" y="2405"/>
                    <a:pt x="3549" y="2334"/>
                    <a:pt x="3465" y="2274"/>
                  </a:cubicBezTo>
                  <a:cubicBezTo>
                    <a:pt x="3370" y="2215"/>
                    <a:pt x="3263" y="2143"/>
                    <a:pt x="3168" y="2060"/>
                  </a:cubicBezTo>
                  <a:cubicBezTo>
                    <a:pt x="3025" y="1953"/>
                    <a:pt x="2882" y="1834"/>
                    <a:pt x="2739" y="1715"/>
                  </a:cubicBezTo>
                  <a:cubicBezTo>
                    <a:pt x="2691" y="1679"/>
                    <a:pt x="2632" y="1667"/>
                    <a:pt x="2584" y="1643"/>
                  </a:cubicBezTo>
                  <a:cubicBezTo>
                    <a:pt x="2572" y="1655"/>
                    <a:pt x="2572" y="1655"/>
                    <a:pt x="2560" y="1667"/>
                  </a:cubicBezTo>
                  <a:cubicBezTo>
                    <a:pt x="2656" y="1881"/>
                    <a:pt x="2751" y="2084"/>
                    <a:pt x="2834" y="2286"/>
                  </a:cubicBezTo>
                  <a:cubicBezTo>
                    <a:pt x="2918" y="2215"/>
                    <a:pt x="2989" y="2143"/>
                    <a:pt x="3060" y="2096"/>
                  </a:cubicBezTo>
                  <a:cubicBezTo>
                    <a:pt x="3084" y="2084"/>
                    <a:pt x="3144" y="2119"/>
                    <a:pt x="3191" y="2131"/>
                  </a:cubicBezTo>
                  <a:cubicBezTo>
                    <a:pt x="3180" y="2167"/>
                    <a:pt x="3168" y="2203"/>
                    <a:pt x="3144" y="2227"/>
                  </a:cubicBezTo>
                  <a:cubicBezTo>
                    <a:pt x="3120" y="2262"/>
                    <a:pt x="3096" y="2286"/>
                    <a:pt x="3060" y="2298"/>
                  </a:cubicBezTo>
                  <a:cubicBezTo>
                    <a:pt x="3013" y="2334"/>
                    <a:pt x="2965" y="2358"/>
                    <a:pt x="2882" y="2393"/>
                  </a:cubicBezTo>
                  <a:cubicBezTo>
                    <a:pt x="2918" y="2477"/>
                    <a:pt x="2941" y="2596"/>
                    <a:pt x="3001" y="2691"/>
                  </a:cubicBezTo>
                  <a:cubicBezTo>
                    <a:pt x="3037" y="2739"/>
                    <a:pt x="3144" y="2727"/>
                    <a:pt x="3215" y="2739"/>
                  </a:cubicBezTo>
                  <a:cubicBezTo>
                    <a:pt x="3275" y="2739"/>
                    <a:pt x="3334" y="2727"/>
                    <a:pt x="3394" y="2727"/>
                  </a:cubicBezTo>
                  <a:cubicBezTo>
                    <a:pt x="3406" y="2739"/>
                    <a:pt x="3418" y="2751"/>
                    <a:pt x="3418" y="2762"/>
                  </a:cubicBezTo>
                  <a:cubicBezTo>
                    <a:pt x="3215" y="2929"/>
                    <a:pt x="3001" y="3084"/>
                    <a:pt x="2834" y="3274"/>
                  </a:cubicBezTo>
                  <a:cubicBezTo>
                    <a:pt x="2656" y="3453"/>
                    <a:pt x="2513" y="3679"/>
                    <a:pt x="2334" y="3905"/>
                  </a:cubicBezTo>
                  <a:cubicBezTo>
                    <a:pt x="2310" y="3858"/>
                    <a:pt x="2287" y="3822"/>
                    <a:pt x="2287" y="3798"/>
                  </a:cubicBezTo>
                  <a:cubicBezTo>
                    <a:pt x="2287" y="3584"/>
                    <a:pt x="2156" y="3453"/>
                    <a:pt x="2001" y="3358"/>
                  </a:cubicBezTo>
                  <a:cubicBezTo>
                    <a:pt x="1894" y="3286"/>
                    <a:pt x="1775" y="3239"/>
                    <a:pt x="1656" y="3191"/>
                  </a:cubicBezTo>
                  <a:cubicBezTo>
                    <a:pt x="1620" y="3167"/>
                    <a:pt x="1584" y="3179"/>
                    <a:pt x="1548" y="3179"/>
                  </a:cubicBezTo>
                  <a:cubicBezTo>
                    <a:pt x="1560" y="3215"/>
                    <a:pt x="1560" y="3251"/>
                    <a:pt x="1584" y="3274"/>
                  </a:cubicBezTo>
                  <a:cubicBezTo>
                    <a:pt x="1715" y="3465"/>
                    <a:pt x="1846" y="3643"/>
                    <a:pt x="1989" y="3822"/>
                  </a:cubicBezTo>
                  <a:cubicBezTo>
                    <a:pt x="2048" y="3905"/>
                    <a:pt x="2132" y="3965"/>
                    <a:pt x="2203" y="4048"/>
                  </a:cubicBezTo>
                  <a:cubicBezTo>
                    <a:pt x="2215" y="4048"/>
                    <a:pt x="2215" y="4072"/>
                    <a:pt x="2203" y="4120"/>
                  </a:cubicBezTo>
                  <a:cubicBezTo>
                    <a:pt x="2096" y="4084"/>
                    <a:pt x="1989" y="4036"/>
                    <a:pt x="1882" y="4013"/>
                  </a:cubicBezTo>
                  <a:cubicBezTo>
                    <a:pt x="1644" y="3965"/>
                    <a:pt x="1405" y="3917"/>
                    <a:pt x="1179" y="3870"/>
                  </a:cubicBezTo>
                  <a:cubicBezTo>
                    <a:pt x="1144" y="3858"/>
                    <a:pt x="1108" y="3905"/>
                    <a:pt x="1072" y="3917"/>
                  </a:cubicBezTo>
                  <a:cubicBezTo>
                    <a:pt x="1096" y="3953"/>
                    <a:pt x="1108" y="3989"/>
                    <a:pt x="1144" y="4001"/>
                  </a:cubicBezTo>
                  <a:cubicBezTo>
                    <a:pt x="1322" y="4108"/>
                    <a:pt x="1513" y="4215"/>
                    <a:pt x="1715" y="4310"/>
                  </a:cubicBezTo>
                  <a:cubicBezTo>
                    <a:pt x="1751" y="4334"/>
                    <a:pt x="1810" y="4298"/>
                    <a:pt x="1858" y="4298"/>
                  </a:cubicBezTo>
                  <a:cubicBezTo>
                    <a:pt x="1858" y="4286"/>
                    <a:pt x="1870" y="4286"/>
                    <a:pt x="1870" y="4286"/>
                  </a:cubicBezTo>
                  <a:cubicBezTo>
                    <a:pt x="1941" y="4263"/>
                    <a:pt x="2048" y="4203"/>
                    <a:pt x="2084" y="4239"/>
                  </a:cubicBezTo>
                  <a:cubicBezTo>
                    <a:pt x="2179" y="4298"/>
                    <a:pt x="2072" y="4370"/>
                    <a:pt x="2048" y="4441"/>
                  </a:cubicBezTo>
                  <a:cubicBezTo>
                    <a:pt x="2013" y="4536"/>
                    <a:pt x="1965" y="4620"/>
                    <a:pt x="1929" y="4715"/>
                  </a:cubicBezTo>
                  <a:cubicBezTo>
                    <a:pt x="1906" y="4775"/>
                    <a:pt x="1882" y="4834"/>
                    <a:pt x="1810" y="4810"/>
                  </a:cubicBezTo>
                  <a:cubicBezTo>
                    <a:pt x="1739" y="4798"/>
                    <a:pt x="1691" y="4763"/>
                    <a:pt x="1703" y="4667"/>
                  </a:cubicBezTo>
                  <a:cubicBezTo>
                    <a:pt x="1727" y="4560"/>
                    <a:pt x="1679" y="4453"/>
                    <a:pt x="1572" y="4394"/>
                  </a:cubicBezTo>
                  <a:cubicBezTo>
                    <a:pt x="1322" y="4263"/>
                    <a:pt x="1084" y="4120"/>
                    <a:pt x="834" y="3989"/>
                  </a:cubicBezTo>
                  <a:cubicBezTo>
                    <a:pt x="763" y="3953"/>
                    <a:pt x="691" y="3929"/>
                    <a:pt x="620" y="3894"/>
                  </a:cubicBezTo>
                  <a:cubicBezTo>
                    <a:pt x="489" y="3834"/>
                    <a:pt x="298" y="3882"/>
                    <a:pt x="227" y="4013"/>
                  </a:cubicBezTo>
                  <a:cubicBezTo>
                    <a:pt x="215" y="4036"/>
                    <a:pt x="132" y="4084"/>
                    <a:pt x="132" y="4072"/>
                  </a:cubicBezTo>
                  <a:cubicBezTo>
                    <a:pt x="72" y="4036"/>
                    <a:pt x="1" y="3977"/>
                    <a:pt x="12" y="3929"/>
                  </a:cubicBezTo>
                  <a:cubicBezTo>
                    <a:pt x="48" y="3786"/>
                    <a:pt x="108" y="3643"/>
                    <a:pt x="167" y="3501"/>
                  </a:cubicBezTo>
                  <a:cubicBezTo>
                    <a:pt x="179" y="3465"/>
                    <a:pt x="203" y="3441"/>
                    <a:pt x="215" y="3405"/>
                  </a:cubicBezTo>
                  <a:cubicBezTo>
                    <a:pt x="322" y="3143"/>
                    <a:pt x="346" y="3203"/>
                    <a:pt x="572" y="3251"/>
                  </a:cubicBezTo>
                  <a:cubicBezTo>
                    <a:pt x="786" y="3298"/>
                    <a:pt x="1001" y="3370"/>
                    <a:pt x="1203" y="3417"/>
                  </a:cubicBezTo>
                  <a:cubicBezTo>
                    <a:pt x="1263" y="3429"/>
                    <a:pt x="1286" y="3417"/>
                    <a:pt x="1286" y="3346"/>
                  </a:cubicBezTo>
                  <a:cubicBezTo>
                    <a:pt x="1298" y="3167"/>
                    <a:pt x="1179" y="3024"/>
                    <a:pt x="1084" y="2881"/>
                  </a:cubicBezTo>
                  <a:cubicBezTo>
                    <a:pt x="1024" y="2762"/>
                    <a:pt x="941" y="2655"/>
                    <a:pt x="858" y="2548"/>
                  </a:cubicBezTo>
                  <a:cubicBezTo>
                    <a:pt x="822" y="2477"/>
                    <a:pt x="822" y="2429"/>
                    <a:pt x="894" y="2370"/>
                  </a:cubicBezTo>
                  <a:cubicBezTo>
                    <a:pt x="977" y="2286"/>
                    <a:pt x="1048" y="2179"/>
                    <a:pt x="1132" y="2084"/>
                  </a:cubicBezTo>
                  <a:cubicBezTo>
                    <a:pt x="1155" y="2060"/>
                    <a:pt x="1179" y="2036"/>
                    <a:pt x="1215" y="2024"/>
                  </a:cubicBezTo>
                  <a:cubicBezTo>
                    <a:pt x="1251" y="2024"/>
                    <a:pt x="1298" y="2024"/>
                    <a:pt x="1322" y="2048"/>
                  </a:cubicBezTo>
                  <a:cubicBezTo>
                    <a:pt x="1334" y="2060"/>
                    <a:pt x="1334" y="2119"/>
                    <a:pt x="1322" y="2143"/>
                  </a:cubicBezTo>
                  <a:cubicBezTo>
                    <a:pt x="1275" y="2262"/>
                    <a:pt x="1298" y="2405"/>
                    <a:pt x="1382" y="2477"/>
                  </a:cubicBezTo>
                  <a:cubicBezTo>
                    <a:pt x="1477" y="2560"/>
                    <a:pt x="1572" y="2643"/>
                    <a:pt x="1679" y="2703"/>
                  </a:cubicBezTo>
                  <a:cubicBezTo>
                    <a:pt x="1917" y="2870"/>
                    <a:pt x="2167" y="3024"/>
                    <a:pt x="2418" y="3179"/>
                  </a:cubicBezTo>
                  <a:cubicBezTo>
                    <a:pt x="2477" y="3227"/>
                    <a:pt x="2548" y="3262"/>
                    <a:pt x="2632" y="3215"/>
                  </a:cubicBezTo>
                  <a:cubicBezTo>
                    <a:pt x="2644" y="3215"/>
                    <a:pt x="2668" y="3203"/>
                    <a:pt x="2679" y="3203"/>
                  </a:cubicBezTo>
                  <a:cubicBezTo>
                    <a:pt x="2822" y="3262"/>
                    <a:pt x="2822" y="3143"/>
                    <a:pt x="2834" y="3072"/>
                  </a:cubicBezTo>
                  <a:cubicBezTo>
                    <a:pt x="2870" y="2846"/>
                    <a:pt x="2775" y="2631"/>
                    <a:pt x="2691" y="2429"/>
                  </a:cubicBezTo>
                  <a:cubicBezTo>
                    <a:pt x="2560" y="2084"/>
                    <a:pt x="2429" y="1750"/>
                    <a:pt x="2287" y="1405"/>
                  </a:cubicBezTo>
                  <a:cubicBezTo>
                    <a:pt x="2263" y="1334"/>
                    <a:pt x="2215" y="1274"/>
                    <a:pt x="2179" y="1215"/>
                  </a:cubicBezTo>
                  <a:cubicBezTo>
                    <a:pt x="2156" y="1155"/>
                    <a:pt x="2144" y="1107"/>
                    <a:pt x="2215" y="1072"/>
                  </a:cubicBezTo>
                  <a:cubicBezTo>
                    <a:pt x="2263" y="1036"/>
                    <a:pt x="2298" y="1000"/>
                    <a:pt x="2346" y="976"/>
                  </a:cubicBezTo>
                  <a:cubicBezTo>
                    <a:pt x="2382" y="965"/>
                    <a:pt x="2441" y="976"/>
                    <a:pt x="2477" y="988"/>
                  </a:cubicBezTo>
                  <a:cubicBezTo>
                    <a:pt x="2513" y="988"/>
                    <a:pt x="2537" y="1024"/>
                    <a:pt x="2560" y="1048"/>
                  </a:cubicBezTo>
                  <a:cubicBezTo>
                    <a:pt x="2810" y="1250"/>
                    <a:pt x="3060" y="1453"/>
                    <a:pt x="3322" y="1643"/>
                  </a:cubicBezTo>
                  <a:cubicBezTo>
                    <a:pt x="3537" y="1810"/>
                    <a:pt x="3751" y="1953"/>
                    <a:pt x="3977" y="2096"/>
                  </a:cubicBezTo>
                  <a:cubicBezTo>
                    <a:pt x="4049" y="2131"/>
                    <a:pt x="4144" y="2131"/>
                    <a:pt x="4215" y="2131"/>
                  </a:cubicBezTo>
                  <a:cubicBezTo>
                    <a:pt x="4239" y="2143"/>
                    <a:pt x="4263" y="2108"/>
                    <a:pt x="4275" y="2084"/>
                  </a:cubicBezTo>
                  <a:cubicBezTo>
                    <a:pt x="4370" y="1917"/>
                    <a:pt x="4394" y="1738"/>
                    <a:pt x="4323" y="15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;p2"/>
            <p:cNvSpPr/>
            <p:nvPr/>
          </p:nvSpPr>
          <p:spPr>
            <a:xfrm>
              <a:off x="6104270" y="3301769"/>
              <a:ext cx="329142" cy="325759"/>
            </a:xfrm>
            <a:custGeom>
              <a:avLst/>
              <a:gdLst/>
              <a:ahLst/>
              <a:cxnLst/>
              <a:rect l="l" t="t" r="r" b="b"/>
              <a:pathLst>
                <a:path w="2335" h="2311" extrusionOk="0">
                  <a:moveTo>
                    <a:pt x="1" y="953"/>
                  </a:moveTo>
                  <a:cubicBezTo>
                    <a:pt x="13" y="917"/>
                    <a:pt x="25" y="869"/>
                    <a:pt x="61" y="846"/>
                  </a:cubicBezTo>
                  <a:cubicBezTo>
                    <a:pt x="275" y="619"/>
                    <a:pt x="501" y="405"/>
                    <a:pt x="727" y="203"/>
                  </a:cubicBezTo>
                  <a:cubicBezTo>
                    <a:pt x="834" y="119"/>
                    <a:pt x="930" y="0"/>
                    <a:pt x="1084" y="12"/>
                  </a:cubicBezTo>
                  <a:cubicBezTo>
                    <a:pt x="1227" y="24"/>
                    <a:pt x="1370" y="60"/>
                    <a:pt x="1513" y="119"/>
                  </a:cubicBezTo>
                  <a:cubicBezTo>
                    <a:pt x="1858" y="250"/>
                    <a:pt x="2073" y="524"/>
                    <a:pt x="2227" y="834"/>
                  </a:cubicBezTo>
                  <a:cubicBezTo>
                    <a:pt x="2335" y="1072"/>
                    <a:pt x="2239" y="1298"/>
                    <a:pt x="2096" y="1500"/>
                  </a:cubicBezTo>
                  <a:cubicBezTo>
                    <a:pt x="1977" y="1643"/>
                    <a:pt x="1846" y="1774"/>
                    <a:pt x="1704" y="1905"/>
                  </a:cubicBezTo>
                  <a:cubicBezTo>
                    <a:pt x="1585" y="2036"/>
                    <a:pt x="1454" y="2155"/>
                    <a:pt x="1334" y="2274"/>
                  </a:cubicBezTo>
                  <a:cubicBezTo>
                    <a:pt x="1311" y="2286"/>
                    <a:pt x="1251" y="2310"/>
                    <a:pt x="1239" y="2298"/>
                  </a:cubicBezTo>
                  <a:cubicBezTo>
                    <a:pt x="1227" y="2262"/>
                    <a:pt x="1215" y="2227"/>
                    <a:pt x="1215" y="2191"/>
                  </a:cubicBezTo>
                  <a:cubicBezTo>
                    <a:pt x="1215" y="2179"/>
                    <a:pt x="1227" y="2155"/>
                    <a:pt x="1239" y="2143"/>
                  </a:cubicBezTo>
                  <a:cubicBezTo>
                    <a:pt x="1370" y="1965"/>
                    <a:pt x="1358" y="1822"/>
                    <a:pt x="1204" y="1667"/>
                  </a:cubicBezTo>
                  <a:cubicBezTo>
                    <a:pt x="1001" y="1477"/>
                    <a:pt x="811" y="1286"/>
                    <a:pt x="608" y="1096"/>
                  </a:cubicBezTo>
                  <a:cubicBezTo>
                    <a:pt x="572" y="1060"/>
                    <a:pt x="537" y="1012"/>
                    <a:pt x="501" y="977"/>
                  </a:cubicBezTo>
                  <a:cubicBezTo>
                    <a:pt x="465" y="917"/>
                    <a:pt x="311" y="893"/>
                    <a:pt x="227" y="929"/>
                  </a:cubicBezTo>
                  <a:cubicBezTo>
                    <a:pt x="156" y="953"/>
                    <a:pt x="96" y="965"/>
                    <a:pt x="37" y="988"/>
                  </a:cubicBezTo>
                  <a:cubicBezTo>
                    <a:pt x="25" y="977"/>
                    <a:pt x="13" y="965"/>
                    <a:pt x="1" y="953"/>
                  </a:cubicBezTo>
                  <a:close/>
                  <a:moveTo>
                    <a:pt x="1858" y="1572"/>
                  </a:moveTo>
                  <a:cubicBezTo>
                    <a:pt x="1858" y="1572"/>
                    <a:pt x="1858" y="1584"/>
                    <a:pt x="1870" y="1596"/>
                  </a:cubicBezTo>
                  <a:cubicBezTo>
                    <a:pt x="1906" y="1572"/>
                    <a:pt x="1989" y="1548"/>
                    <a:pt x="1989" y="1536"/>
                  </a:cubicBezTo>
                  <a:cubicBezTo>
                    <a:pt x="1966" y="1465"/>
                    <a:pt x="2085" y="1393"/>
                    <a:pt x="1977" y="1322"/>
                  </a:cubicBezTo>
                  <a:cubicBezTo>
                    <a:pt x="1966" y="1322"/>
                    <a:pt x="1942" y="1310"/>
                    <a:pt x="1942" y="1298"/>
                  </a:cubicBezTo>
                  <a:cubicBezTo>
                    <a:pt x="1918" y="1108"/>
                    <a:pt x="1787" y="965"/>
                    <a:pt x="1644" y="846"/>
                  </a:cubicBezTo>
                  <a:cubicBezTo>
                    <a:pt x="1454" y="667"/>
                    <a:pt x="1239" y="536"/>
                    <a:pt x="1025" y="381"/>
                  </a:cubicBezTo>
                  <a:cubicBezTo>
                    <a:pt x="906" y="298"/>
                    <a:pt x="787" y="322"/>
                    <a:pt x="692" y="441"/>
                  </a:cubicBezTo>
                  <a:cubicBezTo>
                    <a:pt x="644" y="500"/>
                    <a:pt x="632" y="560"/>
                    <a:pt x="703" y="619"/>
                  </a:cubicBezTo>
                  <a:cubicBezTo>
                    <a:pt x="882" y="774"/>
                    <a:pt x="1049" y="941"/>
                    <a:pt x="1227" y="1108"/>
                  </a:cubicBezTo>
                  <a:cubicBezTo>
                    <a:pt x="1311" y="1191"/>
                    <a:pt x="1406" y="1274"/>
                    <a:pt x="1477" y="1369"/>
                  </a:cubicBezTo>
                  <a:cubicBezTo>
                    <a:pt x="1620" y="1536"/>
                    <a:pt x="1739" y="1548"/>
                    <a:pt x="1906" y="1429"/>
                  </a:cubicBezTo>
                  <a:cubicBezTo>
                    <a:pt x="1918" y="1417"/>
                    <a:pt x="1918" y="1429"/>
                    <a:pt x="1942" y="1429"/>
                  </a:cubicBezTo>
                  <a:cubicBezTo>
                    <a:pt x="1906" y="1477"/>
                    <a:pt x="1882" y="1524"/>
                    <a:pt x="1858" y="1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;p2"/>
            <p:cNvSpPr/>
            <p:nvPr/>
          </p:nvSpPr>
          <p:spPr>
            <a:xfrm>
              <a:off x="5592443" y="2088378"/>
              <a:ext cx="246821" cy="282061"/>
            </a:xfrm>
            <a:custGeom>
              <a:avLst/>
              <a:gdLst/>
              <a:ahLst/>
              <a:cxnLst/>
              <a:rect l="l" t="t" r="r" b="b"/>
              <a:pathLst>
                <a:path w="1751" h="2001" extrusionOk="0">
                  <a:moveTo>
                    <a:pt x="798" y="1310"/>
                  </a:moveTo>
                  <a:cubicBezTo>
                    <a:pt x="798" y="1429"/>
                    <a:pt x="798" y="1548"/>
                    <a:pt x="786" y="1655"/>
                  </a:cubicBezTo>
                  <a:cubicBezTo>
                    <a:pt x="786" y="1774"/>
                    <a:pt x="882" y="1834"/>
                    <a:pt x="989" y="1798"/>
                  </a:cubicBezTo>
                  <a:cubicBezTo>
                    <a:pt x="1179" y="1715"/>
                    <a:pt x="1310" y="1584"/>
                    <a:pt x="1406" y="1393"/>
                  </a:cubicBezTo>
                  <a:cubicBezTo>
                    <a:pt x="1477" y="1262"/>
                    <a:pt x="1560" y="1119"/>
                    <a:pt x="1739" y="1060"/>
                  </a:cubicBezTo>
                  <a:cubicBezTo>
                    <a:pt x="1739" y="1107"/>
                    <a:pt x="1751" y="1143"/>
                    <a:pt x="1751" y="1179"/>
                  </a:cubicBezTo>
                  <a:cubicBezTo>
                    <a:pt x="1703" y="1345"/>
                    <a:pt x="1656" y="1512"/>
                    <a:pt x="1608" y="1691"/>
                  </a:cubicBezTo>
                  <a:cubicBezTo>
                    <a:pt x="1596" y="1762"/>
                    <a:pt x="1596" y="1834"/>
                    <a:pt x="1584" y="1905"/>
                  </a:cubicBezTo>
                  <a:cubicBezTo>
                    <a:pt x="1560" y="1976"/>
                    <a:pt x="1525" y="2000"/>
                    <a:pt x="1453" y="1988"/>
                  </a:cubicBezTo>
                  <a:cubicBezTo>
                    <a:pt x="1310" y="1976"/>
                    <a:pt x="1155" y="1965"/>
                    <a:pt x="1013" y="1953"/>
                  </a:cubicBezTo>
                  <a:cubicBezTo>
                    <a:pt x="786" y="1917"/>
                    <a:pt x="560" y="1929"/>
                    <a:pt x="334" y="2000"/>
                  </a:cubicBezTo>
                  <a:cubicBezTo>
                    <a:pt x="322" y="2000"/>
                    <a:pt x="298" y="2000"/>
                    <a:pt x="286" y="2000"/>
                  </a:cubicBezTo>
                  <a:cubicBezTo>
                    <a:pt x="239" y="1988"/>
                    <a:pt x="203" y="1988"/>
                    <a:pt x="167" y="1976"/>
                  </a:cubicBezTo>
                  <a:cubicBezTo>
                    <a:pt x="179" y="1941"/>
                    <a:pt x="167" y="1881"/>
                    <a:pt x="203" y="1857"/>
                  </a:cubicBezTo>
                  <a:cubicBezTo>
                    <a:pt x="370" y="1703"/>
                    <a:pt x="358" y="1512"/>
                    <a:pt x="346" y="1322"/>
                  </a:cubicBezTo>
                  <a:cubicBezTo>
                    <a:pt x="334" y="1024"/>
                    <a:pt x="298" y="726"/>
                    <a:pt x="274" y="441"/>
                  </a:cubicBezTo>
                  <a:cubicBezTo>
                    <a:pt x="274" y="310"/>
                    <a:pt x="191" y="226"/>
                    <a:pt x="84" y="167"/>
                  </a:cubicBezTo>
                  <a:cubicBezTo>
                    <a:pt x="48" y="155"/>
                    <a:pt x="24" y="95"/>
                    <a:pt x="1" y="60"/>
                  </a:cubicBezTo>
                  <a:cubicBezTo>
                    <a:pt x="36" y="36"/>
                    <a:pt x="72" y="12"/>
                    <a:pt x="108" y="12"/>
                  </a:cubicBezTo>
                  <a:cubicBezTo>
                    <a:pt x="405" y="0"/>
                    <a:pt x="715" y="0"/>
                    <a:pt x="1013" y="0"/>
                  </a:cubicBezTo>
                  <a:cubicBezTo>
                    <a:pt x="1036" y="0"/>
                    <a:pt x="1096" y="36"/>
                    <a:pt x="1096" y="48"/>
                  </a:cubicBezTo>
                  <a:cubicBezTo>
                    <a:pt x="1096" y="83"/>
                    <a:pt x="1060" y="143"/>
                    <a:pt x="1036" y="143"/>
                  </a:cubicBezTo>
                  <a:cubicBezTo>
                    <a:pt x="786" y="179"/>
                    <a:pt x="810" y="405"/>
                    <a:pt x="798" y="56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;p2"/>
            <p:cNvSpPr/>
            <p:nvPr/>
          </p:nvSpPr>
          <p:spPr>
            <a:xfrm>
              <a:off x="5639382" y="3575233"/>
              <a:ext cx="210030" cy="282202"/>
            </a:xfrm>
            <a:custGeom>
              <a:avLst/>
              <a:gdLst/>
              <a:ahLst/>
              <a:cxnLst/>
              <a:rect l="l" t="t" r="r" b="b"/>
              <a:pathLst>
                <a:path w="1490" h="2002" extrusionOk="0">
                  <a:moveTo>
                    <a:pt x="906" y="1025"/>
                  </a:moveTo>
                  <a:cubicBezTo>
                    <a:pt x="906" y="1037"/>
                    <a:pt x="906" y="1061"/>
                    <a:pt x="894" y="1073"/>
                  </a:cubicBezTo>
                  <a:cubicBezTo>
                    <a:pt x="870" y="1084"/>
                    <a:pt x="846" y="1096"/>
                    <a:pt x="822" y="1108"/>
                  </a:cubicBezTo>
                  <a:cubicBezTo>
                    <a:pt x="822" y="1108"/>
                    <a:pt x="799" y="1084"/>
                    <a:pt x="799" y="1084"/>
                  </a:cubicBezTo>
                  <a:cubicBezTo>
                    <a:pt x="799" y="1061"/>
                    <a:pt x="811" y="1037"/>
                    <a:pt x="834" y="1025"/>
                  </a:cubicBezTo>
                  <a:cubicBezTo>
                    <a:pt x="882" y="965"/>
                    <a:pt x="953" y="906"/>
                    <a:pt x="965" y="846"/>
                  </a:cubicBezTo>
                  <a:cubicBezTo>
                    <a:pt x="1025" y="644"/>
                    <a:pt x="1013" y="453"/>
                    <a:pt x="882" y="299"/>
                  </a:cubicBezTo>
                  <a:cubicBezTo>
                    <a:pt x="846" y="251"/>
                    <a:pt x="763" y="227"/>
                    <a:pt x="703" y="227"/>
                  </a:cubicBezTo>
                  <a:cubicBezTo>
                    <a:pt x="632" y="227"/>
                    <a:pt x="620" y="299"/>
                    <a:pt x="632" y="358"/>
                  </a:cubicBezTo>
                  <a:cubicBezTo>
                    <a:pt x="632" y="477"/>
                    <a:pt x="656" y="596"/>
                    <a:pt x="656" y="715"/>
                  </a:cubicBezTo>
                  <a:cubicBezTo>
                    <a:pt x="668" y="906"/>
                    <a:pt x="680" y="1096"/>
                    <a:pt x="692" y="1275"/>
                  </a:cubicBezTo>
                  <a:cubicBezTo>
                    <a:pt x="692" y="1370"/>
                    <a:pt x="680" y="1454"/>
                    <a:pt x="703" y="1549"/>
                  </a:cubicBezTo>
                  <a:cubicBezTo>
                    <a:pt x="715" y="1656"/>
                    <a:pt x="799" y="1727"/>
                    <a:pt x="918" y="1775"/>
                  </a:cubicBezTo>
                  <a:cubicBezTo>
                    <a:pt x="953" y="1799"/>
                    <a:pt x="965" y="1846"/>
                    <a:pt x="989" y="1894"/>
                  </a:cubicBezTo>
                  <a:cubicBezTo>
                    <a:pt x="953" y="1906"/>
                    <a:pt x="918" y="1930"/>
                    <a:pt x="882" y="1930"/>
                  </a:cubicBezTo>
                  <a:cubicBezTo>
                    <a:pt x="668" y="1954"/>
                    <a:pt x="441" y="1954"/>
                    <a:pt x="227" y="1965"/>
                  </a:cubicBezTo>
                  <a:cubicBezTo>
                    <a:pt x="168" y="1965"/>
                    <a:pt x="72" y="2001"/>
                    <a:pt x="72" y="1906"/>
                  </a:cubicBezTo>
                  <a:cubicBezTo>
                    <a:pt x="60" y="1870"/>
                    <a:pt x="120" y="1787"/>
                    <a:pt x="168" y="1763"/>
                  </a:cubicBezTo>
                  <a:cubicBezTo>
                    <a:pt x="299" y="1715"/>
                    <a:pt x="299" y="1596"/>
                    <a:pt x="299" y="1489"/>
                  </a:cubicBezTo>
                  <a:cubicBezTo>
                    <a:pt x="287" y="1180"/>
                    <a:pt x="263" y="870"/>
                    <a:pt x="239" y="561"/>
                  </a:cubicBezTo>
                  <a:cubicBezTo>
                    <a:pt x="227" y="418"/>
                    <a:pt x="180" y="311"/>
                    <a:pt x="72" y="227"/>
                  </a:cubicBezTo>
                  <a:cubicBezTo>
                    <a:pt x="37" y="203"/>
                    <a:pt x="25" y="144"/>
                    <a:pt x="1" y="108"/>
                  </a:cubicBezTo>
                  <a:cubicBezTo>
                    <a:pt x="49" y="96"/>
                    <a:pt x="84" y="84"/>
                    <a:pt x="132" y="84"/>
                  </a:cubicBezTo>
                  <a:cubicBezTo>
                    <a:pt x="311" y="60"/>
                    <a:pt x="501" y="37"/>
                    <a:pt x="692" y="25"/>
                  </a:cubicBezTo>
                  <a:cubicBezTo>
                    <a:pt x="870" y="1"/>
                    <a:pt x="1049" y="13"/>
                    <a:pt x="1203" y="132"/>
                  </a:cubicBezTo>
                  <a:cubicBezTo>
                    <a:pt x="1370" y="263"/>
                    <a:pt x="1489" y="668"/>
                    <a:pt x="1358" y="858"/>
                  </a:cubicBezTo>
                  <a:cubicBezTo>
                    <a:pt x="1287" y="977"/>
                    <a:pt x="1180" y="1084"/>
                    <a:pt x="1025" y="1108"/>
                  </a:cubicBezTo>
                  <a:cubicBezTo>
                    <a:pt x="953" y="1120"/>
                    <a:pt x="918" y="1108"/>
                    <a:pt x="906" y="1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;p2"/>
            <p:cNvSpPr/>
            <p:nvPr/>
          </p:nvSpPr>
          <p:spPr>
            <a:xfrm>
              <a:off x="5844198" y="3548451"/>
              <a:ext cx="275436" cy="288827"/>
            </a:xfrm>
            <a:custGeom>
              <a:avLst/>
              <a:gdLst/>
              <a:ahLst/>
              <a:cxnLst/>
              <a:rect l="l" t="t" r="r" b="b"/>
              <a:pathLst>
                <a:path w="1954" h="2049" extrusionOk="0">
                  <a:moveTo>
                    <a:pt x="870" y="1012"/>
                  </a:moveTo>
                  <a:cubicBezTo>
                    <a:pt x="786" y="905"/>
                    <a:pt x="691" y="798"/>
                    <a:pt x="560" y="715"/>
                  </a:cubicBezTo>
                  <a:cubicBezTo>
                    <a:pt x="548" y="715"/>
                    <a:pt x="489" y="751"/>
                    <a:pt x="477" y="762"/>
                  </a:cubicBezTo>
                  <a:cubicBezTo>
                    <a:pt x="453" y="1024"/>
                    <a:pt x="417" y="1274"/>
                    <a:pt x="405" y="1536"/>
                  </a:cubicBezTo>
                  <a:cubicBezTo>
                    <a:pt x="393" y="1644"/>
                    <a:pt x="489" y="1727"/>
                    <a:pt x="596" y="1727"/>
                  </a:cubicBezTo>
                  <a:cubicBezTo>
                    <a:pt x="632" y="1739"/>
                    <a:pt x="679" y="1727"/>
                    <a:pt x="715" y="1739"/>
                  </a:cubicBezTo>
                  <a:cubicBezTo>
                    <a:pt x="751" y="1739"/>
                    <a:pt x="786" y="1774"/>
                    <a:pt x="786" y="1786"/>
                  </a:cubicBezTo>
                  <a:cubicBezTo>
                    <a:pt x="786" y="1822"/>
                    <a:pt x="763" y="1858"/>
                    <a:pt x="739" y="1882"/>
                  </a:cubicBezTo>
                  <a:cubicBezTo>
                    <a:pt x="727" y="1894"/>
                    <a:pt x="703" y="1894"/>
                    <a:pt x="691" y="1905"/>
                  </a:cubicBezTo>
                  <a:cubicBezTo>
                    <a:pt x="536" y="1941"/>
                    <a:pt x="370" y="1989"/>
                    <a:pt x="215" y="2025"/>
                  </a:cubicBezTo>
                  <a:cubicBezTo>
                    <a:pt x="191" y="2036"/>
                    <a:pt x="155" y="2048"/>
                    <a:pt x="131" y="2048"/>
                  </a:cubicBezTo>
                  <a:cubicBezTo>
                    <a:pt x="84" y="2048"/>
                    <a:pt x="48" y="2025"/>
                    <a:pt x="1" y="2025"/>
                  </a:cubicBezTo>
                  <a:cubicBezTo>
                    <a:pt x="24" y="1977"/>
                    <a:pt x="36" y="1917"/>
                    <a:pt x="72" y="1882"/>
                  </a:cubicBezTo>
                  <a:cubicBezTo>
                    <a:pt x="143" y="1810"/>
                    <a:pt x="191" y="1739"/>
                    <a:pt x="215" y="1632"/>
                  </a:cubicBezTo>
                  <a:cubicBezTo>
                    <a:pt x="251" y="1322"/>
                    <a:pt x="310" y="1024"/>
                    <a:pt x="346" y="727"/>
                  </a:cubicBezTo>
                  <a:cubicBezTo>
                    <a:pt x="370" y="524"/>
                    <a:pt x="358" y="310"/>
                    <a:pt x="370" y="108"/>
                  </a:cubicBezTo>
                  <a:cubicBezTo>
                    <a:pt x="370" y="72"/>
                    <a:pt x="393" y="36"/>
                    <a:pt x="405" y="0"/>
                  </a:cubicBezTo>
                  <a:cubicBezTo>
                    <a:pt x="441" y="12"/>
                    <a:pt x="489" y="24"/>
                    <a:pt x="512" y="48"/>
                  </a:cubicBezTo>
                  <a:cubicBezTo>
                    <a:pt x="763" y="322"/>
                    <a:pt x="1013" y="596"/>
                    <a:pt x="1274" y="858"/>
                  </a:cubicBezTo>
                  <a:cubicBezTo>
                    <a:pt x="1394" y="977"/>
                    <a:pt x="1513" y="1096"/>
                    <a:pt x="1655" y="1203"/>
                  </a:cubicBezTo>
                  <a:cubicBezTo>
                    <a:pt x="1715" y="1251"/>
                    <a:pt x="1810" y="1251"/>
                    <a:pt x="1882" y="1286"/>
                  </a:cubicBezTo>
                  <a:cubicBezTo>
                    <a:pt x="1906" y="1286"/>
                    <a:pt x="1941" y="1298"/>
                    <a:pt x="1953" y="1322"/>
                  </a:cubicBezTo>
                  <a:cubicBezTo>
                    <a:pt x="1953" y="1334"/>
                    <a:pt x="1941" y="1382"/>
                    <a:pt x="1929" y="1393"/>
                  </a:cubicBezTo>
                  <a:cubicBezTo>
                    <a:pt x="1822" y="1441"/>
                    <a:pt x="1715" y="1501"/>
                    <a:pt x="1620" y="1548"/>
                  </a:cubicBezTo>
                  <a:cubicBezTo>
                    <a:pt x="1525" y="1584"/>
                    <a:pt x="1417" y="1620"/>
                    <a:pt x="1322" y="1667"/>
                  </a:cubicBezTo>
                  <a:cubicBezTo>
                    <a:pt x="1251" y="1691"/>
                    <a:pt x="1179" y="1727"/>
                    <a:pt x="1096" y="1751"/>
                  </a:cubicBezTo>
                  <a:cubicBezTo>
                    <a:pt x="1084" y="1763"/>
                    <a:pt x="1048" y="1751"/>
                    <a:pt x="1024" y="1751"/>
                  </a:cubicBezTo>
                  <a:cubicBezTo>
                    <a:pt x="1036" y="1727"/>
                    <a:pt x="1024" y="1691"/>
                    <a:pt x="1036" y="1679"/>
                  </a:cubicBezTo>
                  <a:cubicBezTo>
                    <a:pt x="1072" y="1620"/>
                    <a:pt x="1108" y="1572"/>
                    <a:pt x="1144" y="1536"/>
                  </a:cubicBezTo>
                  <a:cubicBezTo>
                    <a:pt x="1215" y="1465"/>
                    <a:pt x="1191" y="1405"/>
                    <a:pt x="1144" y="1346"/>
                  </a:cubicBezTo>
                  <a:cubicBezTo>
                    <a:pt x="1096" y="1274"/>
                    <a:pt x="1024" y="1203"/>
                    <a:pt x="1001" y="1167"/>
                  </a:cubicBezTo>
                  <a:cubicBezTo>
                    <a:pt x="834" y="1227"/>
                    <a:pt x="703" y="1274"/>
                    <a:pt x="572" y="1310"/>
                  </a:cubicBezTo>
                  <a:cubicBezTo>
                    <a:pt x="560" y="1310"/>
                    <a:pt x="512" y="1251"/>
                    <a:pt x="501" y="1215"/>
                  </a:cubicBezTo>
                  <a:cubicBezTo>
                    <a:pt x="477" y="1155"/>
                    <a:pt x="477" y="1072"/>
                    <a:pt x="560" y="1060"/>
                  </a:cubicBezTo>
                  <a:cubicBezTo>
                    <a:pt x="655" y="1036"/>
                    <a:pt x="751" y="1024"/>
                    <a:pt x="870" y="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;p2"/>
            <p:cNvSpPr/>
            <p:nvPr/>
          </p:nvSpPr>
          <p:spPr>
            <a:xfrm>
              <a:off x="5973458" y="3447805"/>
              <a:ext cx="280369" cy="280369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191" y="1988"/>
                  </a:moveTo>
                  <a:cubicBezTo>
                    <a:pt x="1203" y="1929"/>
                    <a:pt x="1203" y="1869"/>
                    <a:pt x="1227" y="1822"/>
                  </a:cubicBezTo>
                  <a:cubicBezTo>
                    <a:pt x="1262" y="1726"/>
                    <a:pt x="1262" y="1631"/>
                    <a:pt x="1191" y="1548"/>
                  </a:cubicBezTo>
                  <a:cubicBezTo>
                    <a:pt x="941" y="1262"/>
                    <a:pt x="715" y="976"/>
                    <a:pt x="453" y="703"/>
                  </a:cubicBezTo>
                  <a:cubicBezTo>
                    <a:pt x="369" y="619"/>
                    <a:pt x="262" y="536"/>
                    <a:pt x="119" y="572"/>
                  </a:cubicBezTo>
                  <a:cubicBezTo>
                    <a:pt x="84" y="583"/>
                    <a:pt x="36" y="524"/>
                    <a:pt x="0" y="500"/>
                  </a:cubicBezTo>
                  <a:cubicBezTo>
                    <a:pt x="36" y="464"/>
                    <a:pt x="60" y="417"/>
                    <a:pt x="96" y="393"/>
                  </a:cubicBezTo>
                  <a:cubicBezTo>
                    <a:pt x="262" y="298"/>
                    <a:pt x="429" y="202"/>
                    <a:pt x="596" y="107"/>
                  </a:cubicBezTo>
                  <a:cubicBezTo>
                    <a:pt x="655" y="72"/>
                    <a:pt x="703" y="36"/>
                    <a:pt x="750" y="0"/>
                  </a:cubicBezTo>
                  <a:lnTo>
                    <a:pt x="786" y="24"/>
                  </a:lnTo>
                  <a:cubicBezTo>
                    <a:pt x="774" y="48"/>
                    <a:pt x="774" y="83"/>
                    <a:pt x="762" y="107"/>
                  </a:cubicBezTo>
                  <a:cubicBezTo>
                    <a:pt x="691" y="262"/>
                    <a:pt x="762" y="393"/>
                    <a:pt x="858" y="500"/>
                  </a:cubicBezTo>
                  <a:cubicBezTo>
                    <a:pt x="1072" y="750"/>
                    <a:pt x="1298" y="1000"/>
                    <a:pt x="1524" y="1226"/>
                  </a:cubicBezTo>
                  <a:cubicBezTo>
                    <a:pt x="1608" y="1322"/>
                    <a:pt x="1727" y="1393"/>
                    <a:pt x="1881" y="1381"/>
                  </a:cubicBezTo>
                  <a:cubicBezTo>
                    <a:pt x="1917" y="1381"/>
                    <a:pt x="1953" y="1417"/>
                    <a:pt x="1989" y="1429"/>
                  </a:cubicBezTo>
                  <a:cubicBezTo>
                    <a:pt x="1965" y="1465"/>
                    <a:pt x="1953" y="1500"/>
                    <a:pt x="1929" y="1512"/>
                  </a:cubicBezTo>
                  <a:cubicBezTo>
                    <a:pt x="1715" y="1667"/>
                    <a:pt x="1489" y="1822"/>
                    <a:pt x="1274" y="1965"/>
                  </a:cubicBezTo>
                  <a:cubicBezTo>
                    <a:pt x="1250" y="1977"/>
                    <a:pt x="1227" y="1977"/>
                    <a:pt x="1191" y="1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17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" name="Google Shape;2217;p50"/>
          <p:cNvSpPr txBox="1">
            <a:spLocks/>
          </p:cNvSpPr>
          <p:nvPr/>
        </p:nvSpPr>
        <p:spPr>
          <a:xfrm>
            <a:off x="1100984" y="3028906"/>
            <a:ext cx="9990000" cy="80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400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기술 스택 소개</a:t>
            </a:r>
            <a:endParaRPr lang="ko-KR" altLang="en-US" sz="40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8" name="Google Shape;496;p16"/>
          <p:cNvSpPr/>
          <p:nvPr/>
        </p:nvSpPr>
        <p:spPr>
          <a:xfrm rot="5400000">
            <a:off x="32167" y="5830625"/>
            <a:ext cx="732777" cy="1117854"/>
          </a:xfrm>
          <a:custGeom>
            <a:avLst/>
            <a:gdLst/>
            <a:ahLst/>
            <a:cxnLst/>
            <a:rect l="l" t="t" r="r" b="b"/>
            <a:pathLst>
              <a:path w="10900" h="16628" extrusionOk="0">
                <a:moveTo>
                  <a:pt x="6719" y="1"/>
                </a:moveTo>
                <a:cubicBezTo>
                  <a:pt x="6373" y="1"/>
                  <a:pt x="5988" y="41"/>
                  <a:pt x="5704" y="285"/>
                </a:cubicBezTo>
                <a:cubicBezTo>
                  <a:pt x="5440" y="508"/>
                  <a:pt x="5298" y="995"/>
                  <a:pt x="5521" y="1300"/>
                </a:cubicBezTo>
                <a:cubicBezTo>
                  <a:pt x="5642" y="1476"/>
                  <a:pt x="5841" y="1545"/>
                  <a:pt x="6053" y="1545"/>
                </a:cubicBezTo>
                <a:cubicBezTo>
                  <a:pt x="6231" y="1545"/>
                  <a:pt x="6419" y="1496"/>
                  <a:pt x="6576" y="1421"/>
                </a:cubicBezTo>
                <a:cubicBezTo>
                  <a:pt x="6857" y="1290"/>
                  <a:pt x="7190" y="930"/>
                  <a:pt x="7469" y="930"/>
                </a:cubicBezTo>
                <a:cubicBezTo>
                  <a:pt x="7533" y="930"/>
                  <a:pt x="7595" y="949"/>
                  <a:pt x="7652" y="995"/>
                </a:cubicBezTo>
                <a:cubicBezTo>
                  <a:pt x="7936" y="1239"/>
                  <a:pt x="8261" y="1604"/>
                  <a:pt x="8160" y="1970"/>
                </a:cubicBezTo>
                <a:cubicBezTo>
                  <a:pt x="8053" y="2439"/>
                  <a:pt x="7704" y="2612"/>
                  <a:pt x="7247" y="2612"/>
                </a:cubicBezTo>
                <a:cubicBezTo>
                  <a:pt x="6401" y="2612"/>
                  <a:pt x="5183" y="2020"/>
                  <a:pt x="4445" y="1624"/>
                </a:cubicBezTo>
                <a:cubicBezTo>
                  <a:pt x="4242" y="1503"/>
                  <a:pt x="4019" y="1361"/>
                  <a:pt x="3796" y="1340"/>
                </a:cubicBezTo>
                <a:cubicBezTo>
                  <a:pt x="3780" y="1339"/>
                  <a:pt x="3765" y="1338"/>
                  <a:pt x="3749" y="1338"/>
                </a:cubicBezTo>
                <a:cubicBezTo>
                  <a:pt x="3520" y="1338"/>
                  <a:pt x="3284" y="1477"/>
                  <a:pt x="3227" y="1706"/>
                </a:cubicBezTo>
                <a:cubicBezTo>
                  <a:pt x="3187" y="1868"/>
                  <a:pt x="3248" y="2030"/>
                  <a:pt x="3248" y="2193"/>
                </a:cubicBezTo>
                <a:cubicBezTo>
                  <a:pt x="3207" y="2619"/>
                  <a:pt x="2781" y="2842"/>
                  <a:pt x="2456" y="3086"/>
                </a:cubicBezTo>
                <a:cubicBezTo>
                  <a:pt x="2131" y="3329"/>
                  <a:pt x="1888" y="3898"/>
                  <a:pt x="2212" y="4121"/>
                </a:cubicBezTo>
                <a:cubicBezTo>
                  <a:pt x="2283" y="4172"/>
                  <a:pt x="2365" y="4192"/>
                  <a:pt x="2448" y="4192"/>
                </a:cubicBezTo>
                <a:cubicBezTo>
                  <a:pt x="2532" y="4192"/>
                  <a:pt x="2618" y="4172"/>
                  <a:pt x="2700" y="4141"/>
                </a:cubicBezTo>
                <a:cubicBezTo>
                  <a:pt x="3231" y="3948"/>
                  <a:pt x="3763" y="3435"/>
                  <a:pt x="4265" y="3435"/>
                </a:cubicBezTo>
                <a:cubicBezTo>
                  <a:pt x="4395" y="3435"/>
                  <a:pt x="4523" y="3469"/>
                  <a:pt x="4648" y="3553"/>
                </a:cubicBezTo>
                <a:cubicBezTo>
                  <a:pt x="5176" y="3918"/>
                  <a:pt x="5135" y="5014"/>
                  <a:pt x="5765" y="5116"/>
                </a:cubicBezTo>
                <a:cubicBezTo>
                  <a:pt x="5793" y="5120"/>
                  <a:pt x="5820" y="5122"/>
                  <a:pt x="5848" y="5122"/>
                </a:cubicBezTo>
                <a:cubicBezTo>
                  <a:pt x="6080" y="5122"/>
                  <a:pt x="6296" y="4979"/>
                  <a:pt x="6495" y="4852"/>
                </a:cubicBezTo>
                <a:cubicBezTo>
                  <a:pt x="6975" y="4570"/>
                  <a:pt x="7533" y="4415"/>
                  <a:pt x="8088" y="4415"/>
                </a:cubicBezTo>
                <a:cubicBezTo>
                  <a:pt x="8331" y="4415"/>
                  <a:pt x="8574" y="4445"/>
                  <a:pt x="8809" y="4507"/>
                </a:cubicBezTo>
                <a:cubicBezTo>
                  <a:pt x="8951" y="4547"/>
                  <a:pt x="9154" y="4649"/>
                  <a:pt x="9134" y="4811"/>
                </a:cubicBezTo>
                <a:cubicBezTo>
                  <a:pt x="9134" y="4997"/>
                  <a:pt x="8982" y="5023"/>
                  <a:pt x="8798" y="5023"/>
                </a:cubicBezTo>
                <a:cubicBezTo>
                  <a:pt x="8724" y="5023"/>
                  <a:pt x="8646" y="5019"/>
                  <a:pt x="8570" y="5019"/>
                </a:cubicBezTo>
                <a:cubicBezTo>
                  <a:pt x="8504" y="5019"/>
                  <a:pt x="8440" y="5022"/>
                  <a:pt x="8383" y="5034"/>
                </a:cubicBezTo>
                <a:cubicBezTo>
                  <a:pt x="8160" y="5095"/>
                  <a:pt x="8018" y="5339"/>
                  <a:pt x="8058" y="5582"/>
                </a:cubicBezTo>
                <a:cubicBezTo>
                  <a:pt x="8099" y="5826"/>
                  <a:pt x="9479" y="5522"/>
                  <a:pt x="9479" y="6090"/>
                </a:cubicBezTo>
                <a:cubicBezTo>
                  <a:pt x="9479" y="6496"/>
                  <a:pt x="8160" y="6638"/>
                  <a:pt x="7794" y="6658"/>
                </a:cubicBezTo>
                <a:cubicBezTo>
                  <a:pt x="7757" y="6662"/>
                  <a:pt x="7721" y="6664"/>
                  <a:pt x="7685" y="6664"/>
                </a:cubicBezTo>
                <a:cubicBezTo>
                  <a:pt x="7343" y="6664"/>
                  <a:pt x="7031" y="6499"/>
                  <a:pt x="6719" y="6333"/>
                </a:cubicBezTo>
                <a:cubicBezTo>
                  <a:pt x="5886" y="5867"/>
                  <a:pt x="5074" y="5339"/>
                  <a:pt x="4181" y="5034"/>
                </a:cubicBezTo>
                <a:cubicBezTo>
                  <a:pt x="3737" y="4886"/>
                  <a:pt x="3268" y="4796"/>
                  <a:pt x="2808" y="4796"/>
                </a:cubicBezTo>
                <a:cubicBezTo>
                  <a:pt x="2323" y="4796"/>
                  <a:pt x="1848" y="4896"/>
                  <a:pt x="1421" y="5136"/>
                </a:cubicBezTo>
                <a:cubicBezTo>
                  <a:pt x="589" y="5603"/>
                  <a:pt x="0" y="6679"/>
                  <a:pt x="264" y="7673"/>
                </a:cubicBezTo>
                <a:cubicBezTo>
                  <a:pt x="507" y="8627"/>
                  <a:pt x="1380" y="9195"/>
                  <a:pt x="2233" y="9500"/>
                </a:cubicBezTo>
                <a:cubicBezTo>
                  <a:pt x="2537" y="9601"/>
                  <a:pt x="2862" y="9703"/>
                  <a:pt x="3085" y="9926"/>
                </a:cubicBezTo>
                <a:cubicBezTo>
                  <a:pt x="3552" y="10373"/>
                  <a:pt x="3532" y="11185"/>
                  <a:pt x="3491" y="11875"/>
                </a:cubicBezTo>
                <a:cubicBezTo>
                  <a:pt x="3430" y="12890"/>
                  <a:pt x="3430" y="13925"/>
                  <a:pt x="3512" y="14960"/>
                </a:cubicBezTo>
                <a:cubicBezTo>
                  <a:pt x="3532" y="15508"/>
                  <a:pt x="3633" y="16097"/>
                  <a:pt x="4019" y="16421"/>
                </a:cubicBezTo>
                <a:cubicBezTo>
                  <a:pt x="4196" y="16564"/>
                  <a:pt x="4404" y="16627"/>
                  <a:pt x="4615" y="16627"/>
                </a:cubicBezTo>
                <a:cubicBezTo>
                  <a:pt x="4915" y="16627"/>
                  <a:pt x="5222" y="16502"/>
                  <a:pt x="5460" y="16300"/>
                </a:cubicBezTo>
                <a:cubicBezTo>
                  <a:pt x="5886" y="15975"/>
                  <a:pt x="6150" y="15467"/>
                  <a:pt x="6455" y="15001"/>
                </a:cubicBezTo>
                <a:cubicBezTo>
                  <a:pt x="7226" y="13742"/>
                  <a:pt x="8200" y="12626"/>
                  <a:pt x="9296" y="11692"/>
                </a:cubicBezTo>
                <a:cubicBezTo>
                  <a:pt x="9418" y="11570"/>
                  <a:pt x="9560" y="11469"/>
                  <a:pt x="9641" y="11306"/>
                </a:cubicBezTo>
                <a:cubicBezTo>
                  <a:pt x="9905" y="10779"/>
                  <a:pt x="9398" y="10210"/>
                  <a:pt x="8951" y="9865"/>
                </a:cubicBezTo>
                <a:cubicBezTo>
                  <a:pt x="8505" y="9500"/>
                  <a:pt x="8018" y="8891"/>
                  <a:pt x="8322" y="8404"/>
                </a:cubicBezTo>
                <a:cubicBezTo>
                  <a:pt x="8344" y="8393"/>
                  <a:pt x="8366" y="8388"/>
                  <a:pt x="8388" y="8388"/>
                </a:cubicBezTo>
                <a:cubicBezTo>
                  <a:pt x="8527" y="8388"/>
                  <a:pt x="8658" y="8591"/>
                  <a:pt x="8728" y="8749"/>
                </a:cubicBezTo>
                <a:cubicBezTo>
                  <a:pt x="8992" y="9277"/>
                  <a:pt x="9479" y="9703"/>
                  <a:pt x="10047" y="9784"/>
                </a:cubicBezTo>
                <a:cubicBezTo>
                  <a:pt x="10076" y="9786"/>
                  <a:pt x="10105" y="9787"/>
                  <a:pt x="10134" y="9787"/>
                </a:cubicBezTo>
                <a:cubicBezTo>
                  <a:pt x="10396" y="9787"/>
                  <a:pt x="10681" y="9705"/>
                  <a:pt x="10900" y="9540"/>
                </a:cubicBezTo>
                <a:lnTo>
                  <a:pt x="10900" y="1198"/>
                </a:lnTo>
                <a:cubicBezTo>
                  <a:pt x="9499" y="731"/>
                  <a:pt x="8160" y="21"/>
                  <a:pt x="6719" y="1"/>
                </a:cubicBezTo>
                <a:close/>
              </a:path>
            </a:pathLst>
          </a:custGeom>
          <a:solidFill>
            <a:schemeClr val="lt1"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1" name="Google Shape;208;p7"/>
          <p:cNvSpPr/>
          <p:nvPr/>
        </p:nvSpPr>
        <p:spPr>
          <a:xfrm rot="15371551">
            <a:off x="12928909" y="5381627"/>
            <a:ext cx="47870" cy="53491"/>
          </a:xfrm>
          <a:custGeom>
            <a:avLst/>
            <a:gdLst/>
            <a:ahLst/>
            <a:cxnLst/>
            <a:rect l="l" t="t" r="r" b="b"/>
            <a:pathLst>
              <a:path w="528" h="590" extrusionOk="0">
                <a:moveTo>
                  <a:pt x="284" y="1"/>
                </a:moveTo>
                <a:lnTo>
                  <a:pt x="0" y="123"/>
                </a:lnTo>
                <a:cubicBezTo>
                  <a:pt x="81" y="285"/>
                  <a:pt x="162" y="448"/>
                  <a:pt x="244" y="590"/>
                </a:cubicBezTo>
                <a:lnTo>
                  <a:pt x="528" y="427"/>
                </a:lnTo>
                <a:cubicBezTo>
                  <a:pt x="447" y="285"/>
                  <a:pt x="365" y="143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9;p7"/>
          <p:cNvSpPr/>
          <p:nvPr/>
        </p:nvSpPr>
        <p:spPr>
          <a:xfrm rot="15371551">
            <a:off x="11337814" y="4843454"/>
            <a:ext cx="634909" cy="2436551"/>
          </a:xfrm>
          <a:custGeom>
            <a:avLst/>
            <a:gdLst/>
            <a:ahLst/>
            <a:cxnLst/>
            <a:rect l="l" t="t" r="r" b="b"/>
            <a:pathLst>
              <a:path w="7003" h="26875" extrusionOk="0">
                <a:moveTo>
                  <a:pt x="1644" y="0"/>
                </a:moveTo>
                <a:cubicBezTo>
                  <a:pt x="1522" y="325"/>
                  <a:pt x="1380" y="650"/>
                  <a:pt x="1279" y="975"/>
                </a:cubicBezTo>
                <a:lnTo>
                  <a:pt x="1563" y="1096"/>
                </a:lnTo>
                <a:cubicBezTo>
                  <a:pt x="1685" y="772"/>
                  <a:pt x="1806" y="447"/>
                  <a:pt x="1928" y="122"/>
                </a:cubicBezTo>
                <a:lnTo>
                  <a:pt x="1644" y="0"/>
                </a:lnTo>
                <a:close/>
                <a:moveTo>
                  <a:pt x="629" y="2964"/>
                </a:moveTo>
                <a:cubicBezTo>
                  <a:pt x="528" y="3309"/>
                  <a:pt x="447" y="3634"/>
                  <a:pt x="365" y="3979"/>
                </a:cubicBezTo>
                <a:lnTo>
                  <a:pt x="670" y="4040"/>
                </a:lnTo>
                <a:cubicBezTo>
                  <a:pt x="751" y="3715"/>
                  <a:pt x="832" y="3390"/>
                  <a:pt x="934" y="3045"/>
                </a:cubicBezTo>
                <a:lnTo>
                  <a:pt x="629" y="2964"/>
                </a:lnTo>
                <a:close/>
                <a:moveTo>
                  <a:pt x="20" y="6049"/>
                </a:moveTo>
                <a:lnTo>
                  <a:pt x="20" y="6090"/>
                </a:lnTo>
                <a:cubicBezTo>
                  <a:pt x="0" y="6252"/>
                  <a:pt x="0" y="6435"/>
                  <a:pt x="0" y="6597"/>
                </a:cubicBezTo>
                <a:cubicBezTo>
                  <a:pt x="0" y="6759"/>
                  <a:pt x="0" y="6922"/>
                  <a:pt x="20" y="7105"/>
                </a:cubicBezTo>
                <a:lnTo>
                  <a:pt x="345" y="7064"/>
                </a:lnTo>
                <a:cubicBezTo>
                  <a:pt x="325" y="6902"/>
                  <a:pt x="325" y="6739"/>
                  <a:pt x="325" y="6597"/>
                </a:cubicBezTo>
                <a:cubicBezTo>
                  <a:pt x="325" y="6435"/>
                  <a:pt x="325" y="6272"/>
                  <a:pt x="345" y="6110"/>
                </a:cubicBezTo>
                <a:lnTo>
                  <a:pt x="345" y="6069"/>
                </a:lnTo>
                <a:lnTo>
                  <a:pt x="20" y="6049"/>
                </a:lnTo>
                <a:close/>
                <a:moveTo>
                  <a:pt x="873" y="8992"/>
                </a:moveTo>
                <a:lnTo>
                  <a:pt x="589" y="9134"/>
                </a:lnTo>
                <a:cubicBezTo>
                  <a:pt x="731" y="9439"/>
                  <a:pt x="893" y="9743"/>
                  <a:pt x="1076" y="10068"/>
                </a:cubicBezTo>
                <a:lnTo>
                  <a:pt x="1360" y="9885"/>
                </a:lnTo>
                <a:cubicBezTo>
                  <a:pt x="1157" y="9601"/>
                  <a:pt x="995" y="9297"/>
                  <a:pt x="873" y="8992"/>
                </a:cubicBezTo>
                <a:close/>
                <a:moveTo>
                  <a:pt x="2578" y="11529"/>
                </a:moveTo>
                <a:lnTo>
                  <a:pt x="2334" y="11753"/>
                </a:lnTo>
                <a:cubicBezTo>
                  <a:pt x="2558" y="12017"/>
                  <a:pt x="2781" y="12280"/>
                  <a:pt x="3004" y="12544"/>
                </a:cubicBezTo>
                <a:lnTo>
                  <a:pt x="3248" y="12321"/>
                </a:lnTo>
                <a:cubicBezTo>
                  <a:pt x="3024" y="12057"/>
                  <a:pt x="2781" y="11793"/>
                  <a:pt x="2578" y="11529"/>
                </a:cubicBezTo>
                <a:close/>
                <a:moveTo>
                  <a:pt x="4608" y="13904"/>
                </a:moveTo>
                <a:lnTo>
                  <a:pt x="4364" y="14107"/>
                </a:lnTo>
                <a:cubicBezTo>
                  <a:pt x="4587" y="14391"/>
                  <a:pt x="4790" y="14655"/>
                  <a:pt x="4973" y="14919"/>
                </a:cubicBezTo>
                <a:lnTo>
                  <a:pt x="5237" y="14736"/>
                </a:lnTo>
                <a:cubicBezTo>
                  <a:pt x="5054" y="14473"/>
                  <a:pt x="4851" y="14209"/>
                  <a:pt x="4608" y="13904"/>
                </a:cubicBezTo>
                <a:close/>
                <a:moveTo>
                  <a:pt x="6292" y="16543"/>
                </a:moveTo>
                <a:lnTo>
                  <a:pt x="5988" y="16685"/>
                </a:lnTo>
                <a:cubicBezTo>
                  <a:pt x="6130" y="16989"/>
                  <a:pt x="6252" y="17314"/>
                  <a:pt x="6333" y="17639"/>
                </a:cubicBezTo>
                <a:lnTo>
                  <a:pt x="6637" y="17537"/>
                </a:lnTo>
                <a:cubicBezTo>
                  <a:pt x="6536" y="17213"/>
                  <a:pt x="6414" y="16868"/>
                  <a:pt x="6292" y="16543"/>
                </a:cubicBezTo>
                <a:close/>
                <a:moveTo>
                  <a:pt x="6658" y="19628"/>
                </a:moveTo>
                <a:cubicBezTo>
                  <a:pt x="6678" y="19770"/>
                  <a:pt x="6678" y="19912"/>
                  <a:pt x="6678" y="20054"/>
                </a:cubicBezTo>
                <a:cubicBezTo>
                  <a:pt x="6678" y="20257"/>
                  <a:pt x="6678" y="20460"/>
                  <a:pt x="6658" y="20663"/>
                </a:cubicBezTo>
                <a:lnTo>
                  <a:pt x="6982" y="20684"/>
                </a:lnTo>
                <a:cubicBezTo>
                  <a:pt x="6982" y="20460"/>
                  <a:pt x="7003" y="20257"/>
                  <a:pt x="7003" y="20054"/>
                </a:cubicBezTo>
                <a:cubicBezTo>
                  <a:pt x="7003" y="19912"/>
                  <a:pt x="6982" y="19770"/>
                  <a:pt x="6982" y="19628"/>
                </a:cubicBezTo>
                <a:close/>
                <a:moveTo>
                  <a:pt x="6414" y="22693"/>
                </a:moveTo>
                <a:cubicBezTo>
                  <a:pt x="6373" y="23038"/>
                  <a:pt x="6313" y="23383"/>
                  <a:pt x="6292" y="23728"/>
                </a:cubicBezTo>
                <a:lnTo>
                  <a:pt x="6597" y="23769"/>
                </a:lnTo>
                <a:cubicBezTo>
                  <a:pt x="6637" y="23424"/>
                  <a:pt x="6678" y="23079"/>
                  <a:pt x="6739" y="22754"/>
                </a:cubicBezTo>
                <a:lnTo>
                  <a:pt x="6414" y="22693"/>
                </a:lnTo>
                <a:close/>
                <a:moveTo>
                  <a:pt x="6150" y="25819"/>
                </a:moveTo>
                <a:cubicBezTo>
                  <a:pt x="6170" y="26184"/>
                  <a:pt x="6191" y="26529"/>
                  <a:pt x="6231" y="26874"/>
                </a:cubicBezTo>
                <a:lnTo>
                  <a:pt x="6556" y="26834"/>
                </a:lnTo>
                <a:cubicBezTo>
                  <a:pt x="6516" y="26509"/>
                  <a:pt x="6475" y="26164"/>
                  <a:pt x="6475" y="25819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rgbClr val="8A6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10;p7"/>
          <p:cNvSpPr/>
          <p:nvPr/>
        </p:nvSpPr>
        <p:spPr>
          <a:xfrm rot="15371551">
            <a:off x="10283372" y="6445409"/>
            <a:ext cx="44243" cy="53400"/>
          </a:xfrm>
          <a:custGeom>
            <a:avLst/>
            <a:gdLst/>
            <a:ahLst/>
            <a:cxnLst/>
            <a:rect l="l" t="t" r="r" b="b"/>
            <a:pathLst>
              <a:path w="488" h="589" extrusionOk="0">
                <a:moveTo>
                  <a:pt x="203" y="0"/>
                </a:moveTo>
                <a:lnTo>
                  <a:pt x="0" y="467"/>
                </a:lnTo>
                <a:lnTo>
                  <a:pt x="305" y="589"/>
                </a:lnTo>
                <a:lnTo>
                  <a:pt x="488" y="122"/>
                </a:lnTo>
                <a:lnTo>
                  <a:pt x="2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11;p7"/>
          <p:cNvSpPr/>
          <p:nvPr/>
        </p:nvSpPr>
        <p:spPr>
          <a:xfrm rot="15371551">
            <a:off x="12880705" y="5176924"/>
            <a:ext cx="407255" cy="91297"/>
          </a:xfrm>
          <a:custGeom>
            <a:avLst/>
            <a:gdLst/>
            <a:ahLst/>
            <a:cxnLst/>
            <a:rect l="l" t="t" r="r" b="b"/>
            <a:pathLst>
              <a:path w="4492" h="1007" extrusionOk="0">
                <a:moveTo>
                  <a:pt x="4315" y="1"/>
                </a:moveTo>
                <a:cubicBezTo>
                  <a:pt x="4286" y="1"/>
                  <a:pt x="4246" y="6"/>
                  <a:pt x="4195" y="17"/>
                </a:cubicBezTo>
                <a:cubicBezTo>
                  <a:pt x="2936" y="261"/>
                  <a:pt x="1678" y="524"/>
                  <a:pt x="399" y="768"/>
                </a:cubicBezTo>
                <a:cubicBezTo>
                  <a:pt x="223" y="803"/>
                  <a:pt x="1" y="1007"/>
                  <a:pt x="197" y="1007"/>
                </a:cubicBezTo>
                <a:cubicBezTo>
                  <a:pt x="227" y="1007"/>
                  <a:pt x="267" y="1002"/>
                  <a:pt x="318" y="991"/>
                </a:cubicBezTo>
                <a:cubicBezTo>
                  <a:pt x="1576" y="727"/>
                  <a:pt x="2835" y="484"/>
                  <a:pt x="4093" y="220"/>
                </a:cubicBezTo>
                <a:cubicBezTo>
                  <a:pt x="4285" y="185"/>
                  <a:pt x="4492" y="1"/>
                  <a:pt x="4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12;p7"/>
          <p:cNvSpPr/>
          <p:nvPr/>
        </p:nvSpPr>
        <p:spPr>
          <a:xfrm rot="15371551">
            <a:off x="13052852" y="5018408"/>
            <a:ext cx="60834" cy="406893"/>
          </a:xfrm>
          <a:custGeom>
            <a:avLst/>
            <a:gdLst/>
            <a:ahLst/>
            <a:cxnLst/>
            <a:rect l="l" t="t" r="r" b="b"/>
            <a:pathLst>
              <a:path w="671" h="4488" extrusionOk="0">
                <a:moveTo>
                  <a:pt x="332" y="1"/>
                </a:moveTo>
                <a:cubicBezTo>
                  <a:pt x="182" y="1"/>
                  <a:pt x="0" y="85"/>
                  <a:pt x="0" y="204"/>
                </a:cubicBezTo>
                <a:cubicBezTo>
                  <a:pt x="41" y="1584"/>
                  <a:pt x="81" y="2965"/>
                  <a:pt x="122" y="4345"/>
                </a:cubicBezTo>
                <a:cubicBezTo>
                  <a:pt x="130" y="4445"/>
                  <a:pt x="225" y="4487"/>
                  <a:pt x="334" y="4487"/>
                </a:cubicBezTo>
                <a:cubicBezTo>
                  <a:pt x="488" y="4487"/>
                  <a:pt x="670" y="4403"/>
                  <a:pt x="670" y="4284"/>
                </a:cubicBezTo>
                <a:cubicBezTo>
                  <a:pt x="629" y="2904"/>
                  <a:pt x="589" y="1523"/>
                  <a:pt x="528" y="143"/>
                </a:cubicBezTo>
                <a:cubicBezTo>
                  <a:pt x="528" y="43"/>
                  <a:pt x="438" y="1"/>
                  <a:pt x="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13;p7"/>
          <p:cNvSpPr/>
          <p:nvPr/>
        </p:nvSpPr>
        <p:spPr>
          <a:xfrm rot="15371551">
            <a:off x="9860177" y="6315032"/>
            <a:ext cx="371716" cy="175794"/>
          </a:xfrm>
          <a:custGeom>
            <a:avLst/>
            <a:gdLst/>
            <a:ahLst/>
            <a:cxnLst/>
            <a:rect l="l" t="t" r="r" b="b"/>
            <a:pathLst>
              <a:path w="4100" h="1939" extrusionOk="0">
                <a:moveTo>
                  <a:pt x="3883" y="0"/>
                </a:moveTo>
                <a:cubicBezTo>
                  <a:pt x="3785" y="0"/>
                  <a:pt x="3662" y="19"/>
                  <a:pt x="3610" y="45"/>
                </a:cubicBezTo>
                <a:lnTo>
                  <a:pt x="179" y="1831"/>
                </a:lnTo>
                <a:cubicBezTo>
                  <a:pt x="0" y="1910"/>
                  <a:pt x="74" y="1939"/>
                  <a:pt x="197" y="1939"/>
                </a:cubicBezTo>
                <a:cubicBezTo>
                  <a:pt x="297" y="1939"/>
                  <a:pt x="429" y="1919"/>
                  <a:pt x="484" y="1892"/>
                </a:cubicBezTo>
                <a:lnTo>
                  <a:pt x="3914" y="126"/>
                </a:lnTo>
                <a:cubicBezTo>
                  <a:pt x="4100" y="33"/>
                  <a:pt x="4014" y="0"/>
                  <a:pt x="38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14;p7"/>
          <p:cNvSpPr/>
          <p:nvPr/>
        </p:nvSpPr>
        <p:spPr>
          <a:xfrm rot="15371551">
            <a:off x="9962391" y="6211846"/>
            <a:ext cx="168360" cy="383864"/>
          </a:xfrm>
          <a:custGeom>
            <a:avLst/>
            <a:gdLst/>
            <a:ahLst/>
            <a:cxnLst/>
            <a:rect l="l" t="t" r="r" b="b"/>
            <a:pathLst>
              <a:path w="1857" h="4234" extrusionOk="0">
                <a:moveTo>
                  <a:pt x="418" y="1"/>
                </a:moveTo>
                <a:cubicBezTo>
                  <a:pt x="247" y="1"/>
                  <a:pt x="1" y="103"/>
                  <a:pt x="43" y="215"/>
                </a:cubicBezTo>
                <a:cubicBezTo>
                  <a:pt x="449" y="1534"/>
                  <a:pt x="875" y="2853"/>
                  <a:pt x="1281" y="4152"/>
                </a:cubicBezTo>
                <a:cubicBezTo>
                  <a:pt x="1300" y="4210"/>
                  <a:pt x="1365" y="4233"/>
                  <a:pt x="1444" y="4233"/>
                </a:cubicBezTo>
                <a:cubicBezTo>
                  <a:pt x="1617" y="4233"/>
                  <a:pt x="1857" y="4122"/>
                  <a:pt x="1829" y="4010"/>
                </a:cubicBezTo>
                <a:cubicBezTo>
                  <a:pt x="1403" y="2711"/>
                  <a:pt x="997" y="1392"/>
                  <a:pt x="570" y="73"/>
                </a:cubicBezTo>
                <a:cubicBezTo>
                  <a:pt x="558" y="22"/>
                  <a:pt x="496" y="1"/>
                  <a:pt x="4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15;p7"/>
          <p:cNvSpPr/>
          <p:nvPr/>
        </p:nvSpPr>
        <p:spPr>
          <a:xfrm>
            <a:off x="8542565" y="6276223"/>
            <a:ext cx="1373741" cy="1426208"/>
          </a:xfrm>
          <a:custGeom>
            <a:avLst/>
            <a:gdLst/>
            <a:ahLst/>
            <a:cxnLst/>
            <a:rect l="l" t="t" r="r" b="b"/>
            <a:pathLst>
              <a:path w="18695" h="19409" extrusionOk="0">
                <a:moveTo>
                  <a:pt x="3537" y="1"/>
                </a:moveTo>
                <a:cubicBezTo>
                  <a:pt x="3501" y="1"/>
                  <a:pt x="3465" y="2"/>
                  <a:pt x="3431" y="4"/>
                </a:cubicBezTo>
                <a:cubicBezTo>
                  <a:pt x="2729" y="38"/>
                  <a:pt x="2056" y="390"/>
                  <a:pt x="1376" y="390"/>
                </a:cubicBezTo>
                <a:cubicBezTo>
                  <a:pt x="1249" y="390"/>
                  <a:pt x="1122" y="377"/>
                  <a:pt x="995" y="349"/>
                </a:cubicBezTo>
                <a:cubicBezTo>
                  <a:pt x="842" y="310"/>
                  <a:pt x="681" y="256"/>
                  <a:pt x="533" y="256"/>
                </a:cubicBezTo>
                <a:cubicBezTo>
                  <a:pt x="444" y="256"/>
                  <a:pt x="360" y="275"/>
                  <a:pt x="285" y="328"/>
                </a:cubicBezTo>
                <a:cubicBezTo>
                  <a:pt x="0" y="531"/>
                  <a:pt x="183" y="998"/>
                  <a:pt x="427" y="1262"/>
                </a:cubicBezTo>
                <a:cubicBezTo>
                  <a:pt x="670" y="1526"/>
                  <a:pt x="934" y="1891"/>
                  <a:pt x="731" y="2196"/>
                </a:cubicBezTo>
                <a:cubicBezTo>
                  <a:pt x="1300" y="1952"/>
                  <a:pt x="1929" y="1830"/>
                  <a:pt x="2538" y="1810"/>
                </a:cubicBezTo>
                <a:cubicBezTo>
                  <a:pt x="2579" y="1806"/>
                  <a:pt x="2621" y="1803"/>
                  <a:pt x="2663" y="1803"/>
                </a:cubicBezTo>
                <a:cubicBezTo>
                  <a:pt x="2809" y="1803"/>
                  <a:pt x="2955" y="1833"/>
                  <a:pt x="3065" y="1912"/>
                </a:cubicBezTo>
                <a:cubicBezTo>
                  <a:pt x="3370" y="2115"/>
                  <a:pt x="3329" y="2561"/>
                  <a:pt x="3431" y="2926"/>
                </a:cubicBezTo>
                <a:cubicBezTo>
                  <a:pt x="3593" y="3414"/>
                  <a:pt x="4040" y="3718"/>
                  <a:pt x="4446" y="4023"/>
                </a:cubicBezTo>
                <a:cubicBezTo>
                  <a:pt x="5664" y="4936"/>
                  <a:pt x="7896" y="7148"/>
                  <a:pt x="8262" y="7636"/>
                </a:cubicBezTo>
                <a:cubicBezTo>
                  <a:pt x="8728" y="8265"/>
                  <a:pt x="9398" y="8752"/>
                  <a:pt x="10149" y="8975"/>
                </a:cubicBezTo>
                <a:cubicBezTo>
                  <a:pt x="10758" y="9158"/>
                  <a:pt x="11469" y="9239"/>
                  <a:pt x="11814" y="9767"/>
                </a:cubicBezTo>
                <a:cubicBezTo>
                  <a:pt x="12057" y="10193"/>
                  <a:pt x="11956" y="10721"/>
                  <a:pt x="12017" y="11208"/>
                </a:cubicBezTo>
                <a:cubicBezTo>
                  <a:pt x="12078" y="11959"/>
                  <a:pt x="12504" y="12608"/>
                  <a:pt x="12768" y="13319"/>
                </a:cubicBezTo>
                <a:cubicBezTo>
                  <a:pt x="13153" y="14273"/>
                  <a:pt x="13255" y="15349"/>
                  <a:pt x="13052" y="16363"/>
                </a:cubicBezTo>
                <a:cubicBezTo>
                  <a:pt x="12950" y="16932"/>
                  <a:pt x="12747" y="17500"/>
                  <a:pt x="12768" y="18089"/>
                </a:cubicBezTo>
                <a:cubicBezTo>
                  <a:pt x="12808" y="18677"/>
                  <a:pt x="13153" y="19286"/>
                  <a:pt x="13722" y="19408"/>
                </a:cubicBezTo>
                <a:cubicBezTo>
                  <a:pt x="13783" y="18109"/>
                  <a:pt x="14635" y="16972"/>
                  <a:pt x="15589" y="16079"/>
                </a:cubicBezTo>
                <a:cubicBezTo>
                  <a:pt x="16543" y="15186"/>
                  <a:pt x="17619" y="14395"/>
                  <a:pt x="18329" y="13299"/>
                </a:cubicBezTo>
                <a:cubicBezTo>
                  <a:pt x="18532" y="13014"/>
                  <a:pt x="18695" y="12649"/>
                  <a:pt x="18593" y="12324"/>
                </a:cubicBezTo>
                <a:cubicBezTo>
                  <a:pt x="18410" y="11736"/>
                  <a:pt x="17639" y="11675"/>
                  <a:pt x="17091" y="11411"/>
                </a:cubicBezTo>
                <a:cubicBezTo>
                  <a:pt x="16949" y="11350"/>
                  <a:pt x="16807" y="11248"/>
                  <a:pt x="16685" y="11147"/>
                </a:cubicBezTo>
                <a:cubicBezTo>
                  <a:pt x="16137" y="10700"/>
                  <a:pt x="15731" y="9970"/>
                  <a:pt x="15061" y="9686"/>
                </a:cubicBezTo>
                <a:cubicBezTo>
                  <a:pt x="14750" y="9558"/>
                  <a:pt x="14419" y="9533"/>
                  <a:pt x="14080" y="9533"/>
                </a:cubicBezTo>
                <a:cubicBezTo>
                  <a:pt x="13862" y="9533"/>
                  <a:pt x="13641" y="9543"/>
                  <a:pt x="13420" y="9543"/>
                </a:cubicBezTo>
                <a:cubicBezTo>
                  <a:pt x="13222" y="9543"/>
                  <a:pt x="13024" y="9535"/>
                  <a:pt x="12829" y="9503"/>
                </a:cubicBezTo>
                <a:cubicBezTo>
                  <a:pt x="11976" y="9361"/>
                  <a:pt x="11266" y="8752"/>
                  <a:pt x="10596" y="8184"/>
                </a:cubicBezTo>
                <a:cubicBezTo>
                  <a:pt x="10352" y="7960"/>
                  <a:pt x="10088" y="7737"/>
                  <a:pt x="9967" y="7412"/>
                </a:cubicBezTo>
                <a:cubicBezTo>
                  <a:pt x="9845" y="7108"/>
                  <a:pt x="9906" y="6702"/>
                  <a:pt x="10190" y="6519"/>
                </a:cubicBezTo>
                <a:cubicBezTo>
                  <a:pt x="10286" y="6463"/>
                  <a:pt x="10387" y="6440"/>
                  <a:pt x="10490" y="6440"/>
                </a:cubicBezTo>
                <a:cubicBezTo>
                  <a:pt x="10927" y="6440"/>
                  <a:pt x="11418" y="6846"/>
                  <a:pt x="11862" y="6846"/>
                </a:cubicBezTo>
                <a:cubicBezTo>
                  <a:pt x="11956" y="6846"/>
                  <a:pt x="12049" y="6828"/>
                  <a:pt x="12138" y="6783"/>
                </a:cubicBezTo>
                <a:cubicBezTo>
                  <a:pt x="12443" y="6641"/>
                  <a:pt x="12544" y="6276"/>
                  <a:pt x="12687" y="5971"/>
                </a:cubicBezTo>
                <a:cubicBezTo>
                  <a:pt x="12930" y="5443"/>
                  <a:pt x="13417" y="5037"/>
                  <a:pt x="13986" y="4855"/>
                </a:cubicBezTo>
                <a:cubicBezTo>
                  <a:pt x="14209" y="4794"/>
                  <a:pt x="14452" y="4753"/>
                  <a:pt x="14635" y="4631"/>
                </a:cubicBezTo>
                <a:cubicBezTo>
                  <a:pt x="14818" y="4489"/>
                  <a:pt x="14940" y="4205"/>
                  <a:pt x="14777" y="4023"/>
                </a:cubicBezTo>
                <a:cubicBezTo>
                  <a:pt x="14696" y="3921"/>
                  <a:pt x="14513" y="3921"/>
                  <a:pt x="14432" y="3820"/>
                </a:cubicBezTo>
                <a:cubicBezTo>
                  <a:pt x="14148" y="3353"/>
                  <a:pt x="15000" y="3475"/>
                  <a:pt x="15082" y="3170"/>
                </a:cubicBezTo>
                <a:cubicBezTo>
                  <a:pt x="15163" y="2845"/>
                  <a:pt x="15000" y="2521"/>
                  <a:pt x="14757" y="2318"/>
                </a:cubicBezTo>
                <a:cubicBezTo>
                  <a:pt x="14513" y="2115"/>
                  <a:pt x="14209" y="1993"/>
                  <a:pt x="13904" y="1891"/>
                </a:cubicBezTo>
                <a:cubicBezTo>
                  <a:pt x="13685" y="1822"/>
                  <a:pt x="13446" y="1759"/>
                  <a:pt x="13220" y="1759"/>
                </a:cubicBezTo>
                <a:cubicBezTo>
                  <a:pt x="13050" y="1759"/>
                  <a:pt x="12887" y="1795"/>
                  <a:pt x="12747" y="1891"/>
                </a:cubicBezTo>
                <a:cubicBezTo>
                  <a:pt x="12463" y="2094"/>
                  <a:pt x="12382" y="2460"/>
                  <a:pt x="12118" y="2683"/>
                </a:cubicBezTo>
                <a:cubicBezTo>
                  <a:pt x="11973" y="2804"/>
                  <a:pt x="11778" y="2860"/>
                  <a:pt x="11580" y="2860"/>
                </a:cubicBezTo>
                <a:cubicBezTo>
                  <a:pt x="11444" y="2860"/>
                  <a:pt x="11308" y="2834"/>
                  <a:pt x="11184" y="2784"/>
                </a:cubicBezTo>
                <a:cubicBezTo>
                  <a:pt x="10880" y="2683"/>
                  <a:pt x="10454" y="2480"/>
                  <a:pt x="10393" y="2257"/>
                </a:cubicBezTo>
                <a:cubicBezTo>
                  <a:pt x="10352" y="2054"/>
                  <a:pt x="10616" y="1709"/>
                  <a:pt x="10880" y="1668"/>
                </a:cubicBezTo>
                <a:cubicBezTo>
                  <a:pt x="11428" y="1567"/>
                  <a:pt x="11712" y="816"/>
                  <a:pt x="12281" y="755"/>
                </a:cubicBezTo>
                <a:cubicBezTo>
                  <a:pt x="12299" y="753"/>
                  <a:pt x="12317" y="753"/>
                  <a:pt x="12335" y="753"/>
                </a:cubicBezTo>
                <a:cubicBezTo>
                  <a:pt x="12598" y="753"/>
                  <a:pt x="12843" y="887"/>
                  <a:pt x="13052" y="1039"/>
                </a:cubicBezTo>
                <a:cubicBezTo>
                  <a:pt x="13295" y="1201"/>
                  <a:pt x="13539" y="1364"/>
                  <a:pt x="13823" y="1364"/>
                </a:cubicBezTo>
                <a:cubicBezTo>
                  <a:pt x="14087" y="1364"/>
                  <a:pt x="14392" y="1100"/>
                  <a:pt x="14290" y="816"/>
                </a:cubicBezTo>
                <a:cubicBezTo>
                  <a:pt x="14229" y="613"/>
                  <a:pt x="13986" y="531"/>
                  <a:pt x="13762" y="470"/>
                </a:cubicBezTo>
                <a:cubicBezTo>
                  <a:pt x="13174" y="339"/>
                  <a:pt x="12570" y="273"/>
                  <a:pt x="11966" y="273"/>
                </a:cubicBezTo>
                <a:cubicBezTo>
                  <a:pt x="11362" y="273"/>
                  <a:pt x="10758" y="339"/>
                  <a:pt x="10170" y="470"/>
                </a:cubicBezTo>
                <a:cubicBezTo>
                  <a:pt x="9926" y="531"/>
                  <a:pt x="9682" y="633"/>
                  <a:pt x="9439" y="694"/>
                </a:cubicBezTo>
                <a:cubicBezTo>
                  <a:pt x="9396" y="703"/>
                  <a:pt x="9358" y="707"/>
                  <a:pt x="9323" y="707"/>
                </a:cubicBezTo>
                <a:cubicBezTo>
                  <a:pt x="9041" y="707"/>
                  <a:pt x="8981" y="443"/>
                  <a:pt x="8728" y="389"/>
                </a:cubicBezTo>
                <a:cubicBezTo>
                  <a:pt x="8708" y="385"/>
                  <a:pt x="8687" y="383"/>
                  <a:pt x="8665" y="383"/>
                </a:cubicBezTo>
                <a:cubicBezTo>
                  <a:pt x="8286" y="383"/>
                  <a:pt x="7709" y="971"/>
                  <a:pt x="7304" y="971"/>
                </a:cubicBezTo>
                <a:cubicBezTo>
                  <a:pt x="7270" y="971"/>
                  <a:pt x="7237" y="967"/>
                  <a:pt x="7206" y="958"/>
                </a:cubicBezTo>
                <a:cubicBezTo>
                  <a:pt x="6618" y="801"/>
                  <a:pt x="4573" y="1"/>
                  <a:pt x="35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36" y="1730655"/>
            <a:ext cx="1215912" cy="1053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09" y="1666123"/>
            <a:ext cx="2337550" cy="8910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87" y="1438866"/>
            <a:ext cx="1794107" cy="1345580"/>
          </a:xfrm>
          <a:prstGeom prst="rect">
            <a:avLst/>
          </a:prstGeom>
        </p:spPr>
      </p:pic>
      <p:sp>
        <p:nvSpPr>
          <p:cNvPr id="39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기술 스택 소개 </a:t>
            </a:r>
            <a:r>
              <a:rPr lang="en-US" altLang="ko-KR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(</a:t>
            </a:r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프레임워크</a:t>
            </a:r>
            <a:r>
              <a:rPr lang="en-US" altLang="ko-KR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)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40" name="Google Shape;1491;p48"/>
          <p:cNvSpPr txBox="1"/>
          <p:nvPr/>
        </p:nvSpPr>
        <p:spPr>
          <a:xfrm flipH="1">
            <a:off x="5012266" y="2786430"/>
            <a:ext cx="2279615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Gradle</a:t>
            </a:r>
            <a:endParaRPr lang="en-US" altLang="ko-KR" dirty="0" smtClean="0">
              <a:solidFill>
                <a:srgbClr val="8A6D55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Spring Data JPA</a:t>
            </a:r>
          </a:p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Spring Security</a:t>
            </a:r>
          </a:p>
        </p:txBody>
      </p:sp>
      <p:sp>
        <p:nvSpPr>
          <p:cNvPr id="41" name="Google Shape;1491;p48"/>
          <p:cNvSpPr txBox="1"/>
          <p:nvPr/>
        </p:nvSpPr>
        <p:spPr>
          <a:xfrm flipH="1">
            <a:off x="2217343" y="2786430"/>
            <a:ext cx="227961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Vue</a:t>
            </a:r>
            <a:r>
              <a:rPr lang="en-US" altLang="ko-KR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 2</a:t>
            </a:r>
          </a:p>
        </p:txBody>
      </p:sp>
      <p:sp>
        <p:nvSpPr>
          <p:cNvPr id="42" name="Google Shape;1491;p48"/>
          <p:cNvSpPr txBox="1"/>
          <p:nvPr/>
        </p:nvSpPr>
        <p:spPr>
          <a:xfrm flipH="1">
            <a:off x="8013987" y="2786430"/>
            <a:ext cx="227961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MySQL 8.0</a:t>
            </a:r>
          </a:p>
        </p:txBody>
      </p:sp>
    </p:spTree>
    <p:extLst>
      <p:ext uri="{BB962C8B-B14F-4D97-AF65-F5344CB8AC3E}">
        <p14:creationId xmlns:p14="http://schemas.microsoft.com/office/powerpoint/2010/main" val="3007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1" name="Google Shape;208;p7"/>
          <p:cNvSpPr/>
          <p:nvPr/>
        </p:nvSpPr>
        <p:spPr>
          <a:xfrm rot="15371551">
            <a:off x="12928909" y="5381627"/>
            <a:ext cx="47870" cy="53491"/>
          </a:xfrm>
          <a:custGeom>
            <a:avLst/>
            <a:gdLst/>
            <a:ahLst/>
            <a:cxnLst/>
            <a:rect l="l" t="t" r="r" b="b"/>
            <a:pathLst>
              <a:path w="528" h="590" extrusionOk="0">
                <a:moveTo>
                  <a:pt x="284" y="1"/>
                </a:moveTo>
                <a:lnTo>
                  <a:pt x="0" y="123"/>
                </a:lnTo>
                <a:cubicBezTo>
                  <a:pt x="81" y="285"/>
                  <a:pt x="162" y="448"/>
                  <a:pt x="244" y="590"/>
                </a:cubicBezTo>
                <a:lnTo>
                  <a:pt x="528" y="427"/>
                </a:lnTo>
                <a:cubicBezTo>
                  <a:pt x="447" y="285"/>
                  <a:pt x="365" y="143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9;p7"/>
          <p:cNvSpPr/>
          <p:nvPr/>
        </p:nvSpPr>
        <p:spPr>
          <a:xfrm rot="15371551">
            <a:off x="11337814" y="4843454"/>
            <a:ext cx="634909" cy="2436551"/>
          </a:xfrm>
          <a:custGeom>
            <a:avLst/>
            <a:gdLst/>
            <a:ahLst/>
            <a:cxnLst/>
            <a:rect l="l" t="t" r="r" b="b"/>
            <a:pathLst>
              <a:path w="7003" h="26875" extrusionOk="0">
                <a:moveTo>
                  <a:pt x="1644" y="0"/>
                </a:moveTo>
                <a:cubicBezTo>
                  <a:pt x="1522" y="325"/>
                  <a:pt x="1380" y="650"/>
                  <a:pt x="1279" y="975"/>
                </a:cubicBezTo>
                <a:lnTo>
                  <a:pt x="1563" y="1096"/>
                </a:lnTo>
                <a:cubicBezTo>
                  <a:pt x="1685" y="772"/>
                  <a:pt x="1806" y="447"/>
                  <a:pt x="1928" y="122"/>
                </a:cubicBezTo>
                <a:lnTo>
                  <a:pt x="1644" y="0"/>
                </a:lnTo>
                <a:close/>
                <a:moveTo>
                  <a:pt x="629" y="2964"/>
                </a:moveTo>
                <a:cubicBezTo>
                  <a:pt x="528" y="3309"/>
                  <a:pt x="447" y="3634"/>
                  <a:pt x="365" y="3979"/>
                </a:cubicBezTo>
                <a:lnTo>
                  <a:pt x="670" y="4040"/>
                </a:lnTo>
                <a:cubicBezTo>
                  <a:pt x="751" y="3715"/>
                  <a:pt x="832" y="3390"/>
                  <a:pt x="934" y="3045"/>
                </a:cubicBezTo>
                <a:lnTo>
                  <a:pt x="629" y="2964"/>
                </a:lnTo>
                <a:close/>
                <a:moveTo>
                  <a:pt x="20" y="6049"/>
                </a:moveTo>
                <a:lnTo>
                  <a:pt x="20" y="6090"/>
                </a:lnTo>
                <a:cubicBezTo>
                  <a:pt x="0" y="6252"/>
                  <a:pt x="0" y="6435"/>
                  <a:pt x="0" y="6597"/>
                </a:cubicBezTo>
                <a:cubicBezTo>
                  <a:pt x="0" y="6759"/>
                  <a:pt x="0" y="6922"/>
                  <a:pt x="20" y="7105"/>
                </a:cubicBezTo>
                <a:lnTo>
                  <a:pt x="345" y="7064"/>
                </a:lnTo>
                <a:cubicBezTo>
                  <a:pt x="325" y="6902"/>
                  <a:pt x="325" y="6739"/>
                  <a:pt x="325" y="6597"/>
                </a:cubicBezTo>
                <a:cubicBezTo>
                  <a:pt x="325" y="6435"/>
                  <a:pt x="325" y="6272"/>
                  <a:pt x="345" y="6110"/>
                </a:cubicBezTo>
                <a:lnTo>
                  <a:pt x="345" y="6069"/>
                </a:lnTo>
                <a:lnTo>
                  <a:pt x="20" y="6049"/>
                </a:lnTo>
                <a:close/>
                <a:moveTo>
                  <a:pt x="873" y="8992"/>
                </a:moveTo>
                <a:lnTo>
                  <a:pt x="589" y="9134"/>
                </a:lnTo>
                <a:cubicBezTo>
                  <a:pt x="731" y="9439"/>
                  <a:pt x="893" y="9743"/>
                  <a:pt x="1076" y="10068"/>
                </a:cubicBezTo>
                <a:lnTo>
                  <a:pt x="1360" y="9885"/>
                </a:lnTo>
                <a:cubicBezTo>
                  <a:pt x="1157" y="9601"/>
                  <a:pt x="995" y="9297"/>
                  <a:pt x="873" y="8992"/>
                </a:cubicBezTo>
                <a:close/>
                <a:moveTo>
                  <a:pt x="2578" y="11529"/>
                </a:moveTo>
                <a:lnTo>
                  <a:pt x="2334" y="11753"/>
                </a:lnTo>
                <a:cubicBezTo>
                  <a:pt x="2558" y="12017"/>
                  <a:pt x="2781" y="12280"/>
                  <a:pt x="3004" y="12544"/>
                </a:cubicBezTo>
                <a:lnTo>
                  <a:pt x="3248" y="12321"/>
                </a:lnTo>
                <a:cubicBezTo>
                  <a:pt x="3024" y="12057"/>
                  <a:pt x="2781" y="11793"/>
                  <a:pt x="2578" y="11529"/>
                </a:cubicBezTo>
                <a:close/>
                <a:moveTo>
                  <a:pt x="4608" y="13904"/>
                </a:moveTo>
                <a:lnTo>
                  <a:pt x="4364" y="14107"/>
                </a:lnTo>
                <a:cubicBezTo>
                  <a:pt x="4587" y="14391"/>
                  <a:pt x="4790" y="14655"/>
                  <a:pt x="4973" y="14919"/>
                </a:cubicBezTo>
                <a:lnTo>
                  <a:pt x="5237" y="14736"/>
                </a:lnTo>
                <a:cubicBezTo>
                  <a:pt x="5054" y="14473"/>
                  <a:pt x="4851" y="14209"/>
                  <a:pt x="4608" y="13904"/>
                </a:cubicBezTo>
                <a:close/>
                <a:moveTo>
                  <a:pt x="6292" y="16543"/>
                </a:moveTo>
                <a:lnTo>
                  <a:pt x="5988" y="16685"/>
                </a:lnTo>
                <a:cubicBezTo>
                  <a:pt x="6130" y="16989"/>
                  <a:pt x="6252" y="17314"/>
                  <a:pt x="6333" y="17639"/>
                </a:cubicBezTo>
                <a:lnTo>
                  <a:pt x="6637" y="17537"/>
                </a:lnTo>
                <a:cubicBezTo>
                  <a:pt x="6536" y="17213"/>
                  <a:pt x="6414" y="16868"/>
                  <a:pt x="6292" y="16543"/>
                </a:cubicBezTo>
                <a:close/>
                <a:moveTo>
                  <a:pt x="6658" y="19628"/>
                </a:moveTo>
                <a:cubicBezTo>
                  <a:pt x="6678" y="19770"/>
                  <a:pt x="6678" y="19912"/>
                  <a:pt x="6678" y="20054"/>
                </a:cubicBezTo>
                <a:cubicBezTo>
                  <a:pt x="6678" y="20257"/>
                  <a:pt x="6678" y="20460"/>
                  <a:pt x="6658" y="20663"/>
                </a:cubicBezTo>
                <a:lnTo>
                  <a:pt x="6982" y="20684"/>
                </a:lnTo>
                <a:cubicBezTo>
                  <a:pt x="6982" y="20460"/>
                  <a:pt x="7003" y="20257"/>
                  <a:pt x="7003" y="20054"/>
                </a:cubicBezTo>
                <a:cubicBezTo>
                  <a:pt x="7003" y="19912"/>
                  <a:pt x="6982" y="19770"/>
                  <a:pt x="6982" y="19628"/>
                </a:cubicBezTo>
                <a:close/>
                <a:moveTo>
                  <a:pt x="6414" y="22693"/>
                </a:moveTo>
                <a:cubicBezTo>
                  <a:pt x="6373" y="23038"/>
                  <a:pt x="6313" y="23383"/>
                  <a:pt x="6292" y="23728"/>
                </a:cubicBezTo>
                <a:lnTo>
                  <a:pt x="6597" y="23769"/>
                </a:lnTo>
                <a:cubicBezTo>
                  <a:pt x="6637" y="23424"/>
                  <a:pt x="6678" y="23079"/>
                  <a:pt x="6739" y="22754"/>
                </a:cubicBezTo>
                <a:lnTo>
                  <a:pt x="6414" y="22693"/>
                </a:lnTo>
                <a:close/>
                <a:moveTo>
                  <a:pt x="6150" y="25819"/>
                </a:moveTo>
                <a:cubicBezTo>
                  <a:pt x="6170" y="26184"/>
                  <a:pt x="6191" y="26529"/>
                  <a:pt x="6231" y="26874"/>
                </a:cubicBezTo>
                <a:lnTo>
                  <a:pt x="6556" y="26834"/>
                </a:lnTo>
                <a:cubicBezTo>
                  <a:pt x="6516" y="26509"/>
                  <a:pt x="6475" y="26164"/>
                  <a:pt x="6475" y="25819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rgbClr val="8A6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10;p7"/>
          <p:cNvSpPr/>
          <p:nvPr/>
        </p:nvSpPr>
        <p:spPr>
          <a:xfrm rot="15371551">
            <a:off x="10283372" y="6445409"/>
            <a:ext cx="44243" cy="53400"/>
          </a:xfrm>
          <a:custGeom>
            <a:avLst/>
            <a:gdLst/>
            <a:ahLst/>
            <a:cxnLst/>
            <a:rect l="l" t="t" r="r" b="b"/>
            <a:pathLst>
              <a:path w="488" h="589" extrusionOk="0">
                <a:moveTo>
                  <a:pt x="203" y="0"/>
                </a:moveTo>
                <a:lnTo>
                  <a:pt x="0" y="467"/>
                </a:lnTo>
                <a:lnTo>
                  <a:pt x="305" y="589"/>
                </a:lnTo>
                <a:lnTo>
                  <a:pt x="488" y="122"/>
                </a:lnTo>
                <a:lnTo>
                  <a:pt x="2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11;p7"/>
          <p:cNvSpPr/>
          <p:nvPr/>
        </p:nvSpPr>
        <p:spPr>
          <a:xfrm rot="15371551">
            <a:off x="12880705" y="5176924"/>
            <a:ext cx="407255" cy="91297"/>
          </a:xfrm>
          <a:custGeom>
            <a:avLst/>
            <a:gdLst/>
            <a:ahLst/>
            <a:cxnLst/>
            <a:rect l="l" t="t" r="r" b="b"/>
            <a:pathLst>
              <a:path w="4492" h="1007" extrusionOk="0">
                <a:moveTo>
                  <a:pt x="4315" y="1"/>
                </a:moveTo>
                <a:cubicBezTo>
                  <a:pt x="4286" y="1"/>
                  <a:pt x="4246" y="6"/>
                  <a:pt x="4195" y="17"/>
                </a:cubicBezTo>
                <a:cubicBezTo>
                  <a:pt x="2936" y="261"/>
                  <a:pt x="1678" y="524"/>
                  <a:pt x="399" y="768"/>
                </a:cubicBezTo>
                <a:cubicBezTo>
                  <a:pt x="223" y="803"/>
                  <a:pt x="1" y="1007"/>
                  <a:pt x="197" y="1007"/>
                </a:cubicBezTo>
                <a:cubicBezTo>
                  <a:pt x="227" y="1007"/>
                  <a:pt x="267" y="1002"/>
                  <a:pt x="318" y="991"/>
                </a:cubicBezTo>
                <a:cubicBezTo>
                  <a:pt x="1576" y="727"/>
                  <a:pt x="2835" y="484"/>
                  <a:pt x="4093" y="220"/>
                </a:cubicBezTo>
                <a:cubicBezTo>
                  <a:pt x="4285" y="185"/>
                  <a:pt x="4492" y="1"/>
                  <a:pt x="4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12;p7"/>
          <p:cNvSpPr/>
          <p:nvPr/>
        </p:nvSpPr>
        <p:spPr>
          <a:xfrm rot="15371551">
            <a:off x="13052852" y="5018408"/>
            <a:ext cx="60834" cy="406893"/>
          </a:xfrm>
          <a:custGeom>
            <a:avLst/>
            <a:gdLst/>
            <a:ahLst/>
            <a:cxnLst/>
            <a:rect l="l" t="t" r="r" b="b"/>
            <a:pathLst>
              <a:path w="671" h="4488" extrusionOk="0">
                <a:moveTo>
                  <a:pt x="332" y="1"/>
                </a:moveTo>
                <a:cubicBezTo>
                  <a:pt x="182" y="1"/>
                  <a:pt x="0" y="85"/>
                  <a:pt x="0" y="204"/>
                </a:cubicBezTo>
                <a:cubicBezTo>
                  <a:pt x="41" y="1584"/>
                  <a:pt x="81" y="2965"/>
                  <a:pt x="122" y="4345"/>
                </a:cubicBezTo>
                <a:cubicBezTo>
                  <a:pt x="130" y="4445"/>
                  <a:pt x="225" y="4487"/>
                  <a:pt x="334" y="4487"/>
                </a:cubicBezTo>
                <a:cubicBezTo>
                  <a:pt x="488" y="4487"/>
                  <a:pt x="670" y="4403"/>
                  <a:pt x="670" y="4284"/>
                </a:cubicBezTo>
                <a:cubicBezTo>
                  <a:pt x="629" y="2904"/>
                  <a:pt x="589" y="1523"/>
                  <a:pt x="528" y="143"/>
                </a:cubicBezTo>
                <a:cubicBezTo>
                  <a:pt x="528" y="43"/>
                  <a:pt x="438" y="1"/>
                  <a:pt x="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13;p7"/>
          <p:cNvSpPr/>
          <p:nvPr/>
        </p:nvSpPr>
        <p:spPr>
          <a:xfrm rot="15371551">
            <a:off x="9860177" y="6315032"/>
            <a:ext cx="371716" cy="175794"/>
          </a:xfrm>
          <a:custGeom>
            <a:avLst/>
            <a:gdLst/>
            <a:ahLst/>
            <a:cxnLst/>
            <a:rect l="l" t="t" r="r" b="b"/>
            <a:pathLst>
              <a:path w="4100" h="1939" extrusionOk="0">
                <a:moveTo>
                  <a:pt x="3883" y="0"/>
                </a:moveTo>
                <a:cubicBezTo>
                  <a:pt x="3785" y="0"/>
                  <a:pt x="3662" y="19"/>
                  <a:pt x="3610" y="45"/>
                </a:cubicBezTo>
                <a:lnTo>
                  <a:pt x="179" y="1831"/>
                </a:lnTo>
                <a:cubicBezTo>
                  <a:pt x="0" y="1910"/>
                  <a:pt x="74" y="1939"/>
                  <a:pt x="197" y="1939"/>
                </a:cubicBezTo>
                <a:cubicBezTo>
                  <a:pt x="297" y="1939"/>
                  <a:pt x="429" y="1919"/>
                  <a:pt x="484" y="1892"/>
                </a:cubicBezTo>
                <a:lnTo>
                  <a:pt x="3914" y="126"/>
                </a:lnTo>
                <a:cubicBezTo>
                  <a:pt x="4100" y="33"/>
                  <a:pt x="4014" y="0"/>
                  <a:pt x="38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14;p7"/>
          <p:cNvSpPr/>
          <p:nvPr/>
        </p:nvSpPr>
        <p:spPr>
          <a:xfrm rot="15371551">
            <a:off x="9962391" y="6211846"/>
            <a:ext cx="168360" cy="383864"/>
          </a:xfrm>
          <a:custGeom>
            <a:avLst/>
            <a:gdLst/>
            <a:ahLst/>
            <a:cxnLst/>
            <a:rect l="l" t="t" r="r" b="b"/>
            <a:pathLst>
              <a:path w="1857" h="4234" extrusionOk="0">
                <a:moveTo>
                  <a:pt x="418" y="1"/>
                </a:moveTo>
                <a:cubicBezTo>
                  <a:pt x="247" y="1"/>
                  <a:pt x="1" y="103"/>
                  <a:pt x="43" y="215"/>
                </a:cubicBezTo>
                <a:cubicBezTo>
                  <a:pt x="449" y="1534"/>
                  <a:pt x="875" y="2853"/>
                  <a:pt x="1281" y="4152"/>
                </a:cubicBezTo>
                <a:cubicBezTo>
                  <a:pt x="1300" y="4210"/>
                  <a:pt x="1365" y="4233"/>
                  <a:pt x="1444" y="4233"/>
                </a:cubicBezTo>
                <a:cubicBezTo>
                  <a:pt x="1617" y="4233"/>
                  <a:pt x="1857" y="4122"/>
                  <a:pt x="1829" y="4010"/>
                </a:cubicBezTo>
                <a:cubicBezTo>
                  <a:pt x="1403" y="2711"/>
                  <a:pt x="997" y="1392"/>
                  <a:pt x="570" y="73"/>
                </a:cubicBezTo>
                <a:cubicBezTo>
                  <a:pt x="558" y="22"/>
                  <a:pt x="496" y="1"/>
                  <a:pt x="4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15;p7"/>
          <p:cNvSpPr/>
          <p:nvPr/>
        </p:nvSpPr>
        <p:spPr>
          <a:xfrm>
            <a:off x="8542565" y="6276223"/>
            <a:ext cx="1373741" cy="1426208"/>
          </a:xfrm>
          <a:custGeom>
            <a:avLst/>
            <a:gdLst/>
            <a:ahLst/>
            <a:cxnLst/>
            <a:rect l="l" t="t" r="r" b="b"/>
            <a:pathLst>
              <a:path w="18695" h="19409" extrusionOk="0">
                <a:moveTo>
                  <a:pt x="3537" y="1"/>
                </a:moveTo>
                <a:cubicBezTo>
                  <a:pt x="3501" y="1"/>
                  <a:pt x="3465" y="2"/>
                  <a:pt x="3431" y="4"/>
                </a:cubicBezTo>
                <a:cubicBezTo>
                  <a:pt x="2729" y="38"/>
                  <a:pt x="2056" y="390"/>
                  <a:pt x="1376" y="390"/>
                </a:cubicBezTo>
                <a:cubicBezTo>
                  <a:pt x="1249" y="390"/>
                  <a:pt x="1122" y="377"/>
                  <a:pt x="995" y="349"/>
                </a:cubicBezTo>
                <a:cubicBezTo>
                  <a:pt x="842" y="310"/>
                  <a:pt x="681" y="256"/>
                  <a:pt x="533" y="256"/>
                </a:cubicBezTo>
                <a:cubicBezTo>
                  <a:pt x="444" y="256"/>
                  <a:pt x="360" y="275"/>
                  <a:pt x="285" y="328"/>
                </a:cubicBezTo>
                <a:cubicBezTo>
                  <a:pt x="0" y="531"/>
                  <a:pt x="183" y="998"/>
                  <a:pt x="427" y="1262"/>
                </a:cubicBezTo>
                <a:cubicBezTo>
                  <a:pt x="670" y="1526"/>
                  <a:pt x="934" y="1891"/>
                  <a:pt x="731" y="2196"/>
                </a:cubicBezTo>
                <a:cubicBezTo>
                  <a:pt x="1300" y="1952"/>
                  <a:pt x="1929" y="1830"/>
                  <a:pt x="2538" y="1810"/>
                </a:cubicBezTo>
                <a:cubicBezTo>
                  <a:pt x="2579" y="1806"/>
                  <a:pt x="2621" y="1803"/>
                  <a:pt x="2663" y="1803"/>
                </a:cubicBezTo>
                <a:cubicBezTo>
                  <a:pt x="2809" y="1803"/>
                  <a:pt x="2955" y="1833"/>
                  <a:pt x="3065" y="1912"/>
                </a:cubicBezTo>
                <a:cubicBezTo>
                  <a:pt x="3370" y="2115"/>
                  <a:pt x="3329" y="2561"/>
                  <a:pt x="3431" y="2926"/>
                </a:cubicBezTo>
                <a:cubicBezTo>
                  <a:pt x="3593" y="3414"/>
                  <a:pt x="4040" y="3718"/>
                  <a:pt x="4446" y="4023"/>
                </a:cubicBezTo>
                <a:cubicBezTo>
                  <a:pt x="5664" y="4936"/>
                  <a:pt x="7896" y="7148"/>
                  <a:pt x="8262" y="7636"/>
                </a:cubicBezTo>
                <a:cubicBezTo>
                  <a:pt x="8728" y="8265"/>
                  <a:pt x="9398" y="8752"/>
                  <a:pt x="10149" y="8975"/>
                </a:cubicBezTo>
                <a:cubicBezTo>
                  <a:pt x="10758" y="9158"/>
                  <a:pt x="11469" y="9239"/>
                  <a:pt x="11814" y="9767"/>
                </a:cubicBezTo>
                <a:cubicBezTo>
                  <a:pt x="12057" y="10193"/>
                  <a:pt x="11956" y="10721"/>
                  <a:pt x="12017" y="11208"/>
                </a:cubicBezTo>
                <a:cubicBezTo>
                  <a:pt x="12078" y="11959"/>
                  <a:pt x="12504" y="12608"/>
                  <a:pt x="12768" y="13319"/>
                </a:cubicBezTo>
                <a:cubicBezTo>
                  <a:pt x="13153" y="14273"/>
                  <a:pt x="13255" y="15349"/>
                  <a:pt x="13052" y="16363"/>
                </a:cubicBezTo>
                <a:cubicBezTo>
                  <a:pt x="12950" y="16932"/>
                  <a:pt x="12747" y="17500"/>
                  <a:pt x="12768" y="18089"/>
                </a:cubicBezTo>
                <a:cubicBezTo>
                  <a:pt x="12808" y="18677"/>
                  <a:pt x="13153" y="19286"/>
                  <a:pt x="13722" y="19408"/>
                </a:cubicBezTo>
                <a:cubicBezTo>
                  <a:pt x="13783" y="18109"/>
                  <a:pt x="14635" y="16972"/>
                  <a:pt x="15589" y="16079"/>
                </a:cubicBezTo>
                <a:cubicBezTo>
                  <a:pt x="16543" y="15186"/>
                  <a:pt x="17619" y="14395"/>
                  <a:pt x="18329" y="13299"/>
                </a:cubicBezTo>
                <a:cubicBezTo>
                  <a:pt x="18532" y="13014"/>
                  <a:pt x="18695" y="12649"/>
                  <a:pt x="18593" y="12324"/>
                </a:cubicBezTo>
                <a:cubicBezTo>
                  <a:pt x="18410" y="11736"/>
                  <a:pt x="17639" y="11675"/>
                  <a:pt x="17091" y="11411"/>
                </a:cubicBezTo>
                <a:cubicBezTo>
                  <a:pt x="16949" y="11350"/>
                  <a:pt x="16807" y="11248"/>
                  <a:pt x="16685" y="11147"/>
                </a:cubicBezTo>
                <a:cubicBezTo>
                  <a:pt x="16137" y="10700"/>
                  <a:pt x="15731" y="9970"/>
                  <a:pt x="15061" y="9686"/>
                </a:cubicBezTo>
                <a:cubicBezTo>
                  <a:pt x="14750" y="9558"/>
                  <a:pt x="14419" y="9533"/>
                  <a:pt x="14080" y="9533"/>
                </a:cubicBezTo>
                <a:cubicBezTo>
                  <a:pt x="13862" y="9533"/>
                  <a:pt x="13641" y="9543"/>
                  <a:pt x="13420" y="9543"/>
                </a:cubicBezTo>
                <a:cubicBezTo>
                  <a:pt x="13222" y="9543"/>
                  <a:pt x="13024" y="9535"/>
                  <a:pt x="12829" y="9503"/>
                </a:cubicBezTo>
                <a:cubicBezTo>
                  <a:pt x="11976" y="9361"/>
                  <a:pt x="11266" y="8752"/>
                  <a:pt x="10596" y="8184"/>
                </a:cubicBezTo>
                <a:cubicBezTo>
                  <a:pt x="10352" y="7960"/>
                  <a:pt x="10088" y="7737"/>
                  <a:pt x="9967" y="7412"/>
                </a:cubicBezTo>
                <a:cubicBezTo>
                  <a:pt x="9845" y="7108"/>
                  <a:pt x="9906" y="6702"/>
                  <a:pt x="10190" y="6519"/>
                </a:cubicBezTo>
                <a:cubicBezTo>
                  <a:pt x="10286" y="6463"/>
                  <a:pt x="10387" y="6440"/>
                  <a:pt x="10490" y="6440"/>
                </a:cubicBezTo>
                <a:cubicBezTo>
                  <a:pt x="10927" y="6440"/>
                  <a:pt x="11418" y="6846"/>
                  <a:pt x="11862" y="6846"/>
                </a:cubicBezTo>
                <a:cubicBezTo>
                  <a:pt x="11956" y="6846"/>
                  <a:pt x="12049" y="6828"/>
                  <a:pt x="12138" y="6783"/>
                </a:cubicBezTo>
                <a:cubicBezTo>
                  <a:pt x="12443" y="6641"/>
                  <a:pt x="12544" y="6276"/>
                  <a:pt x="12687" y="5971"/>
                </a:cubicBezTo>
                <a:cubicBezTo>
                  <a:pt x="12930" y="5443"/>
                  <a:pt x="13417" y="5037"/>
                  <a:pt x="13986" y="4855"/>
                </a:cubicBezTo>
                <a:cubicBezTo>
                  <a:pt x="14209" y="4794"/>
                  <a:pt x="14452" y="4753"/>
                  <a:pt x="14635" y="4631"/>
                </a:cubicBezTo>
                <a:cubicBezTo>
                  <a:pt x="14818" y="4489"/>
                  <a:pt x="14940" y="4205"/>
                  <a:pt x="14777" y="4023"/>
                </a:cubicBezTo>
                <a:cubicBezTo>
                  <a:pt x="14696" y="3921"/>
                  <a:pt x="14513" y="3921"/>
                  <a:pt x="14432" y="3820"/>
                </a:cubicBezTo>
                <a:cubicBezTo>
                  <a:pt x="14148" y="3353"/>
                  <a:pt x="15000" y="3475"/>
                  <a:pt x="15082" y="3170"/>
                </a:cubicBezTo>
                <a:cubicBezTo>
                  <a:pt x="15163" y="2845"/>
                  <a:pt x="15000" y="2521"/>
                  <a:pt x="14757" y="2318"/>
                </a:cubicBezTo>
                <a:cubicBezTo>
                  <a:pt x="14513" y="2115"/>
                  <a:pt x="14209" y="1993"/>
                  <a:pt x="13904" y="1891"/>
                </a:cubicBezTo>
                <a:cubicBezTo>
                  <a:pt x="13685" y="1822"/>
                  <a:pt x="13446" y="1759"/>
                  <a:pt x="13220" y="1759"/>
                </a:cubicBezTo>
                <a:cubicBezTo>
                  <a:pt x="13050" y="1759"/>
                  <a:pt x="12887" y="1795"/>
                  <a:pt x="12747" y="1891"/>
                </a:cubicBezTo>
                <a:cubicBezTo>
                  <a:pt x="12463" y="2094"/>
                  <a:pt x="12382" y="2460"/>
                  <a:pt x="12118" y="2683"/>
                </a:cubicBezTo>
                <a:cubicBezTo>
                  <a:pt x="11973" y="2804"/>
                  <a:pt x="11778" y="2860"/>
                  <a:pt x="11580" y="2860"/>
                </a:cubicBezTo>
                <a:cubicBezTo>
                  <a:pt x="11444" y="2860"/>
                  <a:pt x="11308" y="2834"/>
                  <a:pt x="11184" y="2784"/>
                </a:cubicBezTo>
                <a:cubicBezTo>
                  <a:pt x="10880" y="2683"/>
                  <a:pt x="10454" y="2480"/>
                  <a:pt x="10393" y="2257"/>
                </a:cubicBezTo>
                <a:cubicBezTo>
                  <a:pt x="10352" y="2054"/>
                  <a:pt x="10616" y="1709"/>
                  <a:pt x="10880" y="1668"/>
                </a:cubicBezTo>
                <a:cubicBezTo>
                  <a:pt x="11428" y="1567"/>
                  <a:pt x="11712" y="816"/>
                  <a:pt x="12281" y="755"/>
                </a:cubicBezTo>
                <a:cubicBezTo>
                  <a:pt x="12299" y="753"/>
                  <a:pt x="12317" y="753"/>
                  <a:pt x="12335" y="753"/>
                </a:cubicBezTo>
                <a:cubicBezTo>
                  <a:pt x="12598" y="753"/>
                  <a:pt x="12843" y="887"/>
                  <a:pt x="13052" y="1039"/>
                </a:cubicBezTo>
                <a:cubicBezTo>
                  <a:pt x="13295" y="1201"/>
                  <a:pt x="13539" y="1364"/>
                  <a:pt x="13823" y="1364"/>
                </a:cubicBezTo>
                <a:cubicBezTo>
                  <a:pt x="14087" y="1364"/>
                  <a:pt x="14392" y="1100"/>
                  <a:pt x="14290" y="816"/>
                </a:cubicBezTo>
                <a:cubicBezTo>
                  <a:pt x="14229" y="613"/>
                  <a:pt x="13986" y="531"/>
                  <a:pt x="13762" y="470"/>
                </a:cubicBezTo>
                <a:cubicBezTo>
                  <a:pt x="13174" y="339"/>
                  <a:pt x="12570" y="273"/>
                  <a:pt x="11966" y="273"/>
                </a:cubicBezTo>
                <a:cubicBezTo>
                  <a:pt x="11362" y="273"/>
                  <a:pt x="10758" y="339"/>
                  <a:pt x="10170" y="470"/>
                </a:cubicBezTo>
                <a:cubicBezTo>
                  <a:pt x="9926" y="531"/>
                  <a:pt x="9682" y="633"/>
                  <a:pt x="9439" y="694"/>
                </a:cubicBezTo>
                <a:cubicBezTo>
                  <a:pt x="9396" y="703"/>
                  <a:pt x="9358" y="707"/>
                  <a:pt x="9323" y="707"/>
                </a:cubicBezTo>
                <a:cubicBezTo>
                  <a:pt x="9041" y="707"/>
                  <a:pt x="8981" y="443"/>
                  <a:pt x="8728" y="389"/>
                </a:cubicBezTo>
                <a:cubicBezTo>
                  <a:pt x="8708" y="385"/>
                  <a:pt x="8687" y="383"/>
                  <a:pt x="8665" y="383"/>
                </a:cubicBezTo>
                <a:cubicBezTo>
                  <a:pt x="8286" y="383"/>
                  <a:pt x="7709" y="971"/>
                  <a:pt x="7304" y="971"/>
                </a:cubicBezTo>
                <a:cubicBezTo>
                  <a:pt x="7270" y="971"/>
                  <a:pt x="7237" y="967"/>
                  <a:pt x="7206" y="958"/>
                </a:cubicBezTo>
                <a:cubicBezTo>
                  <a:pt x="6618" y="801"/>
                  <a:pt x="4573" y="1"/>
                  <a:pt x="35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기술 스택 소개 </a:t>
            </a:r>
            <a:r>
              <a:rPr lang="en-US" altLang="ko-KR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(ERD)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667467"/>
            <a:ext cx="11495491" cy="5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1" name="Google Shape;208;p7"/>
          <p:cNvSpPr/>
          <p:nvPr/>
        </p:nvSpPr>
        <p:spPr>
          <a:xfrm rot="15371551">
            <a:off x="12928909" y="5381627"/>
            <a:ext cx="47870" cy="53491"/>
          </a:xfrm>
          <a:custGeom>
            <a:avLst/>
            <a:gdLst/>
            <a:ahLst/>
            <a:cxnLst/>
            <a:rect l="l" t="t" r="r" b="b"/>
            <a:pathLst>
              <a:path w="528" h="590" extrusionOk="0">
                <a:moveTo>
                  <a:pt x="284" y="1"/>
                </a:moveTo>
                <a:lnTo>
                  <a:pt x="0" y="123"/>
                </a:lnTo>
                <a:cubicBezTo>
                  <a:pt x="81" y="285"/>
                  <a:pt x="162" y="448"/>
                  <a:pt x="244" y="590"/>
                </a:cubicBezTo>
                <a:lnTo>
                  <a:pt x="528" y="427"/>
                </a:lnTo>
                <a:cubicBezTo>
                  <a:pt x="447" y="285"/>
                  <a:pt x="365" y="143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9;p7"/>
          <p:cNvSpPr/>
          <p:nvPr/>
        </p:nvSpPr>
        <p:spPr>
          <a:xfrm rot="15371551">
            <a:off x="11337814" y="4843454"/>
            <a:ext cx="634909" cy="2436551"/>
          </a:xfrm>
          <a:custGeom>
            <a:avLst/>
            <a:gdLst/>
            <a:ahLst/>
            <a:cxnLst/>
            <a:rect l="l" t="t" r="r" b="b"/>
            <a:pathLst>
              <a:path w="7003" h="26875" extrusionOk="0">
                <a:moveTo>
                  <a:pt x="1644" y="0"/>
                </a:moveTo>
                <a:cubicBezTo>
                  <a:pt x="1522" y="325"/>
                  <a:pt x="1380" y="650"/>
                  <a:pt x="1279" y="975"/>
                </a:cubicBezTo>
                <a:lnTo>
                  <a:pt x="1563" y="1096"/>
                </a:lnTo>
                <a:cubicBezTo>
                  <a:pt x="1685" y="772"/>
                  <a:pt x="1806" y="447"/>
                  <a:pt x="1928" y="122"/>
                </a:cubicBezTo>
                <a:lnTo>
                  <a:pt x="1644" y="0"/>
                </a:lnTo>
                <a:close/>
                <a:moveTo>
                  <a:pt x="629" y="2964"/>
                </a:moveTo>
                <a:cubicBezTo>
                  <a:pt x="528" y="3309"/>
                  <a:pt x="447" y="3634"/>
                  <a:pt x="365" y="3979"/>
                </a:cubicBezTo>
                <a:lnTo>
                  <a:pt x="670" y="4040"/>
                </a:lnTo>
                <a:cubicBezTo>
                  <a:pt x="751" y="3715"/>
                  <a:pt x="832" y="3390"/>
                  <a:pt x="934" y="3045"/>
                </a:cubicBezTo>
                <a:lnTo>
                  <a:pt x="629" y="2964"/>
                </a:lnTo>
                <a:close/>
                <a:moveTo>
                  <a:pt x="20" y="6049"/>
                </a:moveTo>
                <a:lnTo>
                  <a:pt x="20" y="6090"/>
                </a:lnTo>
                <a:cubicBezTo>
                  <a:pt x="0" y="6252"/>
                  <a:pt x="0" y="6435"/>
                  <a:pt x="0" y="6597"/>
                </a:cubicBezTo>
                <a:cubicBezTo>
                  <a:pt x="0" y="6759"/>
                  <a:pt x="0" y="6922"/>
                  <a:pt x="20" y="7105"/>
                </a:cubicBezTo>
                <a:lnTo>
                  <a:pt x="345" y="7064"/>
                </a:lnTo>
                <a:cubicBezTo>
                  <a:pt x="325" y="6902"/>
                  <a:pt x="325" y="6739"/>
                  <a:pt x="325" y="6597"/>
                </a:cubicBezTo>
                <a:cubicBezTo>
                  <a:pt x="325" y="6435"/>
                  <a:pt x="325" y="6272"/>
                  <a:pt x="345" y="6110"/>
                </a:cubicBezTo>
                <a:lnTo>
                  <a:pt x="345" y="6069"/>
                </a:lnTo>
                <a:lnTo>
                  <a:pt x="20" y="6049"/>
                </a:lnTo>
                <a:close/>
                <a:moveTo>
                  <a:pt x="873" y="8992"/>
                </a:moveTo>
                <a:lnTo>
                  <a:pt x="589" y="9134"/>
                </a:lnTo>
                <a:cubicBezTo>
                  <a:pt x="731" y="9439"/>
                  <a:pt x="893" y="9743"/>
                  <a:pt x="1076" y="10068"/>
                </a:cubicBezTo>
                <a:lnTo>
                  <a:pt x="1360" y="9885"/>
                </a:lnTo>
                <a:cubicBezTo>
                  <a:pt x="1157" y="9601"/>
                  <a:pt x="995" y="9297"/>
                  <a:pt x="873" y="8992"/>
                </a:cubicBezTo>
                <a:close/>
                <a:moveTo>
                  <a:pt x="2578" y="11529"/>
                </a:moveTo>
                <a:lnTo>
                  <a:pt x="2334" y="11753"/>
                </a:lnTo>
                <a:cubicBezTo>
                  <a:pt x="2558" y="12017"/>
                  <a:pt x="2781" y="12280"/>
                  <a:pt x="3004" y="12544"/>
                </a:cubicBezTo>
                <a:lnTo>
                  <a:pt x="3248" y="12321"/>
                </a:lnTo>
                <a:cubicBezTo>
                  <a:pt x="3024" y="12057"/>
                  <a:pt x="2781" y="11793"/>
                  <a:pt x="2578" y="11529"/>
                </a:cubicBezTo>
                <a:close/>
                <a:moveTo>
                  <a:pt x="4608" y="13904"/>
                </a:moveTo>
                <a:lnTo>
                  <a:pt x="4364" y="14107"/>
                </a:lnTo>
                <a:cubicBezTo>
                  <a:pt x="4587" y="14391"/>
                  <a:pt x="4790" y="14655"/>
                  <a:pt x="4973" y="14919"/>
                </a:cubicBezTo>
                <a:lnTo>
                  <a:pt x="5237" y="14736"/>
                </a:lnTo>
                <a:cubicBezTo>
                  <a:pt x="5054" y="14473"/>
                  <a:pt x="4851" y="14209"/>
                  <a:pt x="4608" y="13904"/>
                </a:cubicBezTo>
                <a:close/>
                <a:moveTo>
                  <a:pt x="6292" y="16543"/>
                </a:moveTo>
                <a:lnTo>
                  <a:pt x="5988" y="16685"/>
                </a:lnTo>
                <a:cubicBezTo>
                  <a:pt x="6130" y="16989"/>
                  <a:pt x="6252" y="17314"/>
                  <a:pt x="6333" y="17639"/>
                </a:cubicBezTo>
                <a:lnTo>
                  <a:pt x="6637" y="17537"/>
                </a:lnTo>
                <a:cubicBezTo>
                  <a:pt x="6536" y="17213"/>
                  <a:pt x="6414" y="16868"/>
                  <a:pt x="6292" y="16543"/>
                </a:cubicBezTo>
                <a:close/>
                <a:moveTo>
                  <a:pt x="6658" y="19628"/>
                </a:moveTo>
                <a:cubicBezTo>
                  <a:pt x="6678" y="19770"/>
                  <a:pt x="6678" y="19912"/>
                  <a:pt x="6678" y="20054"/>
                </a:cubicBezTo>
                <a:cubicBezTo>
                  <a:pt x="6678" y="20257"/>
                  <a:pt x="6678" y="20460"/>
                  <a:pt x="6658" y="20663"/>
                </a:cubicBezTo>
                <a:lnTo>
                  <a:pt x="6982" y="20684"/>
                </a:lnTo>
                <a:cubicBezTo>
                  <a:pt x="6982" y="20460"/>
                  <a:pt x="7003" y="20257"/>
                  <a:pt x="7003" y="20054"/>
                </a:cubicBezTo>
                <a:cubicBezTo>
                  <a:pt x="7003" y="19912"/>
                  <a:pt x="6982" y="19770"/>
                  <a:pt x="6982" y="19628"/>
                </a:cubicBezTo>
                <a:close/>
                <a:moveTo>
                  <a:pt x="6414" y="22693"/>
                </a:moveTo>
                <a:cubicBezTo>
                  <a:pt x="6373" y="23038"/>
                  <a:pt x="6313" y="23383"/>
                  <a:pt x="6292" y="23728"/>
                </a:cubicBezTo>
                <a:lnTo>
                  <a:pt x="6597" y="23769"/>
                </a:lnTo>
                <a:cubicBezTo>
                  <a:pt x="6637" y="23424"/>
                  <a:pt x="6678" y="23079"/>
                  <a:pt x="6739" y="22754"/>
                </a:cubicBezTo>
                <a:lnTo>
                  <a:pt x="6414" y="22693"/>
                </a:lnTo>
                <a:close/>
                <a:moveTo>
                  <a:pt x="6150" y="25819"/>
                </a:moveTo>
                <a:cubicBezTo>
                  <a:pt x="6170" y="26184"/>
                  <a:pt x="6191" y="26529"/>
                  <a:pt x="6231" y="26874"/>
                </a:cubicBezTo>
                <a:lnTo>
                  <a:pt x="6556" y="26834"/>
                </a:lnTo>
                <a:cubicBezTo>
                  <a:pt x="6516" y="26509"/>
                  <a:pt x="6475" y="26164"/>
                  <a:pt x="6475" y="25819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rgbClr val="8A6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10;p7"/>
          <p:cNvSpPr/>
          <p:nvPr/>
        </p:nvSpPr>
        <p:spPr>
          <a:xfrm rot="15371551">
            <a:off x="10283372" y="6445409"/>
            <a:ext cx="44243" cy="53400"/>
          </a:xfrm>
          <a:custGeom>
            <a:avLst/>
            <a:gdLst/>
            <a:ahLst/>
            <a:cxnLst/>
            <a:rect l="l" t="t" r="r" b="b"/>
            <a:pathLst>
              <a:path w="488" h="589" extrusionOk="0">
                <a:moveTo>
                  <a:pt x="203" y="0"/>
                </a:moveTo>
                <a:lnTo>
                  <a:pt x="0" y="467"/>
                </a:lnTo>
                <a:lnTo>
                  <a:pt x="305" y="589"/>
                </a:lnTo>
                <a:lnTo>
                  <a:pt x="488" y="122"/>
                </a:lnTo>
                <a:lnTo>
                  <a:pt x="2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11;p7"/>
          <p:cNvSpPr/>
          <p:nvPr/>
        </p:nvSpPr>
        <p:spPr>
          <a:xfrm rot="15371551">
            <a:off x="12880705" y="5176924"/>
            <a:ext cx="407255" cy="91297"/>
          </a:xfrm>
          <a:custGeom>
            <a:avLst/>
            <a:gdLst/>
            <a:ahLst/>
            <a:cxnLst/>
            <a:rect l="l" t="t" r="r" b="b"/>
            <a:pathLst>
              <a:path w="4492" h="1007" extrusionOk="0">
                <a:moveTo>
                  <a:pt x="4315" y="1"/>
                </a:moveTo>
                <a:cubicBezTo>
                  <a:pt x="4286" y="1"/>
                  <a:pt x="4246" y="6"/>
                  <a:pt x="4195" y="17"/>
                </a:cubicBezTo>
                <a:cubicBezTo>
                  <a:pt x="2936" y="261"/>
                  <a:pt x="1678" y="524"/>
                  <a:pt x="399" y="768"/>
                </a:cubicBezTo>
                <a:cubicBezTo>
                  <a:pt x="223" y="803"/>
                  <a:pt x="1" y="1007"/>
                  <a:pt x="197" y="1007"/>
                </a:cubicBezTo>
                <a:cubicBezTo>
                  <a:pt x="227" y="1007"/>
                  <a:pt x="267" y="1002"/>
                  <a:pt x="318" y="991"/>
                </a:cubicBezTo>
                <a:cubicBezTo>
                  <a:pt x="1576" y="727"/>
                  <a:pt x="2835" y="484"/>
                  <a:pt x="4093" y="220"/>
                </a:cubicBezTo>
                <a:cubicBezTo>
                  <a:pt x="4285" y="185"/>
                  <a:pt x="4492" y="1"/>
                  <a:pt x="4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12;p7"/>
          <p:cNvSpPr/>
          <p:nvPr/>
        </p:nvSpPr>
        <p:spPr>
          <a:xfrm rot="15371551">
            <a:off x="13052852" y="5018408"/>
            <a:ext cx="60834" cy="406893"/>
          </a:xfrm>
          <a:custGeom>
            <a:avLst/>
            <a:gdLst/>
            <a:ahLst/>
            <a:cxnLst/>
            <a:rect l="l" t="t" r="r" b="b"/>
            <a:pathLst>
              <a:path w="671" h="4488" extrusionOk="0">
                <a:moveTo>
                  <a:pt x="332" y="1"/>
                </a:moveTo>
                <a:cubicBezTo>
                  <a:pt x="182" y="1"/>
                  <a:pt x="0" y="85"/>
                  <a:pt x="0" y="204"/>
                </a:cubicBezTo>
                <a:cubicBezTo>
                  <a:pt x="41" y="1584"/>
                  <a:pt x="81" y="2965"/>
                  <a:pt x="122" y="4345"/>
                </a:cubicBezTo>
                <a:cubicBezTo>
                  <a:pt x="130" y="4445"/>
                  <a:pt x="225" y="4487"/>
                  <a:pt x="334" y="4487"/>
                </a:cubicBezTo>
                <a:cubicBezTo>
                  <a:pt x="488" y="4487"/>
                  <a:pt x="670" y="4403"/>
                  <a:pt x="670" y="4284"/>
                </a:cubicBezTo>
                <a:cubicBezTo>
                  <a:pt x="629" y="2904"/>
                  <a:pt x="589" y="1523"/>
                  <a:pt x="528" y="143"/>
                </a:cubicBezTo>
                <a:cubicBezTo>
                  <a:pt x="528" y="43"/>
                  <a:pt x="438" y="1"/>
                  <a:pt x="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13;p7"/>
          <p:cNvSpPr/>
          <p:nvPr/>
        </p:nvSpPr>
        <p:spPr>
          <a:xfrm rot="15371551">
            <a:off x="9860177" y="6315032"/>
            <a:ext cx="371716" cy="175794"/>
          </a:xfrm>
          <a:custGeom>
            <a:avLst/>
            <a:gdLst/>
            <a:ahLst/>
            <a:cxnLst/>
            <a:rect l="l" t="t" r="r" b="b"/>
            <a:pathLst>
              <a:path w="4100" h="1939" extrusionOk="0">
                <a:moveTo>
                  <a:pt x="3883" y="0"/>
                </a:moveTo>
                <a:cubicBezTo>
                  <a:pt x="3785" y="0"/>
                  <a:pt x="3662" y="19"/>
                  <a:pt x="3610" y="45"/>
                </a:cubicBezTo>
                <a:lnTo>
                  <a:pt x="179" y="1831"/>
                </a:lnTo>
                <a:cubicBezTo>
                  <a:pt x="0" y="1910"/>
                  <a:pt x="74" y="1939"/>
                  <a:pt x="197" y="1939"/>
                </a:cubicBezTo>
                <a:cubicBezTo>
                  <a:pt x="297" y="1939"/>
                  <a:pt x="429" y="1919"/>
                  <a:pt x="484" y="1892"/>
                </a:cubicBezTo>
                <a:lnTo>
                  <a:pt x="3914" y="126"/>
                </a:lnTo>
                <a:cubicBezTo>
                  <a:pt x="4100" y="33"/>
                  <a:pt x="4014" y="0"/>
                  <a:pt x="38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14;p7"/>
          <p:cNvSpPr/>
          <p:nvPr/>
        </p:nvSpPr>
        <p:spPr>
          <a:xfrm rot="15371551">
            <a:off x="9962391" y="6211846"/>
            <a:ext cx="168360" cy="383864"/>
          </a:xfrm>
          <a:custGeom>
            <a:avLst/>
            <a:gdLst/>
            <a:ahLst/>
            <a:cxnLst/>
            <a:rect l="l" t="t" r="r" b="b"/>
            <a:pathLst>
              <a:path w="1857" h="4234" extrusionOk="0">
                <a:moveTo>
                  <a:pt x="418" y="1"/>
                </a:moveTo>
                <a:cubicBezTo>
                  <a:pt x="247" y="1"/>
                  <a:pt x="1" y="103"/>
                  <a:pt x="43" y="215"/>
                </a:cubicBezTo>
                <a:cubicBezTo>
                  <a:pt x="449" y="1534"/>
                  <a:pt x="875" y="2853"/>
                  <a:pt x="1281" y="4152"/>
                </a:cubicBezTo>
                <a:cubicBezTo>
                  <a:pt x="1300" y="4210"/>
                  <a:pt x="1365" y="4233"/>
                  <a:pt x="1444" y="4233"/>
                </a:cubicBezTo>
                <a:cubicBezTo>
                  <a:pt x="1617" y="4233"/>
                  <a:pt x="1857" y="4122"/>
                  <a:pt x="1829" y="4010"/>
                </a:cubicBezTo>
                <a:cubicBezTo>
                  <a:pt x="1403" y="2711"/>
                  <a:pt x="997" y="1392"/>
                  <a:pt x="570" y="73"/>
                </a:cubicBezTo>
                <a:cubicBezTo>
                  <a:pt x="558" y="22"/>
                  <a:pt x="496" y="1"/>
                  <a:pt x="4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15;p7"/>
          <p:cNvSpPr/>
          <p:nvPr/>
        </p:nvSpPr>
        <p:spPr>
          <a:xfrm>
            <a:off x="8542565" y="6276223"/>
            <a:ext cx="1373741" cy="1426208"/>
          </a:xfrm>
          <a:custGeom>
            <a:avLst/>
            <a:gdLst/>
            <a:ahLst/>
            <a:cxnLst/>
            <a:rect l="l" t="t" r="r" b="b"/>
            <a:pathLst>
              <a:path w="18695" h="19409" extrusionOk="0">
                <a:moveTo>
                  <a:pt x="3537" y="1"/>
                </a:moveTo>
                <a:cubicBezTo>
                  <a:pt x="3501" y="1"/>
                  <a:pt x="3465" y="2"/>
                  <a:pt x="3431" y="4"/>
                </a:cubicBezTo>
                <a:cubicBezTo>
                  <a:pt x="2729" y="38"/>
                  <a:pt x="2056" y="390"/>
                  <a:pt x="1376" y="390"/>
                </a:cubicBezTo>
                <a:cubicBezTo>
                  <a:pt x="1249" y="390"/>
                  <a:pt x="1122" y="377"/>
                  <a:pt x="995" y="349"/>
                </a:cubicBezTo>
                <a:cubicBezTo>
                  <a:pt x="842" y="310"/>
                  <a:pt x="681" y="256"/>
                  <a:pt x="533" y="256"/>
                </a:cubicBezTo>
                <a:cubicBezTo>
                  <a:pt x="444" y="256"/>
                  <a:pt x="360" y="275"/>
                  <a:pt x="285" y="328"/>
                </a:cubicBezTo>
                <a:cubicBezTo>
                  <a:pt x="0" y="531"/>
                  <a:pt x="183" y="998"/>
                  <a:pt x="427" y="1262"/>
                </a:cubicBezTo>
                <a:cubicBezTo>
                  <a:pt x="670" y="1526"/>
                  <a:pt x="934" y="1891"/>
                  <a:pt x="731" y="2196"/>
                </a:cubicBezTo>
                <a:cubicBezTo>
                  <a:pt x="1300" y="1952"/>
                  <a:pt x="1929" y="1830"/>
                  <a:pt x="2538" y="1810"/>
                </a:cubicBezTo>
                <a:cubicBezTo>
                  <a:pt x="2579" y="1806"/>
                  <a:pt x="2621" y="1803"/>
                  <a:pt x="2663" y="1803"/>
                </a:cubicBezTo>
                <a:cubicBezTo>
                  <a:pt x="2809" y="1803"/>
                  <a:pt x="2955" y="1833"/>
                  <a:pt x="3065" y="1912"/>
                </a:cubicBezTo>
                <a:cubicBezTo>
                  <a:pt x="3370" y="2115"/>
                  <a:pt x="3329" y="2561"/>
                  <a:pt x="3431" y="2926"/>
                </a:cubicBezTo>
                <a:cubicBezTo>
                  <a:pt x="3593" y="3414"/>
                  <a:pt x="4040" y="3718"/>
                  <a:pt x="4446" y="4023"/>
                </a:cubicBezTo>
                <a:cubicBezTo>
                  <a:pt x="5664" y="4936"/>
                  <a:pt x="7896" y="7148"/>
                  <a:pt x="8262" y="7636"/>
                </a:cubicBezTo>
                <a:cubicBezTo>
                  <a:pt x="8728" y="8265"/>
                  <a:pt x="9398" y="8752"/>
                  <a:pt x="10149" y="8975"/>
                </a:cubicBezTo>
                <a:cubicBezTo>
                  <a:pt x="10758" y="9158"/>
                  <a:pt x="11469" y="9239"/>
                  <a:pt x="11814" y="9767"/>
                </a:cubicBezTo>
                <a:cubicBezTo>
                  <a:pt x="12057" y="10193"/>
                  <a:pt x="11956" y="10721"/>
                  <a:pt x="12017" y="11208"/>
                </a:cubicBezTo>
                <a:cubicBezTo>
                  <a:pt x="12078" y="11959"/>
                  <a:pt x="12504" y="12608"/>
                  <a:pt x="12768" y="13319"/>
                </a:cubicBezTo>
                <a:cubicBezTo>
                  <a:pt x="13153" y="14273"/>
                  <a:pt x="13255" y="15349"/>
                  <a:pt x="13052" y="16363"/>
                </a:cubicBezTo>
                <a:cubicBezTo>
                  <a:pt x="12950" y="16932"/>
                  <a:pt x="12747" y="17500"/>
                  <a:pt x="12768" y="18089"/>
                </a:cubicBezTo>
                <a:cubicBezTo>
                  <a:pt x="12808" y="18677"/>
                  <a:pt x="13153" y="19286"/>
                  <a:pt x="13722" y="19408"/>
                </a:cubicBezTo>
                <a:cubicBezTo>
                  <a:pt x="13783" y="18109"/>
                  <a:pt x="14635" y="16972"/>
                  <a:pt x="15589" y="16079"/>
                </a:cubicBezTo>
                <a:cubicBezTo>
                  <a:pt x="16543" y="15186"/>
                  <a:pt x="17619" y="14395"/>
                  <a:pt x="18329" y="13299"/>
                </a:cubicBezTo>
                <a:cubicBezTo>
                  <a:pt x="18532" y="13014"/>
                  <a:pt x="18695" y="12649"/>
                  <a:pt x="18593" y="12324"/>
                </a:cubicBezTo>
                <a:cubicBezTo>
                  <a:pt x="18410" y="11736"/>
                  <a:pt x="17639" y="11675"/>
                  <a:pt x="17091" y="11411"/>
                </a:cubicBezTo>
                <a:cubicBezTo>
                  <a:pt x="16949" y="11350"/>
                  <a:pt x="16807" y="11248"/>
                  <a:pt x="16685" y="11147"/>
                </a:cubicBezTo>
                <a:cubicBezTo>
                  <a:pt x="16137" y="10700"/>
                  <a:pt x="15731" y="9970"/>
                  <a:pt x="15061" y="9686"/>
                </a:cubicBezTo>
                <a:cubicBezTo>
                  <a:pt x="14750" y="9558"/>
                  <a:pt x="14419" y="9533"/>
                  <a:pt x="14080" y="9533"/>
                </a:cubicBezTo>
                <a:cubicBezTo>
                  <a:pt x="13862" y="9533"/>
                  <a:pt x="13641" y="9543"/>
                  <a:pt x="13420" y="9543"/>
                </a:cubicBezTo>
                <a:cubicBezTo>
                  <a:pt x="13222" y="9543"/>
                  <a:pt x="13024" y="9535"/>
                  <a:pt x="12829" y="9503"/>
                </a:cubicBezTo>
                <a:cubicBezTo>
                  <a:pt x="11976" y="9361"/>
                  <a:pt x="11266" y="8752"/>
                  <a:pt x="10596" y="8184"/>
                </a:cubicBezTo>
                <a:cubicBezTo>
                  <a:pt x="10352" y="7960"/>
                  <a:pt x="10088" y="7737"/>
                  <a:pt x="9967" y="7412"/>
                </a:cubicBezTo>
                <a:cubicBezTo>
                  <a:pt x="9845" y="7108"/>
                  <a:pt x="9906" y="6702"/>
                  <a:pt x="10190" y="6519"/>
                </a:cubicBezTo>
                <a:cubicBezTo>
                  <a:pt x="10286" y="6463"/>
                  <a:pt x="10387" y="6440"/>
                  <a:pt x="10490" y="6440"/>
                </a:cubicBezTo>
                <a:cubicBezTo>
                  <a:pt x="10927" y="6440"/>
                  <a:pt x="11418" y="6846"/>
                  <a:pt x="11862" y="6846"/>
                </a:cubicBezTo>
                <a:cubicBezTo>
                  <a:pt x="11956" y="6846"/>
                  <a:pt x="12049" y="6828"/>
                  <a:pt x="12138" y="6783"/>
                </a:cubicBezTo>
                <a:cubicBezTo>
                  <a:pt x="12443" y="6641"/>
                  <a:pt x="12544" y="6276"/>
                  <a:pt x="12687" y="5971"/>
                </a:cubicBezTo>
                <a:cubicBezTo>
                  <a:pt x="12930" y="5443"/>
                  <a:pt x="13417" y="5037"/>
                  <a:pt x="13986" y="4855"/>
                </a:cubicBezTo>
                <a:cubicBezTo>
                  <a:pt x="14209" y="4794"/>
                  <a:pt x="14452" y="4753"/>
                  <a:pt x="14635" y="4631"/>
                </a:cubicBezTo>
                <a:cubicBezTo>
                  <a:pt x="14818" y="4489"/>
                  <a:pt x="14940" y="4205"/>
                  <a:pt x="14777" y="4023"/>
                </a:cubicBezTo>
                <a:cubicBezTo>
                  <a:pt x="14696" y="3921"/>
                  <a:pt x="14513" y="3921"/>
                  <a:pt x="14432" y="3820"/>
                </a:cubicBezTo>
                <a:cubicBezTo>
                  <a:pt x="14148" y="3353"/>
                  <a:pt x="15000" y="3475"/>
                  <a:pt x="15082" y="3170"/>
                </a:cubicBezTo>
                <a:cubicBezTo>
                  <a:pt x="15163" y="2845"/>
                  <a:pt x="15000" y="2521"/>
                  <a:pt x="14757" y="2318"/>
                </a:cubicBezTo>
                <a:cubicBezTo>
                  <a:pt x="14513" y="2115"/>
                  <a:pt x="14209" y="1993"/>
                  <a:pt x="13904" y="1891"/>
                </a:cubicBezTo>
                <a:cubicBezTo>
                  <a:pt x="13685" y="1822"/>
                  <a:pt x="13446" y="1759"/>
                  <a:pt x="13220" y="1759"/>
                </a:cubicBezTo>
                <a:cubicBezTo>
                  <a:pt x="13050" y="1759"/>
                  <a:pt x="12887" y="1795"/>
                  <a:pt x="12747" y="1891"/>
                </a:cubicBezTo>
                <a:cubicBezTo>
                  <a:pt x="12463" y="2094"/>
                  <a:pt x="12382" y="2460"/>
                  <a:pt x="12118" y="2683"/>
                </a:cubicBezTo>
                <a:cubicBezTo>
                  <a:pt x="11973" y="2804"/>
                  <a:pt x="11778" y="2860"/>
                  <a:pt x="11580" y="2860"/>
                </a:cubicBezTo>
                <a:cubicBezTo>
                  <a:pt x="11444" y="2860"/>
                  <a:pt x="11308" y="2834"/>
                  <a:pt x="11184" y="2784"/>
                </a:cubicBezTo>
                <a:cubicBezTo>
                  <a:pt x="10880" y="2683"/>
                  <a:pt x="10454" y="2480"/>
                  <a:pt x="10393" y="2257"/>
                </a:cubicBezTo>
                <a:cubicBezTo>
                  <a:pt x="10352" y="2054"/>
                  <a:pt x="10616" y="1709"/>
                  <a:pt x="10880" y="1668"/>
                </a:cubicBezTo>
                <a:cubicBezTo>
                  <a:pt x="11428" y="1567"/>
                  <a:pt x="11712" y="816"/>
                  <a:pt x="12281" y="755"/>
                </a:cubicBezTo>
                <a:cubicBezTo>
                  <a:pt x="12299" y="753"/>
                  <a:pt x="12317" y="753"/>
                  <a:pt x="12335" y="753"/>
                </a:cubicBezTo>
                <a:cubicBezTo>
                  <a:pt x="12598" y="753"/>
                  <a:pt x="12843" y="887"/>
                  <a:pt x="13052" y="1039"/>
                </a:cubicBezTo>
                <a:cubicBezTo>
                  <a:pt x="13295" y="1201"/>
                  <a:pt x="13539" y="1364"/>
                  <a:pt x="13823" y="1364"/>
                </a:cubicBezTo>
                <a:cubicBezTo>
                  <a:pt x="14087" y="1364"/>
                  <a:pt x="14392" y="1100"/>
                  <a:pt x="14290" y="816"/>
                </a:cubicBezTo>
                <a:cubicBezTo>
                  <a:pt x="14229" y="613"/>
                  <a:pt x="13986" y="531"/>
                  <a:pt x="13762" y="470"/>
                </a:cubicBezTo>
                <a:cubicBezTo>
                  <a:pt x="13174" y="339"/>
                  <a:pt x="12570" y="273"/>
                  <a:pt x="11966" y="273"/>
                </a:cubicBezTo>
                <a:cubicBezTo>
                  <a:pt x="11362" y="273"/>
                  <a:pt x="10758" y="339"/>
                  <a:pt x="10170" y="470"/>
                </a:cubicBezTo>
                <a:cubicBezTo>
                  <a:pt x="9926" y="531"/>
                  <a:pt x="9682" y="633"/>
                  <a:pt x="9439" y="694"/>
                </a:cubicBezTo>
                <a:cubicBezTo>
                  <a:pt x="9396" y="703"/>
                  <a:pt x="9358" y="707"/>
                  <a:pt x="9323" y="707"/>
                </a:cubicBezTo>
                <a:cubicBezTo>
                  <a:pt x="9041" y="707"/>
                  <a:pt x="8981" y="443"/>
                  <a:pt x="8728" y="389"/>
                </a:cubicBezTo>
                <a:cubicBezTo>
                  <a:pt x="8708" y="385"/>
                  <a:pt x="8687" y="383"/>
                  <a:pt x="8665" y="383"/>
                </a:cubicBezTo>
                <a:cubicBezTo>
                  <a:pt x="8286" y="383"/>
                  <a:pt x="7709" y="971"/>
                  <a:pt x="7304" y="971"/>
                </a:cubicBezTo>
                <a:cubicBezTo>
                  <a:pt x="7270" y="971"/>
                  <a:pt x="7237" y="967"/>
                  <a:pt x="7206" y="958"/>
                </a:cubicBezTo>
                <a:cubicBezTo>
                  <a:pt x="6618" y="801"/>
                  <a:pt x="4573" y="1"/>
                  <a:pt x="35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기술 스택 소개 </a:t>
            </a:r>
            <a:r>
              <a:rPr lang="en-US" altLang="ko-KR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(API DOCS)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09" y="667467"/>
            <a:ext cx="9524658" cy="18342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85" y="2499700"/>
            <a:ext cx="9524682" cy="40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1" name="Google Shape;208;p7"/>
          <p:cNvSpPr/>
          <p:nvPr/>
        </p:nvSpPr>
        <p:spPr>
          <a:xfrm rot="15371551">
            <a:off x="12928909" y="5381627"/>
            <a:ext cx="47870" cy="53491"/>
          </a:xfrm>
          <a:custGeom>
            <a:avLst/>
            <a:gdLst/>
            <a:ahLst/>
            <a:cxnLst/>
            <a:rect l="l" t="t" r="r" b="b"/>
            <a:pathLst>
              <a:path w="528" h="590" extrusionOk="0">
                <a:moveTo>
                  <a:pt x="284" y="1"/>
                </a:moveTo>
                <a:lnTo>
                  <a:pt x="0" y="123"/>
                </a:lnTo>
                <a:cubicBezTo>
                  <a:pt x="81" y="285"/>
                  <a:pt x="162" y="448"/>
                  <a:pt x="244" y="590"/>
                </a:cubicBezTo>
                <a:lnTo>
                  <a:pt x="528" y="427"/>
                </a:lnTo>
                <a:cubicBezTo>
                  <a:pt x="447" y="285"/>
                  <a:pt x="365" y="143"/>
                  <a:pt x="2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9;p7"/>
          <p:cNvSpPr/>
          <p:nvPr/>
        </p:nvSpPr>
        <p:spPr>
          <a:xfrm rot="15371551">
            <a:off x="11337814" y="4843454"/>
            <a:ext cx="634909" cy="2436551"/>
          </a:xfrm>
          <a:custGeom>
            <a:avLst/>
            <a:gdLst/>
            <a:ahLst/>
            <a:cxnLst/>
            <a:rect l="l" t="t" r="r" b="b"/>
            <a:pathLst>
              <a:path w="7003" h="26875" extrusionOk="0">
                <a:moveTo>
                  <a:pt x="1644" y="0"/>
                </a:moveTo>
                <a:cubicBezTo>
                  <a:pt x="1522" y="325"/>
                  <a:pt x="1380" y="650"/>
                  <a:pt x="1279" y="975"/>
                </a:cubicBezTo>
                <a:lnTo>
                  <a:pt x="1563" y="1096"/>
                </a:lnTo>
                <a:cubicBezTo>
                  <a:pt x="1685" y="772"/>
                  <a:pt x="1806" y="447"/>
                  <a:pt x="1928" y="122"/>
                </a:cubicBezTo>
                <a:lnTo>
                  <a:pt x="1644" y="0"/>
                </a:lnTo>
                <a:close/>
                <a:moveTo>
                  <a:pt x="629" y="2964"/>
                </a:moveTo>
                <a:cubicBezTo>
                  <a:pt x="528" y="3309"/>
                  <a:pt x="447" y="3634"/>
                  <a:pt x="365" y="3979"/>
                </a:cubicBezTo>
                <a:lnTo>
                  <a:pt x="670" y="4040"/>
                </a:lnTo>
                <a:cubicBezTo>
                  <a:pt x="751" y="3715"/>
                  <a:pt x="832" y="3390"/>
                  <a:pt x="934" y="3045"/>
                </a:cubicBezTo>
                <a:lnTo>
                  <a:pt x="629" y="2964"/>
                </a:lnTo>
                <a:close/>
                <a:moveTo>
                  <a:pt x="20" y="6049"/>
                </a:moveTo>
                <a:lnTo>
                  <a:pt x="20" y="6090"/>
                </a:lnTo>
                <a:cubicBezTo>
                  <a:pt x="0" y="6252"/>
                  <a:pt x="0" y="6435"/>
                  <a:pt x="0" y="6597"/>
                </a:cubicBezTo>
                <a:cubicBezTo>
                  <a:pt x="0" y="6759"/>
                  <a:pt x="0" y="6922"/>
                  <a:pt x="20" y="7105"/>
                </a:cubicBezTo>
                <a:lnTo>
                  <a:pt x="345" y="7064"/>
                </a:lnTo>
                <a:cubicBezTo>
                  <a:pt x="325" y="6902"/>
                  <a:pt x="325" y="6739"/>
                  <a:pt x="325" y="6597"/>
                </a:cubicBezTo>
                <a:cubicBezTo>
                  <a:pt x="325" y="6435"/>
                  <a:pt x="325" y="6272"/>
                  <a:pt x="345" y="6110"/>
                </a:cubicBezTo>
                <a:lnTo>
                  <a:pt x="345" y="6069"/>
                </a:lnTo>
                <a:lnTo>
                  <a:pt x="20" y="6049"/>
                </a:lnTo>
                <a:close/>
                <a:moveTo>
                  <a:pt x="873" y="8992"/>
                </a:moveTo>
                <a:lnTo>
                  <a:pt x="589" y="9134"/>
                </a:lnTo>
                <a:cubicBezTo>
                  <a:pt x="731" y="9439"/>
                  <a:pt x="893" y="9743"/>
                  <a:pt x="1076" y="10068"/>
                </a:cubicBezTo>
                <a:lnTo>
                  <a:pt x="1360" y="9885"/>
                </a:lnTo>
                <a:cubicBezTo>
                  <a:pt x="1157" y="9601"/>
                  <a:pt x="995" y="9297"/>
                  <a:pt x="873" y="8992"/>
                </a:cubicBezTo>
                <a:close/>
                <a:moveTo>
                  <a:pt x="2578" y="11529"/>
                </a:moveTo>
                <a:lnTo>
                  <a:pt x="2334" y="11753"/>
                </a:lnTo>
                <a:cubicBezTo>
                  <a:pt x="2558" y="12017"/>
                  <a:pt x="2781" y="12280"/>
                  <a:pt x="3004" y="12544"/>
                </a:cubicBezTo>
                <a:lnTo>
                  <a:pt x="3248" y="12321"/>
                </a:lnTo>
                <a:cubicBezTo>
                  <a:pt x="3024" y="12057"/>
                  <a:pt x="2781" y="11793"/>
                  <a:pt x="2578" y="11529"/>
                </a:cubicBezTo>
                <a:close/>
                <a:moveTo>
                  <a:pt x="4608" y="13904"/>
                </a:moveTo>
                <a:lnTo>
                  <a:pt x="4364" y="14107"/>
                </a:lnTo>
                <a:cubicBezTo>
                  <a:pt x="4587" y="14391"/>
                  <a:pt x="4790" y="14655"/>
                  <a:pt x="4973" y="14919"/>
                </a:cubicBezTo>
                <a:lnTo>
                  <a:pt x="5237" y="14736"/>
                </a:lnTo>
                <a:cubicBezTo>
                  <a:pt x="5054" y="14473"/>
                  <a:pt x="4851" y="14209"/>
                  <a:pt x="4608" y="13904"/>
                </a:cubicBezTo>
                <a:close/>
                <a:moveTo>
                  <a:pt x="6292" y="16543"/>
                </a:moveTo>
                <a:lnTo>
                  <a:pt x="5988" y="16685"/>
                </a:lnTo>
                <a:cubicBezTo>
                  <a:pt x="6130" y="16989"/>
                  <a:pt x="6252" y="17314"/>
                  <a:pt x="6333" y="17639"/>
                </a:cubicBezTo>
                <a:lnTo>
                  <a:pt x="6637" y="17537"/>
                </a:lnTo>
                <a:cubicBezTo>
                  <a:pt x="6536" y="17213"/>
                  <a:pt x="6414" y="16868"/>
                  <a:pt x="6292" y="16543"/>
                </a:cubicBezTo>
                <a:close/>
                <a:moveTo>
                  <a:pt x="6658" y="19628"/>
                </a:moveTo>
                <a:cubicBezTo>
                  <a:pt x="6678" y="19770"/>
                  <a:pt x="6678" y="19912"/>
                  <a:pt x="6678" y="20054"/>
                </a:cubicBezTo>
                <a:cubicBezTo>
                  <a:pt x="6678" y="20257"/>
                  <a:pt x="6678" y="20460"/>
                  <a:pt x="6658" y="20663"/>
                </a:cubicBezTo>
                <a:lnTo>
                  <a:pt x="6982" y="20684"/>
                </a:lnTo>
                <a:cubicBezTo>
                  <a:pt x="6982" y="20460"/>
                  <a:pt x="7003" y="20257"/>
                  <a:pt x="7003" y="20054"/>
                </a:cubicBezTo>
                <a:cubicBezTo>
                  <a:pt x="7003" y="19912"/>
                  <a:pt x="6982" y="19770"/>
                  <a:pt x="6982" y="19628"/>
                </a:cubicBezTo>
                <a:close/>
                <a:moveTo>
                  <a:pt x="6414" y="22693"/>
                </a:moveTo>
                <a:cubicBezTo>
                  <a:pt x="6373" y="23038"/>
                  <a:pt x="6313" y="23383"/>
                  <a:pt x="6292" y="23728"/>
                </a:cubicBezTo>
                <a:lnTo>
                  <a:pt x="6597" y="23769"/>
                </a:lnTo>
                <a:cubicBezTo>
                  <a:pt x="6637" y="23424"/>
                  <a:pt x="6678" y="23079"/>
                  <a:pt x="6739" y="22754"/>
                </a:cubicBezTo>
                <a:lnTo>
                  <a:pt x="6414" y="22693"/>
                </a:lnTo>
                <a:close/>
                <a:moveTo>
                  <a:pt x="6150" y="25819"/>
                </a:moveTo>
                <a:cubicBezTo>
                  <a:pt x="6170" y="26184"/>
                  <a:pt x="6191" y="26529"/>
                  <a:pt x="6231" y="26874"/>
                </a:cubicBezTo>
                <a:lnTo>
                  <a:pt x="6556" y="26834"/>
                </a:lnTo>
                <a:cubicBezTo>
                  <a:pt x="6516" y="26509"/>
                  <a:pt x="6475" y="26164"/>
                  <a:pt x="6475" y="25819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rgbClr val="8A6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10;p7"/>
          <p:cNvSpPr/>
          <p:nvPr/>
        </p:nvSpPr>
        <p:spPr>
          <a:xfrm rot="15371551">
            <a:off x="10283372" y="6445409"/>
            <a:ext cx="44243" cy="53400"/>
          </a:xfrm>
          <a:custGeom>
            <a:avLst/>
            <a:gdLst/>
            <a:ahLst/>
            <a:cxnLst/>
            <a:rect l="l" t="t" r="r" b="b"/>
            <a:pathLst>
              <a:path w="488" h="589" extrusionOk="0">
                <a:moveTo>
                  <a:pt x="203" y="0"/>
                </a:moveTo>
                <a:lnTo>
                  <a:pt x="0" y="467"/>
                </a:lnTo>
                <a:lnTo>
                  <a:pt x="305" y="589"/>
                </a:lnTo>
                <a:lnTo>
                  <a:pt x="488" y="122"/>
                </a:lnTo>
                <a:lnTo>
                  <a:pt x="2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11;p7"/>
          <p:cNvSpPr/>
          <p:nvPr/>
        </p:nvSpPr>
        <p:spPr>
          <a:xfrm rot="15371551">
            <a:off x="12880705" y="5176924"/>
            <a:ext cx="407255" cy="91297"/>
          </a:xfrm>
          <a:custGeom>
            <a:avLst/>
            <a:gdLst/>
            <a:ahLst/>
            <a:cxnLst/>
            <a:rect l="l" t="t" r="r" b="b"/>
            <a:pathLst>
              <a:path w="4492" h="1007" extrusionOk="0">
                <a:moveTo>
                  <a:pt x="4315" y="1"/>
                </a:moveTo>
                <a:cubicBezTo>
                  <a:pt x="4286" y="1"/>
                  <a:pt x="4246" y="6"/>
                  <a:pt x="4195" y="17"/>
                </a:cubicBezTo>
                <a:cubicBezTo>
                  <a:pt x="2936" y="261"/>
                  <a:pt x="1678" y="524"/>
                  <a:pt x="399" y="768"/>
                </a:cubicBezTo>
                <a:cubicBezTo>
                  <a:pt x="223" y="803"/>
                  <a:pt x="1" y="1007"/>
                  <a:pt x="197" y="1007"/>
                </a:cubicBezTo>
                <a:cubicBezTo>
                  <a:pt x="227" y="1007"/>
                  <a:pt x="267" y="1002"/>
                  <a:pt x="318" y="991"/>
                </a:cubicBezTo>
                <a:cubicBezTo>
                  <a:pt x="1576" y="727"/>
                  <a:pt x="2835" y="484"/>
                  <a:pt x="4093" y="220"/>
                </a:cubicBezTo>
                <a:cubicBezTo>
                  <a:pt x="4285" y="185"/>
                  <a:pt x="4492" y="1"/>
                  <a:pt x="43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12;p7"/>
          <p:cNvSpPr/>
          <p:nvPr/>
        </p:nvSpPr>
        <p:spPr>
          <a:xfrm rot="15371551">
            <a:off x="13052852" y="5018408"/>
            <a:ext cx="60834" cy="406893"/>
          </a:xfrm>
          <a:custGeom>
            <a:avLst/>
            <a:gdLst/>
            <a:ahLst/>
            <a:cxnLst/>
            <a:rect l="l" t="t" r="r" b="b"/>
            <a:pathLst>
              <a:path w="671" h="4488" extrusionOk="0">
                <a:moveTo>
                  <a:pt x="332" y="1"/>
                </a:moveTo>
                <a:cubicBezTo>
                  <a:pt x="182" y="1"/>
                  <a:pt x="0" y="85"/>
                  <a:pt x="0" y="204"/>
                </a:cubicBezTo>
                <a:cubicBezTo>
                  <a:pt x="41" y="1584"/>
                  <a:pt x="81" y="2965"/>
                  <a:pt x="122" y="4345"/>
                </a:cubicBezTo>
                <a:cubicBezTo>
                  <a:pt x="130" y="4445"/>
                  <a:pt x="225" y="4487"/>
                  <a:pt x="334" y="4487"/>
                </a:cubicBezTo>
                <a:cubicBezTo>
                  <a:pt x="488" y="4487"/>
                  <a:pt x="670" y="4403"/>
                  <a:pt x="670" y="4284"/>
                </a:cubicBezTo>
                <a:cubicBezTo>
                  <a:pt x="629" y="2904"/>
                  <a:pt x="589" y="1523"/>
                  <a:pt x="528" y="143"/>
                </a:cubicBezTo>
                <a:cubicBezTo>
                  <a:pt x="528" y="43"/>
                  <a:pt x="438" y="1"/>
                  <a:pt x="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13;p7"/>
          <p:cNvSpPr/>
          <p:nvPr/>
        </p:nvSpPr>
        <p:spPr>
          <a:xfrm rot="15371551">
            <a:off x="9860177" y="6315032"/>
            <a:ext cx="371716" cy="175794"/>
          </a:xfrm>
          <a:custGeom>
            <a:avLst/>
            <a:gdLst/>
            <a:ahLst/>
            <a:cxnLst/>
            <a:rect l="l" t="t" r="r" b="b"/>
            <a:pathLst>
              <a:path w="4100" h="1939" extrusionOk="0">
                <a:moveTo>
                  <a:pt x="3883" y="0"/>
                </a:moveTo>
                <a:cubicBezTo>
                  <a:pt x="3785" y="0"/>
                  <a:pt x="3662" y="19"/>
                  <a:pt x="3610" y="45"/>
                </a:cubicBezTo>
                <a:lnTo>
                  <a:pt x="179" y="1831"/>
                </a:lnTo>
                <a:cubicBezTo>
                  <a:pt x="0" y="1910"/>
                  <a:pt x="74" y="1939"/>
                  <a:pt x="197" y="1939"/>
                </a:cubicBezTo>
                <a:cubicBezTo>
                  <a:pt x="297" y="1939"/>
                  <a:pt x="429" y="1919"/>
                  <a:pt x="484" y="1892"/>
                </a:cubicBezTo>
                <a:lnTo>
                  <a:pt x="3914" y="126"/>
                </a:lnTo>
                <a:cubicBezTo>
                  <a:pt x="4100" y="33"/>
                  <a:pt x="4014" y="0"/>
                  <a:pt x="38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14;p7"/>
          <p:cNvSpPr/>
          <p:nvPr/>
        </p:nvSpPr>
        <p:spPr>
          <a:xfrm rot="15371551">
            <a:off x="9962391" y="6211846"/>
            <a:ext cx="168360" cy="383864"/>
          </a:xfrm>
          <a:custGeom>
            <a:avLst/>
            <a:gdLst/>
            <a:ahLst/>
            <a:cxnLst/>
            <a:rect l="l" t="t" r="r" b="b"/>
            <a:pathLst>
              <a:path w="1857" h="4234" extrusionOk="0">
                <a:moveTo>
                  <a:pt x="418" y="1"/>
                </a:moveTo>
                <a:cubicBezTo>
                  <a:pt x="247" y="1"/>
                  <a:pt x="1" y="103"/>
                  <a:pt x="43" y="215"/>
                </a:cubicBezTo>
                <a:cubicBezTo>
                  <a:pt x="449" y="1534"/>
                  <a:pt x="875" y="2853"/>
                  <a:pt x="1281" y="4152"/>
                </a:cubicBezTo>
                <a:cubicBezTo>
                  <a:pt x="1300" y="4210"/>
                  <a:pt x="1365" y="4233"/>
                  <a:pt x="1444" y="4233"/>
                </a:cubicBezTo>
                <a:cubicBezTo>
                  <a:pt x="1617" y="4233"/>
                  <a:pt x="1857" y="4122"/>
                  <a:pt x="1829" y="4010"/>
                </a:cubicBezTo>
                <a:cubicBezTo>
                  <a:pt x="1403" y="2711"/>
                  <a:pt x="997" y="1392"/>
                  <a:pt x="570" y="73"/>
                </a:cubicBezTo>
                <a:cubicBezTo>
                  <a:pt x="558" y="22"/>
                  <a:pt x="496" y="1"/>
                  <a:pt x="4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15;p7"/>
          <p:cNvSpPr/>
          <p:nvPr/>
        </p:nvSpPr>
        <p:spPr>
          <a:xfrm>
            <a:off x="8542565" y="6276223"/>
            <a:ext cx="1373741" cy="1426208"/>
          </a:xfrm>
          <a:custGeom>
            <a:avLst/>
            <a:gdLst/>
            <a:ahLst/>
            <a:cxnLst/>
            <a:rect l="l" t="t" r="r" b="b"/>
            <a:pathLst>
              <a:path w="18695" h="19409" extrusionOk="0">
                <a:moveTo>
                  <a:pt x="3537" y="1"/>
                </a:moveTo>
                <a:cubicBezTo>
                  <a:pt x="3501" y="1"/>
                  <a:pt x="3465" y="2"/>
                  <a:pt x="3431" y="4"/>
                </a:cubicBezTo>
                <a:cubicBezTo>
                  <a:pt x="2729" y="38"/>
                  <a:pt x="2056" y="390"/>
                  <a:pt x="1376" y="390"/>
                </a:cubicBezTo>
                <a:cubicBezTo>
                  <a:pt x="1249" y="390"/>
                  <a:pt x="1122" y="377"/>
                  <a:pt x="995" y="349"/>
                </a:cubicBezTo>
                <a:cubicBezTo>
                  <a:pt x="842" y="310"/>
                  <a:pt x="681" y="256"/>
                  <a:pt x="533" y="256"/>
                </a:cubicBezTo>
                <a:cubicBezTo>
                  <a:pt x="444" y="256"/>
                  <a:pt x="360" y="275"/>
                  <a:pt x="285" y="328"/>
                </a:cubicBezTo>
                <a:cubicBezTo>
                  <a:pt x="0" y="531"/>
                  <a:pt x="183" y="998"/>
                  <a:pt x="427" y="1262"/>
                </a:cubicBezTo>
                <a:cubicBezTo>
                  <a:pt x="670" y="1526"/>
                  <a:pt x="934" y="1891"/>
                  <a:pt x="731" y="2196"/>
                </a:cubicBezTo>
                <a:cubicBezTo>
                  <a:pt x="1300" y="1952"/>
                  <a:pt x="1929" y="1830"/>
                  <a:pt x="2538" y="1810"/>
                </a:cubicBezTo>
                <a:cubicBezTo>
                  <a:pt x="2579" y="1806"/>
                  <a:pt x="2621" y="1803"/>
                  <a:pt x="2663" y="1803"/>
                </a:cubicBezTo>
                <a:cubicBezTo>
                  <a:pt x="2809" y="1803"/>
                  <a:pt x="2955" y="1833"/>
                  <a:pt x="3065" y="1912"/>
                </a:cubicBezTo>
                <a:cubicBezTo>
                  <a:pt x="3370" y="2115"/>
                  <a:pt x="3329" y="2561"/>
                  <a:pt x="3431" y="2926"/>
                </a:cubicBezTo>
                <a:cubicBezTo>
                  <a:pt x="3593" y="3414"/>
                  <a:pt x="4040" y="3718"/>
                  <a:pt x="4446" y="4023"/>
                </a:cubicBezTo>
                <a:cubicBezTo>
                  <a:pt x="5664" y="4936"/>
                  <a:pt x="7896" y="7148"/>
                  <a:pt x="8262" y="7636"/>
                </a:cubicBezTo>
                <a:cubicBezTo>
                  <a:pt x="8728" y="8265"/>
                  <a:pt x="9398" y="8752"/>
                  <a:pt x="10149" y="8975"/>
                </a:cubicBezTo>
                <a:cubicBezTo>
                  <a:pt x="10758" y="9158"/>
                  <a:pt x="11469" y="9239"/>
                  <a:pt x="11814" y="9767"/>
                </a:cubicBezTo>
                <a:cubicBezTo>
                  <a:pt x="12057" y="10193"/>
                  <a:pt x="11956" y="10721"/>
                  <a:pt x="12017" y="11208"/>
                </a:cubicBezTo>
                <a:cubicBezTo>
                  <a:pt x="12078" y="11959"/>
                  <a:pt x="12504" y="12608"/>
                  <a:pt x="12768" y="13319"/>
                </a:cubicBezTo>
                <a:cubicBezTo>
                  <a:pt x="13153" y="14273"/>
                  <a:pt x="13255" y="15349"/>
                  <a:pt x="13052" y="16363"/>
                </a:cubicBezTo>
                <a:cubicBezTo>
                  <a:pt x="12950" y="16932"/>
                  <a:pt x="12747" y="17500"/>
                  <a:pt x="12768" y="18089"/>
                </a:cubicBezTo>
                <a:cubicBezTo>
                  <a:pt x="12808" y="18677"/>
                  <a:pt x="13153" y="19286"/>
                  <a:pt x="13722" y="19408"/>
                </a:cubicBezTo>
                <a:cubicBezTo>
                  <a:pt x="13783" y="18109"/>
                  <a:pt x="14635" y="16972"/>
                  <a:pt x="15589" y="16079"/>
                </a:cubicBezTo>
                <a:cubicBezTo>
                  <a:pt x="16543" y="15186"/>
                  <a:pt x="17619" y="14395"/>
                  <a:pt x="18329" y="13299"/>
                </a:cubicBezTo>
                <a:cubicBezTo>
                  <a:pt x="18532" y="13014"/>
                  <a:pt x="18695" y="12649"/>
                  <a:pt x="18593" y="12324"/>
                </a:cubicBezTo>
                <a:cubicBezTo>
                  <a:pt x="18410" y="11736"/>
                  <a:pt x="17639" y="11675"/>
                  <a:pt x="17091" y="11411"/>
                </a:cubicBezTo>
                <a:cubicBezTo>
                  <a:pt x="16949" y="11350"/>
                  <a:pt x="16807" y="11248"/>
                  <a:pt x="16685" y="11147"/>
                </a:cubicBezTo>
                <a:cubicBezTo>
                  <a:pt x="16137" y="10700"/>
                  <a:pt x="15731" y="9970"/>
                  <a:pt x="15061" y="9686"/>
                </a:cubicBezTo>
                <a:cubicBezTo>
                  <a:pt x="14750" y="9558"/>
                  <a:pt x="14419" y="9533"/>
                  <a:pt x="14080" y="9533"/>
                </a:cubicBezTo>
                <a:cubicBezTo>
                  <a:pt x="13862" y="9533"/>
                  <a:pt x="13641" y="9543"/>
                  <a:pt x="13420" y="9543"/>
                </a:cubicBezTo>
                <a:cubicBezTo>
                  <a:pt x="13222" y="9543"/>
                  <a:pt x="13024" y="9535"/>
                  <a:pt x="12829" y="9503"/>
                </a:cubicBezTo>
                <a:cubicBezTo>
                  <a:pt x="11976" y="9361"/>
                  <a:pt x="11266" y="8752"/>
                  <a:pt x="10596" y="8184"/>
                </a:cubicBezTo>
                <a:cubicBezTo>
                  <a:pt x="10352" y="7960"/>
                  <a:pt x="10088" y="7737"/>
                  <a:pt x="9967" y="7412"/>
                </a:cubicBezTo>
                <a:cubicBezTo>
                  <a:pt x="9845" y="7108"/>
                  <a:pt x="9906" y="6702"/>
                  <a:pt x="10190" y="6519"/>
                </a:cubicBezTo>
                <a:cubicBezTo>
                  <a:pt x="10286" y="6463"/>
                  <a:pt x="10387" y="6440"/>
                  <a:pt x="10490" y="6440"/>
                </a:cubicBezTo>
                <a:cubicBezTo>
                  <a:pt x="10927" y="6440"/>
                  <a:pt x="11418" y="6846"/>
                  <a:pt x="11862" y="6846"/>
                </a:cubicBezTo>
                <a:cubicBezTo>
                  <a:pt x="11956" y="6846"/>
                  <a:pt x="12049" y="6828"/>
                  <a:pt x="12138" y="6783"/>
                </a:cubicBezTo>
                <a:cubicBezTo>
                  <a:pt x="12443" y="6641"/>
                  <a:pt x="12544" y="6276"/>
                  <a:pt x="12687" y="5971"/>
                </a:cubicBezTo>
                <a:cubicBezTo>
                  <a:pt x="12930" y="5443"/>
                  <a:pt x="13417" y="5037"/>
                  <a:pt x="13986" y="4855"/>
                </a:cubicBezTo>
                <a:cubicBezTo>
                  <a:pt x="14209" y="4794"/>
                  <a:pt x="14452" y="4753"/>
                  <a:pt x="14635" y="4631"/>
                </a:cubicBezTo>
                <a:cubicBezTo>
                  <a:pt x="14818" y="4489"/>
                  <a:pt x="14940" y="4205"/>
                  <a:pt x="14777" y="4023"/>
                </a:cubicBezTo>
                <a:cubicBezTo>
                  <a:pt x="14696" y="3921"/>
                  <a:pt x="14513" y="3921"/>
                  <a:pt x="14432" y="3820"/>
                </a:cubicBezTo>
                <a:cubicBezTo>
                  <a:pt x="14148" y="3353"/>
                  <a:pt x="15000" y="3475"/>
                  <a:pt x="15082" y="3170"/>
                </a:cubicBezTo>
                <a:cubicBezTo>
                  <a:pt x="15163" y="2845"/>
                  <a:pt x="15000" y="2521"/>
                  <a:pt x="14757" y="2318"/>
                </a:cubicBezTo>
                <a:cubicBezTo>
                  <a:pt x="14513" y="2115"/>
                  <a:pt x="14209" y="1993"/>
                  <a:pt x="13904" y="1891"/>
                </a:cubicBezTo>
                <a:cubicBezTo>
                  <a:pt x="13685" y="1822"/>
                  <a:pt x="13446" y="1759"/>
                  <a:pt x="13220" y="1759"/>
                </a:cubicBezTo>
                <a:cubicBezTo>
                  <a:pt x="13050" y="1759"/>
                  <a:pt x="12887" y="1795"/>
                  <a:pt x="12747" y="1891"/>
                </a:cubicBezTo>
                <a:cubicBezTo>
                  <a:pt x="12463" y="2094"/>
                  <a:pt x="12382" y="2460"/>
                  <a:pt x="12118" y="2683"/>
                </a:cubicBezTo>
                <a:cubicBezTo>
                  <a:pt x="11973" y="2804"/>
                  <a:pt x="11778" y="2860"/>
                  <a:pt x="11580" y="2860"/>
                </a:cubicBezTo>
                <a:cubicBezTo>
                  <a:pt x="11444" y="2860"/>
                  <a:pt x="11308" y="2834"/>
                  <a:pt x="11184" y="2784"/>
                </a:cubicBezTo>
                <a:cubicBezTo>
                  <a:pt x="10880" y="2683"/>
                  <a:pt x="10454" y="2480"/>
                  <a:pt x="10393" y="2257"/>
                </a:cubicBezTo>
                <a:cubicBezTo>
                  <a:pt x="10352" y="2054"/>
                  <a:pt x="10616" y="1709"/>
                  <a:pt x="10880" y="1668"/>
                </a:cubicBezTo>
                <a:cubicBezTo>
                  <a:pt x="11428" y="1567"/>
                  <a:pt x="11712" y="816"/>
                  <a:pt x="12281" y="755"/>
                </a:cubicBezTo>
                <a:cubicBezTo>
                  <a:pt x="12299" y="753"/>
                  <a:pt x="12317" y="753"/>
                  <a:pt x="12335" y="753"/>
                </a:cubicBezTo>
                <a:cubicBezTo>
                  <a:pt x="12598" y="753"/>
                  <a:pt x="12843" y="887"/>
                  <a:pt x="13052" y="1039"/>
                </a:cubicBezTo>
                <a:cubicBezTo>
                  <a:pt x="13295" y="1201"/>
                  <a:pt x="13539" y="1364"/>
                  <a:pt x="13823" y="1364"/>
                </a:cubicBezTo>
                <a:cubicBezTo>
                  <a:pt x="14087" y="1364"/>
                  <a:pt x="14392" y="1100"/>
                  <a:pt x="14290" y="816"/>
                </a:cubicBezTo>
                <a:cubicBezTo>
                  <a:pt x="14229" y="613"/>
                  <a:pt x="13986" y="531"/>
                  <a:pt x="13762" y="470"/>
                </a:cubicBezTo>
                <a:cubicBezTo>
                  <a:pt x="13174" y="339"/>
                  <a:pt x="12570" y="273"/>
                  <a:pt x="11966" y="273"/>
                </a:cubicBezTo>
                <a:cubicBezTo>
                  <a:pt x="11362" y="273"/>
                  <a:pt x="10758" y="339"/>
                  <a:pt x="10170" y="470"/>
                </a:cubicBezTo>
                <a:cubicBezTo>
                  <a:pt x="9926" y="531"/>
                  <a:pt x="9682" y="633"/>
                  <a:pt x="9439" y="694"/>
                </a:cubicBezTo>
                <a:cubicBezTo>
                  <a:pt x="9396" y="703"/>
                  <a:pt x="9358" y="707"/>
                  <a:pt x="9323" y="707"/>
                </a:cubicBezTo>
                <a:cubicBezTo>
                  <a:pt x="9041" y="707"/>
                  <a:pt x="8981" y="443"/>
                  <a:pt x="8728" y="389"/>
                </a:cubicBezTo>
                <a:cubicBezTo>
                  <a:pt x="8708" y="385"/>
                  <a:pt x="8687" y="383"/>
                  <a:pt x="8665" y="383"/>
                </a:cubicBezTo>
                <a:cubicBezTo>
                  <a:pt x="8286" y="383"/>
                  <a:pt x="7709" y="971"/>
                  <a:pt x="7304" y="971"/>
                </a:cubicBezTo>
                <a:cubicBezTo>
                  <a:pt x="7270" y="971"/>
                  <a:pt x="7237" y="967"/>
                  <a:pt x="7206" y="958"/>
                </a:cubicBezTo>
                <a:cubicBezTo>
                  <a:pt x="6618" y="801"/>
                  <a:pt x="4573" y="1"/>
                  <a:pt x="35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기술 스택 소개 </a:t>
            </a:r>
            <a:r>
              <a:rPr lang="en-US" altLang="ko-KR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(API DOCS)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9" y="540103"/>
            <a:ext cx="9520953" cy="62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9" name="Google Shape;1321;p45"/>
          <p:cNvSpPr txBox="1">
            <a:spLocks/>
          </p:cNvSpPr>
          <p:nvPr/>
        </p:nvSpPr>
        <p:spPr>
          <a:xfrm>
            <a:off x="2286900" y="1887829"/>
            <a:ext cx="7618200" cy="2215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66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THANK</a:t>
            </a:r>
          </a:p>
          <a:p>
            <a:pPr algn="ctr"/>
            <a:r>
              <a:rPr lang="en-US" altLang="ko-KR" sz="66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YOU</a:t>
            </a:r>
            <a:endParaRPr lang="ko-KR" altLang="en-US" sz="66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grpSp>
        <p:nvGrpSpPr>
          <p:cNvPr id="171" name="Google Shape;537;p18"/>
          <p:cNvGrpSpPr/>
          <p:nvPr/>
        </p:nvGrpSpPr>
        <p:grpSpPr>
          <a:xfrm rot="18071606">
            <a:off x="10448846" y="2475759"/>
            <a:ext cx="646798" cy="3183188"/>
            <a:chOff x="1327600" y="2400500"/>
            <a:chExt cx="183700" cy="904050"/>
          </a:xfrm>
        </p:grpSpPr>
        <p:sp>
          <p:nvSpPr>
            <p:cNvPr id="172" name="Google Shape;538;p18"/>
            <p:cNvSpPr/>
            <p:nvPr/>
          </p:nvSpPr>
          <p:spPr>
            <a:xfrm>
              <a:off x="1498100" y="3289800"/>
              <a:ext cx="13200" cy="14750"/>
            </a:xfrm>
            <a:custGeom>
              <a:avLst/>
              <a:gdLst/>
              <a:ahLst/>
              <a:cxnLst/>
              <a:rect l="l" t="t" r="r" b="b"/>
              <a:pathLst>
                <a:path w="528" h="590" extrusionOk="0">
                  <a:moveTo>
                    <a:pt x="284" y="1"/>
                  </a:moveTo>
                  <a:lnTo>
                    <a:pt x="0" y="123"/>
                  </a:lnTo>
                  <a:cubicBezTo>
                    <a:pt x="81" y="285"/>
                    <a:pt x="162" y="448"/>
                    <a:pt x="244" y="590"/>
                  </a:cubicBezTo>
                  <a:lnTo>
                    <a:pt x="528" y="427"/>
                  </a:lnTo>
                  <a:cubicBezTo>
                    <a:pt x="447" y="285"/>
                    <a:pt x="365" y="143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39;p18"/>
            <p:cNvSpPr/>
            <p:nvPr/>
          </p:nvSpPr>
          <p:spPr>
            <a:xfrm>
              <a:off x="1327600" y="2570775"/>
              <a:ext cx="175075" cy="671875"/>
            </a:xfrm>
            <a:custGeom>
              <a:avLst/>
              <a:gdLst/>
              <a:ahLst/>
              <a:cxnLst/>
              <a:rect l="l" t="t" r="r" b="b"/>
              <a:pathLst>
                <a:path w="7003" h="26875" extrusionOk="0">
                  <a:moveTo>
                    <a:pt x="1644" y="0"/>
                  </a:moveTo>
                  <a:cubicBezTo>
                    <a:pt x="1522" y="325"/>
                    <a:pt x="1380" y="650"/>
                    <a:pt x="1279" y="975"/>
                  </a:cubicBezTo>
                  <a:lnTo>
                    <a:pt x="1563" y="1096"/>
                  </a:lnTo>
                  <a:cubicBezTo>
                    <a:pt x="1685" y="772"/>
                    <a:pt x="1806" y="447"/>
                    <a:pt x="1928" y="122"/>
                  </a:cubicBezTo>
                  <a:lnTo>
                    <a:pt x="1644" y="0"/>
                  </a:lnTo>
                  <a:close/>
                  <a:moveTo>
                    <a:pt x="629" y="2964"/>
                  </a:moveTo>
                  <a:cubicBezTo>
                    <a:pt x="528" y="3309"/>
                    <a:pt x="447" y="3634"/>
                    <a:pt x="365" y="3979"/>
                  </a:cubicBezTo>
                  <a:lnTo>
                    <a:pt x="670" y="4040"/>
                  </a:lnTo>
                  <a:cubicBezTo>
                    <a:pt x="751" y="3715"/>
                    <a:pt x="832" y="3390"/>
                    <a:pt x="934" y="3045"/>
                  </a:cubicBezTo>
                  <a:lnTo>
                    <a:pt x="629" y="2964"/>
                  </a:lnTo>
                  <a:close/>
                  <a:moveTo>
                    <a:pt x="20" y="6049"/>
                  </a:moveTo>
                  <a:lnTo>
                    <a:pt x="20" y="6090"/>
                  </a:lnTo>
                  <a:cubicBezTo>
                    <a:pt x="0" y="6252"/>
                    <a:pt x="0" y="6435"/>
                    <a:pt x="0" y="6597"/>
                  </a:cubicBezTo>
                  <a:cubicBezTo>
                    <a:pt x="0" y="6759"/>
                    <a:pt x="0" y="6922"/>
                    <a:pt x="20" y="7105"/>
                  </a:cubicBezTo>
                  <a:lnTo>
                    <a:pt x="345" y="7064"/>
                  </a:lnTo>
                  <a:cubicBezTo>
                    <a:pt x="325" y="6902"/>
                    <a:pt x="325" y="6739"/>
                    <a:pt x="325" y="6597"/>
                  </a:cubicBezTo>
                  <a:cubicBezTo>
                    <a:pt x="325" y="6435"/>
                    <a:pt x="325" y="6272"/>
                    <a:pt x="345" y="6110"/>
                  </a:cubicBezTo>
                  <a:lnTo>
                    <a:pt x="345" y="6069"/>
                  </a:lnTo>
                  <a:lnTo>
                    <a:pt x="20" y="6049"/>
                  </a:lnTo>
                  <a:close/>
                  <a:moveTo>
                    <a:pt x="873" y="8992"/>
                  </a:moveTo>
                  <a:lnTo>
                    <a:pt x="589" y="9134"/>
                  </a:lnTo>
                  <a:cubicBezTo>
                    <a:pt x="731" y="9439"/>
                    <a:pt x="893" y="9743"/>
                    <a:pt x="1076" y="10068"/>
                  </a:cubicBezTo>
                  <a:lnTo>
                    <a:pt x="1360" y="9885"/>
                  </a:lnTo>
                  <a:cubicBezTo>
                    <a:pt x="1157" y="9601"/>
                    <a:pt x="995" y="9297"/>
                    <a:pt x="873" y="8992"/>
                  </a:cubicBezTo>
                  <a:close/>
                  <a:moveTo>
                    <a:pt x="2578" y="11529"/>
                  </a:moveTo>
                  <a:lnTo>
                    <a:pt x="2334" y="11753"/>
                  </a:lnTo>
                  <a:cubicBezTo>
                    <a:pt x="2558" y="12017"/>
                    <a:pt x="2781" y="12280"/>
                    <a:pt x="3004" y="12544"/>
                  </a:cubicBezTo>
                  <a:lnTo>
                    <a:pt x="3248" y="12321"/>
                  </a:lnTo>
                  <a:cubicBezTo>
                    <a:pt x="3024" y="12057"/>
                    <a:pt x="2781" y="11793"/>
                    <a:pt x="2578" y="11529"/>
                  </a:cubicBezTo>
                  <a:close/>
                  <a:moveTo>
                    <a:pt x="4608" y="13904"/>
                  </a:moveTo>
                  <a:lnTo>
                    <a:pt x="4364" y="14107"/>
                  </a:lnTo>
                  <a:cubicBezTo>
                    <a:pt x="4587" y="14391"/>
                    <a:pt x="4790" y="14655"/>
                    <a:pt x="4973" y="14919"/>
                  </a:cubicBezTo>
                  <a:lnTo>
                    <a:pt x="5237" y="14736"/>
                  </a:lnTo>
                  <a:cubicBezTo>
                    <a:pt x="5054" y="14473"/>
                    <a:pt x="4851" y="14209"/>
                    <a:pt x="4608" y="13904"/>
                  </a:cubicBezTo>
                  <a:close/>
                  <a:moveTo>
                    <a:pt x="6292" y="16543"/>
                  </a:moveTo>
                  <a:lnTo>
                    <a:pt x="5988" y="16685"/>
                  </a:lnTo>
                  <a:cubicBezTo>
                    <a:pt x="6130" y="16989"/>
                    <a:pt x="6252" y="17314"/>
                    <a:pt x="6333" y="17639"/>
                  </a:cubicBezTo>
                  <a:lnTo>
                    <a:pt x="6637" y="17537"/>
                  </a:lnTo>
                  <a:cubicBezTo>
                    <a:pt x="6536" y="17213"/>
                    <a:pt x="6414" y="16868"/>
                    <a:pt x="6292" y="16543"/>
                  </a:cubicBezTo>
                  <a:close/>
                  <a:moveTo>
                    <a:pt x="6658" y="19628"/>
                  </a:moveTo>
                  <a:cubicBezTo>
                    <a:pt x="6678" y="19770"/>
                    <a:pt x="6678" y="19912"/>
                    <a:pt x="6678" y="20054"/>
                  </a:cubicBezTo>
                  <a:cubicBezTo>
                    <a:pt x="6678" y="20257"/>
                    <a:pt x="6678" y="20460"/>
                    <a:pt x="6658" y="20663"/>
                  </a:cubicBezTo>
                  <a:lnTo>
                    <a:pt x="6982" y="20684"/>
                  </a:lnTo>
                  <a:cubicBezTo>
                    <a:pt x="6982" y="20460"/>
                    <a:pt x="7003" y="20257"/>
                    <a:pt x="7003" y="20054"/>
                  </a:cubicBezTo>
                  <a:cubicBezTo>
                    <a:pt x="7003" y="19912"/>
                    <a:pt x="6982" y="19770"/>
                    <a:pt x="6982" y="19628"/>
                  </a:cubicBezTo>
                  <a:close/>
                  <a:moveTo>
                    <a:pt x="6414" y="22693"/>
                  </a:moveTo>
                  <a:cubicBezTo>
                    <a:pt x="6373" y="23038"/>
                    <a:pt x="6313" y="23383"/>
                    <a:pt x="6292" y="23728"/>
                  </a:cubicBezTo>
                  <a:lnTo>
                    <a:pt x="6597" y="23769"/>
                  </a:lnTo>
                  <a:cubicBezTo>
                    <a:pt x="6637" y="23424"/>
                    <a:pt x="6678" y="23079"/>
                    <a:pt x="6739" y="22754"/>
                  </a:cubicBezTo>
                  <a:lnTo>
                    <a:pt x="6414" y="22693"/>
                  </a:lnTo>
                  <a:close/>
                  <a:moveTo>
                    <a:pt x="6150" y="25819"/>
                  </a:moveTo>
                  <a:cubicBezTo>
                    <a:pt x="6170" y="26184"/>
                    <a:pt x="6191" y="26529"/>
                    <a:pt x="6231" y="26874"/>
                  </a:cubicBezTo>
                  <a:lnTo>
                    <a:pt x="6556" y="26834"/>
                  </a:lnTo>
                  <a:cubicBezTo>
                    <a:pt x="6516" y="26509"/>
                    <a:pt x="6475" y="26164"/>
                    <a:pt x="6475" y="25819"/>
                  </a:cubicBezTo>
                  <a:close/>
                </a:path>
              </a:pathLst>
            </a:custGeom>
            <a:solidFill>
              <a:srgbClr val="644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0;p18"/>
            <p:cNvSpPr/>
            <p:nvPr/>
          </p:nvSpPr>
          <p:spPr>
            <a:xfrm>
              <a:off x="1387975" y="2510900"/>
              <a:ext cx="12200" cy="14725"/>
            </a:xfrm>
            <a:custGeom>
              <a:avLst/>
              <a:gdLst/>
              <a:ahLst/>
              <a:cxnLst/>
              <a:rect l="l" t="t" r="r" b="b"/>
              <a:pathLst>
                <a:path w="488" h="589" extrusionOk="0">
                  <a:moveTo>
                    <a:pt x="203" y="0"/>
                  </a:moveTo>
                  <a:lnTo>
                    <a:pt x="0" y="467"/>
                  </a:lnTo>
                  <a:lnTo>
                    <a:pt x="305" y="589"/>
                  </a:lnTo>
                  <a:lnTo>
                    <a:pt x="488" y="12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1;p18"/>
            <p:cNvSpPr/>
            <p:nvPr/>
          </p:nvSpPr>
          <p:spPr>
            <a:xfrm>
              <a:off x="1378425" y="2429100"/>
              <a:ext cx="102500" cy="48475"/>
            </a:xfrm>
            <a:custGeom>
              <a:avLst/>
              <a:gdLst/>
              <a:ahLst/>
              <a:cxnLst/>
              <a:rect l="l" t="t" r="r" b="b"/>
              <a:pathLst>
                <a:path w="4100" h="1939" extrusionOk="0">
                  <a:moveTo>
                    <a:pt x="3883" y="0"/>
                  </a:moveTo>
                  <a:cubicBezTo>
                    <a:pt x="3785" y="0"/>
                    <a:pt x="3662" y="19"/>
                    <a:pt x="3610" y="45"/>
                  </a:cubicBezTo>
                  <a:lnTo>
                    <a:pt x="179" y="1831"/>
                  </a:lnTo>
                  <a:cubicBezTo>
                    <a:pt x="0" y="1910"/>
                    <a:pt x="74" y="1939"/>
                    <a:pt x="197" y="1939"/>
                  </a:cubicBezTo>
                  <a:cubicBezTo>
                    <a:pt x="297" y="1939"/>
                    <a:pt x="429" y="1919"/>
                    <a:pt x="484" y="1892"/>
                  </a:cubicBezTo>
                  <a:lnTo>
                    <a:pt x="3914" y="126"/>
                  </a:lnTo>
                  <a:cubicBezTo>
                    <a:pt x="4100" y="33"/>
                    <a:pt x="4014" y="0"/>
                    <a:pt x="3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2;p18"/>
            <p:cNvSpPr/>
            <p:nvPr/>
          </p:nvSpPr>
          <p:spPr>
            <a:xfrm>
              <a:off x="1406200" y="2400500"/>
              <a:ext cx="46425" cy="105850"/>
            </a:xfrm>
            <a:custGeom>
              <a:avLst/>
              <a:gdLst/>
              <a:ahLst/>
              <a:cxnLst/>
              <a:rect l="l" t="t" r="r" b="b"/>
              <a:pathLst>
                <a:path w="1857" h="4234" extrusionOk="0">
                  <a:moveTo>
                    <a:pt x="418" y="1"/>
                  </a:moveTo>
                  <a:cubicBezTo>
                    <a:pt x="247" y="1"/>
                    <a:pt x="1" y="103"/>
                    <a:pt x="43" y="215"/>
                  </a:cubicBezTo>
                  <a:cubicBezTo>
                    <a:pt x="449" y="1534"/>
                    <a:pt x="875" y="2853"/>
                    <a:pt x="1281" y="4152"/>
                  </a:cubicBezTo>
                  <a:cubicBezTo>
                    <a:pt x="1300" y="4210"/>
                    <a:pt x="1365" y="4233"/>
                    <a:pt x="1444" y="4233"/>
                  </a:cubicBezTo>
                  <a:cubicBezTo>
                    <a:pt x="1617" y="4233"/>
                    <a:pt x="1857" y="4122"/>
                    <a:pt x="1829" y="4010"/>
                  </a:cubicBezTo>
                  <a:cubicBezTo>
                    <a:pt x="1403" y="2711"/>
                    <a:pt x="997" y="1392"/>
                    <a:pt x="570" y="73"/>
                  </a:cubicBezTo>
                  <a:cubicBezTo>
                    <a:pt x="558" y="22"/>
                    <a:pt x="49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" name="그림 1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36" y="4476489"/>
            <a:ext cx="2089055" cy="1696568"/>
          </a:xfrm>
          <a:prstGeom prst="rect">
            <a:avLst/>
          </a:prstGeom>
        </p:spPr>
      </p:pic>
      <p:grpSp>
        <p:nvGrpSpPr>
          <p:cNvPr id="177" name="Google Shape;543;p18"/>
          <p:cNvGrpSpPr/>
          <p:nvPr/>
        </p:nvGrpSpPr>
        <p:grpSpPr>
          <a:xfrm>
            <a:off x="9905100" y="-307225"/>
            <a:ext cx="1450129" cy="1410111"/>
            <a:chOff x="2078825" y="3242350"/>
            <a:chExt cx="1899318" cy="1846904"/>
          </a:xfrm>
        </p:grpSpPr>
        <p:sp>
          <p:nvSpPr>
            <p:cNvPr id="178" name="Google Shape;544;p18"/>
            <p:cNvSpPr/>
            <p:nvPr/>
          </p:nvSpPr>
          <p:spPr>
            <a:xfrm>
              <a:off x="2078825" y="3242350"/>
              <a:ext cx="1899318" cy="1846904"/>
            </a:xfrm>
            <a:custGeom>
              <a:avLst/>
              <a:gdLst/>
              <a:ahLst/>
              <a:cxnLst/>
              <a:rect l="l" t="t" r="r" b="b"/>
              <a:pathLst>
                <a:path w="7752" h="7538" extrusionOk="0">
                  <a:moveTo>
                    <a:pt x="5573" y="6906"/>
                  </a:moveTo>
                  <a:cubicBezTo>
                    <a:pt x="5120" y="7382"/>
                    <a:pt x="4489" y="7430"/>
                    <a:pt x="3906" y="7454"/>
                  </a:cubicBezTo>
                  <a:cubicBezTo>
                    <a:pt x="1858" y="7537"/>
                    <a:pt x="108" y="5858"/>
                    <a:pt x="84" y="3858"/>
                  </a:cubicBezTo>
                  <a:cubicBezTo>
                    <a:pt x="60" y="1810"/>
                    <a:pt x="1751" y="120"/>
                    <a:pt x="3823" y="120"/>
                  </a:cubicBezTo>
                  <a:cubicBezTo>
                    <a:pt x="5311" y="120"/>
                    <a:pt x="6799" y="1215"/>
                    <a:pt x="7263" y="2668"/>
                  </a:cubicBezTo>
                  <a:cubicBezTo>
                    <a:pt x="7752" y="4180"/>
                    <a:pt x="7228" y="5847"/>
                    <a:pt x="5978" y="6728"/>
                  </a:cubicBezTo>
                  <a:cubicBezTo>
                    <a:pt x="5858" y="6811"/>
                    <a:pt x="5704" y="6859"/>
                    <a:pt x="5573" y="6918"/>
                  </a:cubicBezTo>
                  <a:cubicBezTo>
                    <a:pt x="5787" y="6728"/>
                    <a:pt x="6001" y="6537"/>
                    <a:pt x="6204" y="6335"/>
                  </a:cubicBezTo>
                  <a:cubicBezTo>
                    <a:pt x="6942" y="5608"/>
                    <a:pt x="7371" y="4704"/>
                    <a:pt x="7311" y="3680"/>
                  </a:cubicBezTo>
                  <a:cubicBezTo>
                    <a:pt x="7228" y="2167"/>
                    <a:pt x="6418" y="1072"/>
                    <a:pt x="5001" y="524"/>
                  </a:cubicBezTo>
                  <a:cubicBezTo>
                    <a:pt x="3632" y="1"/>
                    <a:pt x="2394" y="322"/>
                    <a:pt x="1322" y="1346"/>
                  </a:cubicBezTo>
                  <a:cubicBezTo>
                    <a:pt x="358" y="2263"/>
                    <a:pt x="1" y="3691"/>
                    <a:pt x="477" y="4942"/>
                  </a:cubicBezTo>
                  <a:cubicBezTo>
                    <a:pt x="977" y="6275"/>
                    <a:pt x="2203" y="7180"/>
                    <a:pt x="3513" y="7275"/>
                  </a:cubicBezTo>
                  <a:cubicBezTo>
                    <a:pt x="4239" y="7335"/>
                    <a:pt x="4894" y="7085"/>
                    <a:pt x="5573" y="6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5;p18"/>
            <p:cNvSpPr/>
            <p:nvPr/>
          </p:nvSpPr>
          <p:spPr>
            <a:xfrm>
              <a:off x="2493139" y="3475846"/>
              <a:ext cx="291807" cy="262653"/>
            </a:xfrm>
            <a:custGeom>
              <a:avLst/>
              <a:gdLst/>
              <a:ahLst/>
              <a:cxnLst/>
              <a:rect l="l" t="t" r="r" b="b"/>
              <a:pathLst>
                <a:path w="1191" h="1072" extrusionOk="0">
                  <a:moveTo>
                    <a:pt x="0" y="953"/>
                  </a:moveTo>
                  <a:cubicBezTo>
                    <a:pt x="36" y="726"/>
                    <a:pt x="72" y="512"/>
                    <a:pt x="119" y="179"/>
                  </a:cubicBezTo>
                  <a:cubicBezTo>
                    <a:pt x="322" y="405"/>
                    <a:pt x="441" y="536"/>
                    <a:pt x="560" y="667"/>
                  </a:cubicBezTo>
                  <a:cubicBezTo>
                    <a:pt x="584" y="655"/>
                    <a:pt x="619" y="643"/>
                    <a:pt x="655" y="631"/>
                  </a:cubicBezTo>
                  <a:cubicBezTo>
                    <a:pt x="596" y="452"/>
                    <a:pt x="536" y="274"/>
                    <a:pt x="477" y="95"/>
                  </a:cubicBezTo>
                  <a:lnTo>
                    <a:pt x="548" y="0"/>
                  </a:lnTo>
                  <a:cubicBezTo>
                    <a:pt x="762" y="131"/>
                    <a:pt x="977" y="274"/>
                    <a:pt x="1191" y="417"/>
                  </a:cubicBezTo>
                  <a:cubicBezTo>
                    <a:pt x="1143" y="464"/>
                    <a:pt x="1108" y="524"/>
                    <a:pt x="1072" y="572"/>
                  </a:cubicBezTo>
                  <a:cubicBezTo>
                    <a:pt x="1000" y="441"/>
                    <a:pt x="941" y="310"/>
                    <a:pt x="846" y="119"/>
                  </a:cubicBezTo>
                  <a:cubicBezTo>
                    <a:pt x="750" y="488"/>
                    <a:pt x="703" y="679"/>
                    <a:pt x="643" y="941"/>
                  </a:cubicBezTo>
                  <a:cubicBezTo>
                    <a:pt x="429" y="774"/>
                    <a:pt x="322" y="679"/>
                    <a:pt x="215" y="583"/>
                  </a:cubicBezTo>
                  <a:cubicBezTo>
                    <a:pt x="179" y="607"/>
                    <a:pt x="143" y="631"/>
                    <a:pt x="119" y="643"/>
                  </a:cubicBezTo>
                  <a:cubicBezTo>
                    <a:pt x="167" y="774"/>
                    <a:pt x="227" y="905"/>
                    <a:pt x="286" y="1072"/>
                  </a:cubicBezTo>
                  <a:cubicBezTo>
                    <a:pt x="215" y="1036"/>
                    <a:pt x="143" y="1012"/>
                    <a:pt x="72" y="988"/>
                  </a:cubicBezTo>
                  <a:cubicBezTo>
                    <a:pt x="36" y="976"/>
                    <a:pt x="12" y="964"/>
                    <a:pt x="0" y="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46;p18"/>
            <p:cNvSpPr/>
            <p:nvPr/>
          </p:nvSpPr>
          <p:spPr>
            <a:xfrm>
              <a:off x="2603883" y="4196181"/>
              <a:ext cx="157786" cy="207526"/>
            </a:xfrm>
            <a:custGeom>
              <a:avLst/>
              <a:gdLst/>
              <a:ahLst/>
              <a:cxnLst/>
              <a:rect l="l" t="t" r="r" b="b"/>
              <a:pathLst>
                <a:path w="644" h="847" extrusionOk="0">
                  <a:moveTo>
                    <a:pt x="1" y="72"/>
                  </a:moveTo>
                  <a:cubicBezTo>
                    <a:pt x="382" y="1"/>
                    <a:pt x="644" y="84"/>
                    <a:pt x="632" y="465"/>
                  </a:cubicBezTo>
                  <a:cubicBezTo>
                    <a:pt x="620" y="846"/>
                    <a:pt x="298" y="811"/>
                    <a:pt x="1" y="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47;p18"/>
            <p:cNvSpPr/>
            <p:nvPr/>
          </p:nvSpPr>
          <p:spPr>
            <a:xfrm>
              <a:off x="3169859" y="3437870"/>
              <a:ext cx="192823" cy="178124"/>
            </a:xfrm>
            <a:custGeom>
              <a:avLst/>
              <a:gdLst/>
              <a:ahLst/>
              <a:cxnLst/>
              <a:rect l="l" t="t" r="r" b="b"/>
              <a:pathLst>
                <a:path w="787" h="727" extrusionOk="0">
                  <a:moveTo>
                    <a:pt x="286" y="24"/>
                  </a:moveTo>
                  <a:cubicBezTo>
                    <a:pt x="274" y="119"/>
                    <a:pt x="262" y="215"/>
                    <a:pt x="262" y="274"/>
                  </a:cubicBezTo>
                  <a:cubicBezTo>
                    <a:pt x="441" y="310"/>
                    <a:pt x="608" y="334"/>
                    <a:pt x="763" y="405"/>
                  </a:cubicBezTo>
                  <a:cubicBezTo>
                    <a:pt x="786" y="417"/>
                    <a:pt x="751" y="703"/>
                    <a:pt x="727" y="703"/>
                  </a:cubicBezTo>
                  <a:cubicBezTo>
                    <a:pt x="501" y="727"/>
                    <a:pt x="286" y="727"/>
                    <a:pt x="1" y="727"/>
                  </a:cubicBezTo>
                  <a:cubicBezTo>
                    <a:pt x="72" y="417"/>
                    <a:pt x="132" y="203"/>
                    <a:pt x="179" y="0"/>
                  </a:cubicBezTo>
                  <a:cubicBezTo>
                    <a:pt x="215" y="12"/>
                    <a:pt x="251" y="12"/>
                    <a:pt x="286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48;p18"/>
            <p:cNvSpPr/>
            <p:nvPr/>
          </p:nvSpPr>
          <p:spPr>
            <a:xfrm>
              <a:off x="2332656" y="4502691"/>
              <a:ext cx="207278" cy="178124"/>
            </a:xfrm>
            <a:custGeom>
              <a:avLst/>
              <a:gdLst/>
              <a:ahLst/>
              <a:cxnLst/>
              <a:rect l="l" t="t" r="r" b="b"/>
              <a:pathLst>
                <a:path w="846" h="727" extrusionOk="0">
                  <a:moveTo>
                    <a:pt x="691" y="452"/>
                  </a:moveTo>
                  <a:cubicBezTo>
                    <a:pt x="655" y="381"/>
                    <a:pt x="608" y="298"/>
                    <a:pt x="608" y="310"/>
                  </a:cubicBezTo>
                  <a:cubicBezTo>
                    <a:pt x="524" y="441"/>
                    <a:pt x="429" y="583"/>
                    <a:pt x="334" y="726"/>
                  </a:cubicBezTo>
                  <a:cubicBezTo>
                    <a:pt x="227" y="619"/>
                    <a:pt x="108" y="512"/>
                    <a:pt x="0" y="405"/>
                  </a:cubicBezTo>
                  <a:cubicBezTo>
                    <a:pt x="179" y="274"/>
                    <a:pt x="334" y="107"/>
                    <a:pt x="536" y="24"/>
                  </a:cubicBezTo>
                  <a:cubicBezTo>
                    <a:pt x="584" y="0"/>
                    <a:pt x="739" y="238"/>
                    <a:pt x="846" y="357"/>
                  </a:cubicBezTo>
                  <a:cubicBezTo>
                    <a:pt x="798" y="393"/>
                    <a:pt x="751" y="429"/>
                    <a:pt x="691" y="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49;p18"/>
            <p:cNvSpPr/>
            <p:nvPr/>
          </p:nvSpPr>
          <p:spPr>
            <a:xfrm>
              <a:off x="2854775" y="3388132"/>
              <a:ext cx="175427" cy="216101"/>
            </a:xfrm>
            <a:custGeom>
              <a:avLst/>
              <a:gdLst/>
              <a:ahLst/>
              <a:cxnLst/>
              <a:rect l="l" t="t" r="r" b="b"/>
              <a:pathLst>
                <a:path w="716" h="882" extrusionOk="0">
                  <a:moveTo>
                    <a:pt x="1" y="1"/>
                  </a:moveTo>
                  <a:cubicBezTo>
                    <a:pt x="239" y="60"/>
                    <a:pt x="477" y="60"/>
                    <a:pt x="548" y="168"/>
                  </a:cubicBezTo>
                  <a:cubicBezTo>
                    <a:pt x="715" y="418"/>
                    <a:pt x="465" y="465"/>
                    <a:pt x="286" y="549"/>
                  </a:cubicBezTo>
                  <a:cubicBezTo>
                    <a:pt x="227" y="572"/>
                    <a:pt x="203" y="680"/>
                    <a:pt x="96" y="882"/>
                  </a:cubicBezTo>
                  <a:cubicBezTo>
                    <a:pt x="60" y="537"/>
                    <a:pt x="36" y="3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50;p18"/>
            <p:cNvSpPr/>
            <p:nvPr/>
          </p:nvSpPr>
          <p:spPr>
            <a:xfrm>
              <a:off x="2379208" y="3709098"/>
              <a:ext cx="160727" cy="140392"/>
            </a:xfrm>
            <a:custGeom>
              <a:avLst/>
              <a:gdLst/>
              <a:ahLst/>
              <a:cxnLst/>
              <a:rect l="l" t="t" r="r" b="b"/>
              <a:pathLst>
                <a:path w="656" h="573" extrusionOk="0">
                  <a:moveTo>
                    <a:pt x="465" y="1"/>
                  </a:moveTo>
                  <a:cubicBezTo>
                    <a:pt x="477" y="12"/>
                    <a:pt x="501" y="24"/>
                    <a:pt x="537" y="36"/>
                  </a:cubicBezTo>
                  <a:cubicBezTo>
                    <a:pt x="620" y="310"/>
                    <a:pt x="656" y="572"/>
                    <a:pt x="251" y="536"/>
                  </a:cubicBezTo>
                  <a:cubicBezTo>
                    <a:pt x="156" y="536"/>
                    <a:pt x="84" y="346"/>
                    <a:pt x="1" y="227"/>
                  </a:cubicBezTo>
                  <a:cubicBezTo>
                    <a:pt x="156" y="155"/>
                    <a:pt x="311" y="72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51;p18"/>
            <p:cNvSpPr/>
            <p:nvPr/>
          </p:nvSpPr>
          <p:spPr>
            <a:xfrm>
              <a:off x="3499399" y="4499751"/>
              <a:ext cx="189883" cy="169304"/>
            </a:xfrm>
            <a:custGeom>
              <a:avLst/>
              <a:gdLst/>
              <a:ahLst/>
              <a:cxnLst/>
              <a:rect l="l" t="t" r="r" b="b"/>
              <a:pathLst>
                <a:path w="775" h="691" extrusionOk="0">
                  <a:moveTo>
                    <a:pt x="775" y="476"/>
                  </a:moveTo>
                  <a:cubicBezTo>
                    <a:pt x="561" y="572"/>
                    <a:pt x="346" y="691"/>
                    <a:pt x="322" y="667"/>
                  </a:cubicBezTo>
                  <a:cubicBezTo>
                    <a:pt x="191" y="488"/>
                    <a:pt x="96" y="286"/>
                    <a:pt x="1" y="95"/>
                  </a:cubicBezTo>
                  <a:cubicBezTo>
                    <a:pt x="37" y="60"/>
                    <a:pt x="72" y="36"/>
                    <a:pt x="120" y="0"/>
                  </a:cubicBezTo>
                  <a:cubicBezTo>
                    <a:pt x="299" y="143"/>
                    <a:pt x="489" y="274"/>
                    <a:pt x="775" y="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52;p18"/>
            <p:cNvSpPr/>
            <p:nvPr/>
          </p:nvSpPr>
          <p:spPr>
            <a:xfrm>
              <a:off x="2437766" y="4662929"/>
              <a:ext cx="207278" cy="154848"/>
            </a:xfrm>
            <a:custGeom>
              <a:avLst/>
              <a:gdLst/>
              <a:ahLst/>
              <a:cxnLst/>
              <a:rect l="l" t="t" r="r" b="b"/>
              <a:pathLst>
                <a:path w="846" h="632" extrusionOk="0">
                  <a:moveTo>
                    <a:pt x="405" y="1"/>
                  </a:moveTo>
                  <a:cubicBezTo>
                    <a:pt x="845" y="191"/>
                    <a:pt x="655" y="394"/>
                    <a:pt x="405" y="632"/>
                  </a:cubicBezTo>
                  <a:cubicBezTo>
                    <a:pt x="286" y="549"/>
                    <a:pt x="155" y="465"/>
                    <a:pt x="0" y="346"/>
                  </a:cubicBezTo>
                  <a:cubicBezTo>
                    <a:pt x="167" y="203"/>
                    <a:pt x="286" y="108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53;p18"/>
            <p:cNvSpPr/>
            <p:nvPr/>
          </p:nvSpPr>
          <p:spPr>
            <a:xfrm>
              <a:off x="2787642" y="4213822"/>
              <a:ext cx="125690" cy="178124"/>
            </a:xfrm>
            <a:custGeom>
              <a:avLst/>
              <a:gdLst/>
              <a:ahLst/>
              <a:cxnLst/>
              <a:rect l="l" t="t" r="r" b="b"/>
              <a:pathLst>
                <a:path w="513" h="727" extrusionOk="0">
                  <a:moveTo>
                    <a:pt x="489" y="0"/>
                  </a:moveTo>
                  <a:cubicBezTo>
                    <a:pt x="322" y="72"/>
                    <a:pt x="239" y="107"/>
                    <a:pt x="60" y="179"/>
                  </a:cubicBezTo>
                  <a:cubicBezTo>
                    <a:pt x="239" y="238"/>
                    <a:pt x="334" y="274"/>
                    <a:pt x="513" y="346"/>
                  </a:cubicBezTo>
                  <a:cubicBezTo>
                    <a:pt x="346" y="393"/>
                    <a:pt x="239" y="429"/>
                    <a:pt x="60" y="500"/>
                  </a:cubicBezTo>
                  <a:cubicBezTo>
                    <a:pt x="251" y="560"/>
                    <a:pt x="382" y="608"/>
                    <a:pt x="501" y="643"/>
                  </a:cubicBezTo>
                  <a:cubicBezTo>
                    <a:pt x="501" y="667"/>
                    <a:pt x="501" y="691"/>
                    <a:pt x="501" y="703"/>
                  </a:cubicBezTo>
                  <a:cubicBezTo>
                    <a:pt x="358" y="715"/>
                    <a:pt x="203" y="727"/>
                    <a:pt x="1" y="727"/>
                  </a:cubicBezTo>
                  <a:lnTo>
                    <a:pt x="1" y="0"/>
                  </a:lnTo>
                  <a:cubicBezTo>
                    <a:pt x="144" y="0"/>
                    <a:pt x="275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54;p18"/>
            <p:cNvSpPr/>
            <p:nvPr/>
          </p:nvSpPr>
          <p:spPr>
            <a:xfrm>
              <a:off x="3528800" y="3851940"/>
              <a:ext cx="184003" cy="175429"/>
            </a:xfrm>
            <a:custGeom>
              <a:avLst/>
              <a:gdLst/>
              <a:ahLst/>
              <a:cxnLst/>
              <a:rect l="l" t="t" r="r" b="b"/>
              <a:pathLst>
                <a:path w="751" h="716" extrusionOk="0">
                  <a:moveTo>
                    <a:pt x="750" y="394"/>
                  </a:moveTo>
                  <a:cubicBezTo>
                    <a:pt x="572" y="489"/>
                    <a:pt x="381" y="596"/>
                    <a:pt x="155" y="715"/>
                  </a:cubicBezTo>
                  <a:cubicBezTo>
                    <a:pt x="214" y="572"/>
                    <a:pt x="262" y="465"/>
                    <a:pt x="321" y="322"/>
                  </a:cubicBezTo>
                  <a:cubicBezTo>
                    <a:pt x="250" y="287"/>
                    <a:pt x="167" y="263"/>
                    <a:pt x="0" y="191"/>
                  </a:cubicBezTo>
                  <a:cubicBezTo>
                    <a:pt x="274" y="108"/>
                    <a:pt x="452" y="49"/>
                    <a:pt x="595" y="1"/>
                  </a:cubicBezTo>
                  <a:cubicBezTo>
                    <a:pt x="667" y="168"/>
                    <a:pt x="714" y="311"/>
                    <a:pt x="750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55;p18"/>
            <p:cNvSpPr/>
            <p:nvPr/>
          </p:nvSpPr>
          <p:spPr>
            <a:xfrm>
              <a:off x="3266148" y="4753339"/>
              <a:ext cx="140146" cy="160728"/>
            </a:xfrm>
            <a:custGeom>
              <a:avLst/>
              <a:gdLst/>
              <a:ahLst/>
              <a:cxnLst/>
              <a:rect l="l" t="t" r="r" b="b"/>
              <a:pathLst>
                <a:path w="572" h="656" extrusionOk="0">
                  <a:moveTo>
                    <a:pt x="572" y="453"/>
                  </a:moveTo>
                  <a:cubicBezTo>
                    <a:pt x="381" y="525"/>
                    <a:pt x="262" y="584"/>
                    <a:pt x="84" y="656"/>
                  </a:cubicBezTo>
                  <a:cubicBezTo>
                    <a:pt x="48" y="442"/>
                    <a:pt x="0" y="275"/>
                    <a:pt x="0" y="108"/>
                  </a:cubicBezTo>
                  <a:cubicBezTo>
                    <a:pt x="0" y="84"/>
                    <a:pt x="191" y="1"/>
                    <a:pt x="215" y="25"/>
                  </a:cubicBezTo>
                  <a:cubicBezTo>
                    <a:pt x="346" y="144"/>
                    <a:pt x="441" y="275"/>
                    <a:pt x="572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56;p18"/>
            <p:cNvSpPr/>
            <p:nvPr/>
          </p:nvSpPr>
          <p:spPr>
            <a:xfrm>
              <a:off x="3452846" y="3697337"/>
              <a:ext cx="204338" cy="169549"/>
            </a:xfrm>
            <a:custGeom>
              <a:avLst/>
              <a:gdLst/>
              <a:ahLst/>
              <a:cxnLst/>
              <a:rect l="l" t="t" r="r" b="b"/>
              <a:pathLst>
                <a:path w="834" h="692" extrusionOk="0">
                  <a:moveTo>
                    <a:pt x="393" y="691"/>
                  </a:moveTo>
                  <a:cubicBezTo>
                    <a:pt x="358" y="430"/>
                    <a:pt x="393" y="168"/>
                    <a:pt x="0" y="168"/>
                  </a:cubicBezTo>
                  <a:cubicBezTo>
                    <a:pt x="227" y="120"/>
                    <a:pt x="465" y="72"/>
                    <a:pt x="834" y="1"/>
                  </a:cubicBezTo>
                  <a:cubicBezTo>
                    <a:pt x="643" y="310"/>
                    <a:pt x="512" y="501"/>
                    <a:pt x="393" y="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57;p18"/>
            <p:cNvSpPr/>
            <p:nvPr/>
          </p:nvSpPr>
          <p:spPr>
            <a:xfrm>
              <a:off x="2913087" y="4811896"/>
              <a:ext cx="137451" cy="143087"/>
            </a:xfrm>
            <a:custGeom>
              <a:avLst/>
              <a:gdLst/>
              <a:ahLst/>
              <a:cxnLst/>
              <a:rect l="l" t="t" r="r" b="b"/>
              <a:pathLst>
                <a:path w="561" h="584" extrusionOk="0">
                  <a:moveTo>
                    <a:pt x="560" y="584"/>
                  </a:moveTo>
                  <a:cubicBezTo>
                    <a:pt x="298" y="572"/>
                    <a:pt x="179" y="560"/>
                    <a:pt x="13" y="548"/>
                  </a:cubicBezTo>
                  <a:cubicBezTo>
                    <a:pt x="13" y="381"/>
                    <a:pt x="1" y="238"/>
                    <a:pt x="37" y="107"/>
                  </a:cubicBezTo>
                  <a:cubicBezTo>
                    <a:pt x="60" y="48"/>
                    <a:pt x="287" y="0"/>
                    <a:pt x="298" y="24"/>
                  </a:cubicBezTo>
                  <a:cubicBezTo>
                    <a:pt x="394" y="167"/>
                    <a:pt x="453" y="333"/>
                    <a:pt x="560" y="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58;p18"/>
            <p:cNvSpPr/>
            <p:nvPr/>
          </p:nvSpPr>
          <p:spPr>
            <a:xfrm>
              <a:off x="2939304" y="4205002"/>
              <a:ext cx="131570" cy="184004"/>
            </a:xfrm>
            <a:custGeom>
              <a:avLst/>
              <a:gdLst/>
              <a:ahLst/>
              <a:cxnLst/>
              <a:rect l="l" t="t" r="r" b="b"/>
              <a:pathLst>
                <a:path w="537" h="751" extrusionOk="0">
                  <a:moveTo>
                    <a:pt x="501" y="96"/>
                  </a:moveTo>
                  <a:cubicBezTo>
                    <a:pt x="382" y="143"/>
                    <a:pt x="239" y="179"/>
                    <a:pt x="144" y="251"/>
                  </a:cubicBezTo>
                  <a:cubicBezTo>
                    <a:pt x="108" y="286"/>
                    <a:pt x="108" y="477"/>
                    <a:pt x="144" y="489"/>
                  </a:cubicBezTo>
                  <a:cubicBezTo>
                    <a:pt x="251" y="560"/>
                    <a:pt x="394" y="584"/>
                    <a:pt x="537" y="703"/>
                  </a:cubicBezTo>
                  <a:cubicBezTo>
                    <a:pt x="406" y="703"/>
                    <a:pt x="180" y="751"/>
                    <a:pt x="144" y="691"/>
                  </a:cubicBezTo>
                  <a:cubicBezTo>
                    <a:pt x="60" y="548"/>
                    <a:pt x="1" y="322"/>
                    <a:pt x="49" y="179"/>
                  </a:cubicBezTo>
                  <a:cubicBezTo>
                    <a:pt x="84" y="72"/>
                    <a:pt x="334" y="60"/>
                    <a:pt x="477" y="1"/>
                  </a:cubicBezTo>
                  <a:cubicBezTo>
                    <a:pt x="489" y="24"/>
                    <a:pt x="489" y="60"/>
                    <a:pt x="501" y="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2537;p51"/>
          <p:cNvGrpSpPr/>
          <p:nvPr/>
        </p:nvGrpSpPr>
        <p:grpSpPr>
          <a:xfrm>
            <a:off x="819880" y="3642838"/>
            <a:ext cx="1639748" cy="1554409"/>
            <a:chOff x="7337625" y="835175"/>
            <a:chExt cx="1450206" cy="1374731"/>
          </a:xfrm>
        </p:grpSpPr>
        <p:sp>
          <p:nvSpPr>
            <p:cNvPr id="119" name="Google Shape;2538;p51"/>
            <p:cNvSpPr/>
            <p:nvPr/>
          </p:nvSpPr>
          <p:spPr>
            <a:xfrm>
              <a:off x="7338795" y="835175"/>
              <a:ext cx="1449036" cy="1374731"/>
            </a:xfrm>
            <a:custGeom>
              <a:avLst/>
              <a:gdLst/>
              <a:ahLst/>
              <a:cxnLst/>
              <a:rect l="l" t="t" r="r" b="b"/>
              <a:pathLst>
                <a:path w="14860" h="14098" extrusionOk="0">
                  <a:moveTo>
                    <a:pt x="7049" y="14086"/>
                  </a:moveTo>
                  <a:cubicBezTo>
                    <a:pt x="6442" y="14086"/>
                    <a:pt x="5859" y="13978"/>
                    <a:pt x="5275" y="13788"/>
                  </a:cubicBezTo>
                  <a:cubicBezTo>
                    <a:pt x="5037" y="13717"/>
                    <a:pt x="4787" y="13645"/>
                    <a:pt x="4549" y="13538"/>
                  </a:cubicBezTo>
                  <a:cubicBezTo>
                    <a:pt x="4168" y="13371"/>
                    <a:pt x="3787" y="13193"/>
                    <a:pt x="3418" y="12990"/>
                  </a:cubicBezTo>
                  <a:cubicBezTo>
                    <a:pt x="3096" y="12824"/>
                    <a:pt x="2799" y="12645"/>
                    <a:pt x="2501" y="12454"/>
                  </a:cubicBezTo>
                  <a:cubicBezTo>
                    <a:pt x="2120" y="12204"/>
                    <a:pt x="1799" y="11883"/>
                    <a:pt x="1489" y="11550"/>
                  </a:cubicBezTo>
                  <a:cubicBezTo>
                    <a:pt x="1227" y="11252"/>
                    <a:pt x="1001" y="10930"/>
                    <a:pt x="822" y="10585"/>
                  </a:cubicBezTo>
                  <a:cubicBezTo>
                    <a:pt x="644" y="10240"/>
                    <a:pt x="489" y="9895"/>
                    <a:pt x="346" y="9549"/>
                  </a:cubicBezTo>
                  <a:cubicBezTo>
                    <a:pt x="239" y="9299"/>
                    <a:pt x="168" y="9025"/>
                    <a:pt x="96" y="8764"/>
                  </a:cubicBezTo>
                  <a:cubicBezTo>
                    <a:pt x="60" y="8585"/>
                    <a:pt x="48" y="8394"/>
                    <a:pt x="48" y="8204"/>
                  </a:cubicBezTo>
                  <a:cubicBezTo>
                    <a:pt x="37" y="7978"/>
                    <a:pt x="37" y="7751"/>
                    <a:pt x="37" y="7525"/>
                  </a:cubicBezTo>
                  <a:cubicBezTo>
                    <a:pt x="25" y="7347"/>
                    <a:pt x="1" y="7168"/>
                    <a:pt x="13" y="7001"/>
                  </a:cubicBezTo>
                  <a:cubicBezTo>
                    <a:pt x="37" y="6549"/>
                    <a:pt x="48" y="6108"/>
                    <a:pt x="84" y="5668"/>
                  </a:cubicBezTo>
                  <a:cubicBezTo>
                    <a:pt x="144" y="5108"/>
                    <a:pt x="299" y="4584"/>
                    <a:pt x="537" y="4084"/>
                  </a:cubicBezTo>
                  <a:cubicBezTo>
                    <a:pt x="680" y="3787"/>
                    <a:pt x="810" y="3489"/>
                    <a:pt x="977" y="3215"/>
                  </a:cubicBezTo>
                  <a:cubicBezTo>
                    <a:pt x="1144" y="2941"/>
                    <a:pt x="1358" y="2691"/>
                    <a:pt x="1572" y="2465"/>
                  </a:cubicBezTo>
                  <a:cubicBezTo>
                    <a:pt x="1846" y="2179"/>
                    <a:pt x="2120" y="1906"/>
                    <a:pt x="2430" y="1655"/>
                  </a:cubicBezTo>
                  <a:cubicBezTo>
                    <a:pt x="2680" y="1465"/>
                    <a:pt x="2954" y="1322"/>
                    <a:pt x="3227" y="1167"/>
                  </a:cubicBezTo>
                  <a:cubicBezTo>
                    <a:pt x="3430" y="1048"/>
                    <a:pt x="3644" y="965"/>
                    <a:pt x="3835" y="834"/>
                  </a:cubicBezTo>
                  <a:cubicBezTo>
                    <a:pt x="4180" y="596"/>
                    <a:pt x="4573" y="465"/>
                    <a:pt x="4966" y="346"/>
                  </a:cubicBezTo>
                  <a:cubicBezTo>
                    <a:pt x="5275" y="262"/>
                    <a:pt x="5585" y="179"/>
                    <a:pt x="5894" y="84"/>
                  </a:cubicBezTo>
                  <a:cubicBezTo>
                    <a:pt x="6014" y="48"/>
                    <a:pt x="6109" y="48"/>
                    <a:pt x="6228" y="108"/>
                  </a:cubicBezTo>
                  <a:cubicBezTo>
                    <a:pt x="6264" y="132"/>
                    <a:pt x="6347" y="143"/>
                    <a:pt x="6383" y="120"/>
                  </a:cubicBezTo>
                  <a:cubicBezTo>
                    <a:pt x="6514" y="36"/>
                    <a:pt x="6656" y="12"/>
                    <a:pt x="6799" y="12"/>
                  </a:cubicBezTo>
                  <a:cubicBezTo>
                    <a:pt x="7121" y="1"/>
                    <a:pt x="7454" y="1"/>
                    <a:pt x="7776" y="24"/>
                  </a:cubicBezTo>
                  <a:cubicBezTo>
                    <a:pt x="8085" y="48"/>
                    <a:pt x="8395" y="72"/>
                    <a:pt x="8692" y="143"/>
                  </a:cubicBezTo>
                  <a:cubicBezTo>
                    <a:pt x="9109" y="227"/>
                    <a:pt x="9526" y="298"/>
                    <a:pt x="9895" y="524"/>
                  </a:cubicBezTo>
                  <a:cubicBezTo>
                    <a:pt x="10109" y="643"/>
                    <a:pt x="10347" y="715"/>
                    <a:pt x="10562" y="822"/>
                  </a:cubicBezTo>
                  <a:cubicBezTo>
                    <a:pt x="10931" y="1013"/>
                    <a:pt x="11276" y="1227"/>
                    <a:pt x="11586" y="1489"/>
                  </a:cubicBezTo>
                  <a:cubicBezTo>
                    <a:pt x="11740" y="1608"/>
                    <a:pt x="11895" y="1644"/>
                    <a:pt x="12074" y="1596"/>
                  </a:cubicBezTo>
                  <a:cubicBezTo>
                    <a:pt x="12145" y="1584"/>
                    <a:pt x="12169" y="1632"/>
                    <a:pt x="12169" y="1691"/>
                  </a:cubicBezTo>
                  <a:cubicBezTo>
                    <a:pt x="12181" y="1751"/>
                    <a:pt x="12205" y="1786"/>
                    <a:pt x="12276" y="1810"/>
                  </a:cubicBezTo>
                  <a:cubicBezTo>
                    <a:pt x="12324" y="1822"/>
                    <a:pt x="12371" y="1870"/>
                    <a:pt x="12407" y="1906"/>
                  </a:cubicBezTo>
                  <a:cubicBezTo>
                    <a:pt x="12645" y="2072"/>
                    <a:pt x="12883" y="2227"/>
                    <a:pt x="13110" y="2406"/>
                  </a:cubicBezTo>
                  <a:cubicBezTo>
                    <a:pt x="13312" y="2548"/>
                    <a:pt x="13491" y="2727"/>
                    <a:pt x="13669" y="2882"/>
                  </a:cubicBezTo>
                  <a:cubicBezTo>
                    <a:pt x="13776" y="2977"/>
                    <a:pt x="13884" y="3049"/>
                    <a:pt x="14015" y="3060"/>
                  </a:cubicBezTo>
                  <a:cubicBezTo>
                    <a:pt x="14265" y="3072"/>
                    <a:pt x="14431" y="3227"/>
                    <a:pt x="14562" y="3406"/>
                  </a:cubicBezTo>
                  <a:cubicBezTo>
                    <a:pt x="14741" y="3632"/>
                    <a:pt x="14812" y="3882"/>
                    <a:pt x="14753" y="4180"/>
                  </a:cubicBezTo>
                  <a:cubicBezTo>
                    <a:pt x="14717" y="4406"/>
                    <a:pt x="14741" y="4632"/>
                    <a:pt x="14741" y="4870"/>
                  </a:cubicBezTo>
                  <a:cubicBezTo>
                    <a:pt x="14741" y="5049"/>
                    <a:pt x="14765" y="5227"/>
                    <a:pt x="14765" y="5406"/>
                  </a:cubicBezTo>
                  <a:cubicBezTo>
                    <a:pt x="14788" y="5930"/>
                    <a:pt x="14812" y="6466"/>
                    <a:pt x="14824" y="7001"/>
                  </a:cubicBezTo>
                  <a:cubicBezTo>
                    <a:pt x="14836" y="7287"/>
                    <a:pt x="14860" y="7573"/>
                    <a:pt x="14848" y="7859"/>
                  </a:cubicBezTo>
                  <a:cubicBezTo>
                    <a:pt x="14836" y="8121"/>
                    <a:pt x="14788" y="8383"/>
                    <a:pt x="14741" y="8644"/>
                  </a:cubicBezTo>
                  <a:cubicBezTo>
                    <a:pt x="14681" y="8966"/>
                    <a:pt x="14610" y="9299"/>
                    <a:pt x="14503" y="9621"/>
                  </a:cubicBezTo>
                  <a:cubicBezTo>
                    <a:pt x="14431" y="9847"/>
                    <a:pt x="14312" y="10061"/>
                    <a:pt x="14193" y="10264"/>
                  </a:cubicBezTo>
                  <a:cubicBezTo>
                    <a:pt x="14038" y="10526"/>
                    <a:pt x="13872" y="10788"/>
                    <a:pt x="13693" y="11038"/>
                  </a:cubicBezTo>
                  <a:cubicBezTo>
                    <a:pt x="13514" y="11300"/>
                    <a:pt x="13276" y="11502"/>
                    <a:pt x="13026" y="11681"/>
                  </a:cubicBezTo>
                  <a:cubicBezTo>
                    <a:pt x="12717" y="11907"/>
                    <a:pt x="12395" y="12145"/>
                    <a:pt x="12074" y="12347"/>
                  </a:cubicBezTo>
                  <a:cubicBezTo>
                    <a:pt x="11693" y="12597"/>
                    <a:pt x="11324" y="12835"/>
                    <a:pt x="10931" y="13038"/>
                  </a:cubicBezTo>
                  <a:cubicBezTo>
                    <a:pt x="10466" y="13276"/>
                    <a:pt x="10002" y="13490"/>
                    <a:pt x="9526" y="13693"/>
                  </a:cubicBezTo>
                  <a:cubicBezTo>
                    <a:pt x="9145" y="13847"/>
                    <a:pt x="8752" y="13931"/>
                    <a:pt x="8335" y="13978"/>
                  </a:cubicBezTo>
                  <a:cubicBezTo>
                    <a:pt x="7978" y="14014"/>
                    <a:pt x="7609" y="14050"/>
                    <a:pt x="7240" y="14086"/>
                  </a:cubicBezTo>
                  <a:cubicBezTo>
                    <a:pt x="7180" y="14098"/>
                    <a:pt x="7121" y="14086"/>
                    <a:pt x="7049" y="14086"/>
                  </a:cubicBezTo>
                  <a:close/>
                  <a:moveTo>
                    <a:pt x="3144" y="2013"/>
                  </a:moveTo>
                  <a:cubicBezTo>
                    <a:pt x="3394" y="1894"/>
                    <a:pt x="3632" y="1786"/>
                    <a:pt x="3870" y="1667"/>
                  </a:cubicBezTo>
                  <a:cubicBezTo>
                    <a:pt x="4144" y="1536"/>
                    <a:pt x="4180" y="1548"/>
                    <a:pt x="4275" y="1846"/>
                  </a:cubicBezTo>
                  <a:cubicBezTo>
                    <a:pt x="4275" y="1858"/>
                    <a:pt x="4287" y="1870"/>
                    <a:pt x="4287" y="1894"/>
                  </a:cubicBezTo>
                  <a:cubicBezTo>
                    <a:pt x="4323" y="2036"/>
                    <a:pt x="4287" y="2120"/>
                    <a:pt x="4144" y="2167"/>
                  </a:cubicBezTo>
                  <a:cubicBezTo>
                    <a:pt x="4061" y="2191"/>
                    <a:pt x="4049" y="2227"/>
                    <a:pt x="4085" y="2298"/>
                  </a:cubicBezTo>
                  <a:cubicBezTo>
                    <a:pt x="4156" y="2406"/>
                    <a:pt x="4228" y="2525"/>
                    <a:pt x="4287" y="2644"/>
                  </a:cubicBezTo>
                  <a:cubicBezTo>
                    <a:pt x="4359" y="2775"/>
                    <a:pt x="4442" y="2894"/>
                    <a:pt x="4490" y="3037"/>
                  </a:cubicBezTo>
                  <a:cubicBezTo>
                    <a:pt x="4537" y="3144"/>
                    <a:pt x="4490" y="3179"/>
                    <a:pt x="4382" y="3168"/>
                  </a:cubicBezTo>
                  <a:cubicBezTo>
                    <a:pt x="4335" y="3168"/>
                    <a:pt x="4287" y="3168"/>
                    <a:pt x="4251" y="3179"/>
                  </a:cubicBezTo>
                  <a:cubicBezTo>
                    <a:pt x="4168" y="3227"/>
                    <a:pt x="4097" y="3203"/>
                    <a:pt x="4025" y="3168"/>
                  </a:cubicBezTo>
                  <a:cubicBezTo>
                    <a:pt x="3978" y="3144"/>
                    <a:pt x="3930" y="3132"/>
                    <a:pt x="3882" y="3108"/>
                  </a:cubicBezTo>
                  <a:cubicBezTo>
                    <a:pt x="3811" y="3084"/>
                    <a:pt x="3775" y="3120"/>
                    <a:pt x="3799" y="3179"/>
                  </a:cubicBezTo>
                  <a:cubicBezTo>
                    <a:pt x="3811" y="3239"/>
                    <a:pt x="3858" y="3287"/>
                    <a:pt x="3882" y="3346"/>
                  </a:cubicBezTo>
                  <a:cubicBezTo>
                    <a:pt x="3978" y="3513"/>
                    <a:pt x="4001" y="3727"/>
                    <a:pt x="3716" y="3751"/>
                  </a:cubicBezTo>
                  <a:cubicBezTo>
                    <a:pt x="3644" y="3751"/>
                    <a:pt x="3573" y="3751"/>
                    <a:pt x="3501" y="3751"/>
                  </a:cubicBezTo>
                  <a:cubicBezTo>
                    <a:pt x="3442" y="3751"/>
                    <a:pt x="3382" y="3751"/>
                    <a:pt x="3311" y="3751"/>
                  </a:cubicBezTo>
                  <a:cubicBezTo>
                    <a:pt x="3311" y="3870"/>
                    <a:pt x="3323" y="3977"/>
                    <a:pt x="3311" y="4084"/>
                  </a:cubicBezTo>
                  <a:cubicBezTo>
                    <a:pt x="3311" y="4156"/>
                    <a:pt x="3299" y="4227"/>
                    <a:pt x="3275" y="4299"/>
                  </a:cubicBezTo>
                  <a:cubicBezTo>
                    <a:pt x="3263" y="4382"/>
                    <a:pt x="3204" y="4442"/>
                    <a:pt x="3132" y="4442"/>
                  </a:cubicBezTo>
                  <a:cubicBezTo>
                    <a:pt x="3073" y="4430"/>
                    <a:pt x="2989" y="4394"/>
                    <a:pt x="2954" y="4346"/>
                  </a:cubicBezTo>
                  <a:cubicBezTo>
                    <a:pt x="2811" y="4096"/>
                    <a:pt x="2680" y="3846"/>
                    <a:pt x="2549" y="3596"/>
                  </a:cubicBezTo>
                  <a:cubicBezTo>
                    <a:pt x="2477" y="3489"/>
                    <a:pt x="2418" y="3358"/>
                    <a:pt x="2311" y="3287"/>
                  </a:cubicBezTo>
                  <a:cubicBezTo>
                    <a:pt x="2168" y="3191"/>
                    <a:pt x="1989" y="3144"/>
                    <a:pt x="1823" y="3084"/>
                  </a:cubicBezTo>
                  <a:cubicBezTo>
                    <a:pt x="1763" y="3168"/>
                    <a:pt x="1692" y="3263"/>
                    <a:pt x="1620" y="3346"/>
                  </a:cubicBezTo>
                  <a:cubicBezTo>
                    <a:pt x="1334" y="3715"/>
                    <a:pt x="1084" y="4084"/>
                    <a:pt x="930" y="4513"/>
                  </a:cubicBezTo>
                  <a:cubicBezTo>
                    <a:pt x="894" y="4632"/>
                    <a:pt x="822" y="4715"/>
                    <a:pt x="703" y="4763"/>
                  </a:cubicBezTo>
                  <a:cubicBezTo>
                    <a:pt x="584" y="4823"/>
                    <a:pt x="489" y="4930"/>
                    <a:pt x="429" y="5061"/>
                  </a:cubicBezTo>
                  <a:cubicBezTo>
                    <a:pt x="394" y="5144"/>
                    <a:pt x="358" y="5227"/>
                    <a:pt x="334" y="5323"/>
                  </a:cubicBezTo>
                  <a:cubicBezTo>
                    <a:pt x="263" y="5537"/>
                    <a:pt x="263" y="5751"/>
                    <a:pt x="382" y="5942"/>
                  </a:cubicBezTo>
                  <a:cubicBezTo>
                    <a:pt x="501" y="6132"/>
                    <a:pt x="501" y="6216"/>
                    <a:pt x="358" y="6382"/>
                  </a:cubicBezTo>
                  <a:cubicBezTo>
                    <a:pt x="299" y="6466"/>
                    <a:pt x="263" y="6632"/>
                    <a:pt x="299" y="6692"/>
                  </a:cubicBezTo>
                  <a:cubicBezTo>
                    <a:pt x="346" y="6751"/>
                    <a:pt x="382" y="6823"/>
                    <a:pt x="394" y="6882"/>
                  </a:cubicBezTo>
                  <a:cubicBezTo>
                    <a:pt x="394" y="7037"/>
                    <a:pt x="394" y="7204"/>
                    <a:pt x="382" y="7359"/>
                  </a:cubicBezTo>
                  <a:cubicBezTo>
                    <a:pt x="382" y="7382"/>
                    <a:pt x="370" y="7418"/>
                    <a:pt x="346" y="7430"/>
                  </a:cubicBezTo>
                  <a:cubicBezTo>
                    <a:pt x="263" y="7478"/>
                    <a:pt x="275" y="7561"/>
                    <a:pt x="310" y="7632"/>
                  </a:cubicBezTo>
                  <a:cubicBezTo>
                    <a:pt x="346" y="7704"/>
                    <a:pt x="394" y="7775"/>
                    <a:pt x="418" y="7847"/>
                  </a:cubicBezTo>
                  <a:cubicBezTo>
                    <a:pt x="465" y="7954"/>
                    <a:pt x="513" y="8049"/>
                    <a:pt x="525" y="8156"/>
                  </a:cubicBezTo>
                  <a:cubicBezTo>
                    <a:pt x="525" y="8216"/>
                    <a:pt x="501" y="8323"/>
                    <a:pt x="453" y="8347"/>
                  </a:cubicBezTo>
                  <a:cubicBezTo>
                    <a:pt x="334" y="8418"/>
                    <a:pt x="346" y="8502"/>
                    <a:pt x="370" y="8597"/>
                  </a:cubicBezTo>
                  <a:cubicBezTo>
                    <a:pt x="441" y="8811"/>
                    <a:pt x="525" y="9014"/>
                    <a:pt x="596" y="9216"/>
                  </a:cubicBezTo>
                  <a:cubicBezTo>
                    <a:pt x="608" y="9240"/>
                    <a:pt x="620" y="9275"/>
                    <a:pt x="632" y="9275"/>
                  </a:cubicBezTo>
                  <a:cubicBezTo>
                    <a:pt x="751" y="9287"/>
                    <a:pt x="799" y="9383"/>
                    <a:pt x="846" y="9466"/>
                  </a:cubicBezTo>
                  <a:cubicBezTo>
                    <a:pt x="894" y="9597"/>
                    <a:pt x="918" y="9740"/>
                    <a:pt x="1061" y="9811"/>
                  </a:cubicBezTo>
                  <a:cubicBezTo>
                    <a:pt x="1061" y="9823"/>
                    <a:pt x="1061" y="9823"/>
                    <a:pt x="1072" y="9835"/>
                  </a:cubicBezTo>
                  <a:cubicBezTo>
                    <a:pt x="1156" y="10026"/>
                    <a:pt x="1227" y="10216"/>
                    <a:pt x="1322" y="10395"/>
                  </a:cubicBezTo>
                  <a:cubicBezTo>
                    <a:pt x="1477" y="10692"/>
                    <a:pt x="1644" y="10966"/>
                    <a:pt x="1823" y="11252"/>
                  </a:cubicBezTo>
                  <a:cubicBezTo>
                    <a:pt x="1823" y="11276"/>
                    <a:pt x="1846" y="11276"/>
                    <a:pt x="1858" y="11300"/>
                  </a:cubicBezTo>
                  <a:cubicBezTo>
                    <a:pt x="1989" y="11395"/>
                    <a:pt x="2120" y="11490"/>
                    <a:pt x="2227" y="11609"/>
                  </a:cubicBezTo>
                  <a:cubicBezTo>
                    <a:pt x="2537" y="11919"/>
                    <a:pt x="2846" y="12216"/>
                    <a:pt x="3192" y="12466"/>
                  </a:cubicBezTo>
                  <a:cubicBezTo>
                    <a:pt x="3644" y="12788"/>
                    <a:pt x="4097" y="13097"/>
                    <a:pt x="4609" y="13312"/>
                  </a:cubicBezTo>
                  <a:cubicBezTo>
                    <a:pt x="5204" y="13562"/>
                    <a:pt x="5823" y="13728"/>
                    <a:pt x="6478" y="13776"/>
                  </a:cubicBezTo>
                  <a:cubicBezTo>
                    <a:pt x="6942" y="13812"/>
                    <a:pt x="7418" y="13812"/>
                    <a:pt x="7895" y="13740"/>
                  </a:cubicBezTo>
                  <a:cubicBezTo>
                    <a:pt x="8240" y="13681"/>
                    <a:pt x="8585" y="13609"/>
                    <a:pt x="8931" y="13550"/>
                  </a:cubicBezTo>
                  <a:cubicBezTo>
                    <a:pt x="9419" y="13466"/>
                    <a:pt x="9883" y="13288"/>
                    <a:pt x="10335" y="13074"/>
                  </a:cubicBezTo>
                  <a:cubicBezTo>
                    <a:pt x="10574" y="12955"/>
                    <a:pt x="10812" y="12835"/>
                    <a:pt x="11050" y="12716"/>
                  </a:cubicBezTo>
                  <a:cubicBezTo>
                    <a:pt x="11348" y="12574"/>
                    <a:pt x="11621" y="12395"/>
                    <a:pt x="11859" y="12169"/>
                  </a:cubicBezTo>
                  <a:cubicBezTo>
                    <a:pt x="12324" y="11704"/>
                    <a:pt x="12788" y="11240"/>
                    <a:pt x="13181" y="10728"/>
                  </a:cubicBezTo>
                  <a:cubicBezTo>
                    <a:pt x="13360" y="10502"/>
                    <a:pt x="13526" y="10288"/>
                    <a:pt x="13669" y="10049"/>
                  </a:cubicBezTo>
                  <a:cubicBezTo>
                    <a:pt x="13872" y="9716"/>
                    <a:pt x="13967" y="9323"/>
                    <a:pt x="14062" y="8942"/>
                  </a:cubicBezTo>
                  <a:cubicBezTo>
                    <a:pt x="14134" y="8656"/>
                    <a:pt x="14181" y="8383"/>
                    <a:pt x="14086" y="8097"/>
                  </a:cubicBezTo>
                  <a:cubicBezTo>
                    <a:pt x="14050" y="7978"/>
                    <a:pt x="14050" y="7882"/>
                    <a:pt x="14145" y="7787"/>
                  </a:cubicBezTo>
                  <a:cubicBezTo>
                    <a:pt x="14205" y="7716"/>
                    <a:pt x="14181" y="7656"/>
                    <a:pt x="14074" y="7632"/>
                  </a:cubicBezTo>
                  <a:cubicBezTo>
                    <a:pt x="14050" y="7621"/>
                    <a:pt x="14003" y="7609"/>
                    <a:pt x="13991" y="7573"/>
                  </a:cubicBezTo>
                  <a:cubicBezTo>
                    <a:pt x="13919" y="7454"/>
                    <a:pt x="13895" y="7323"/>
                    <a:pt x="13907" y="7180"/>
                  </a:cubicBezTo>
                  <a:cubicBezTo>
                    <a:pt x="13919" y="7073"/>
                    <a:pt x="14026" y="7049"/>
                    <a:pt x="14098" y="7001"/>
                  </a:cubicBezTo>
                  <a:cubicBezTo>
                    <a:pt x="14169" y="6966"/>
                    <a:pt x="14205" y="6918"/>
                    <a:pt x="14193" y="6847"/>
                  </a:cubicBezTo>
                  <a:cubicBezTo>
                    <a:pt x="14193" y="6775"/>
                    <a:pt x="14193" y="6716"/>
                    <a:pt x="14205" y="6644"/>
                  </a:cubicBezTo>
                  <a:cubicBezTo>
                    <a:pt x="14205" y="6585"/>
                    <a:pt x="14241" y="6525"/>
                    <a:pt x="14241" y="6466"/>
                  </a:cubicBezTo>
                  <a:cubicBezTo>
                    <a:pt x="14241" y="6347"/>
                    <a:pt x="14241" y="6227"/>
                    <a:pt x="14217" y="6108"/>
                  </a:cubicBezTo>
                  <a:cubicBezTo>
                    <a:pt x="14169" y="5811"/>
                    <a:pt x="14134" y="5501"/>
                    <a:pt x="14074" y="5204"/>
                  </a:cubicBezTo>
                  <a:cubicBezTo>
                    <a:pt x="13979" y="4834"/>
                    <a:pt x="13812" y="4489"/>
                    <a:pt x="13610" y="4168"/>
                  </a:cubicBezTo>
                  <a:cubicBezTo>
                    <a:pt x="13395" y="3834"/>
                    <a:pt x="13181" y="3477"/>
                    <a:pt x="12943" y="3156"/>
                  </a:cubicBezTo>
                  <a:cubicBezTo>
                    <a:pt x="12741" y="2870"/>
                    <a:pt x="12514" y="2608"/>
                    <a:pt x="12300" y="2346"/>
                  </a:cubicBezTo>
                  <a:cubicBezTo>
                    <a:pt x="12229" y="2263"/>
                    <a:pt x="12121" y="2191"/>
                    <a:pt x="12026" y="2120"/>
                  </a:cubicBezTo>
                  <a:cubicBezTo>
                    <a:pt x="11931" y="2048"/>
                    <a:pt x="11836" y="1989"/>
                    <a:pt x="11740" y="1917"/>
                  </a:cubicBezTo>
                  <a:cubicBezTo>
                    <a:pt x="11657" y="1858"/>
                    <a:pt x="11586" y="1798"/>
                    <a:pt x="11502" y="1739"/>
                  </a:cubicBezTo>
                  <a:cubicBezTo>
                    <a:pt x="11455" y="1703"/>
                    <a:pt x="11407" y="1679"/>
                    <a:pt x="11359" y="1644"/>
                  </a:cubicBezTo>
                  <a:cubicBezTo>
                    <a:pt x="11181" y="1513"/>
                    <a:pt x="11026" y="1346"/>
                    <a:pt x="10800" y="1298"/>
                  </a:cubicBezTo>
                  <a:cubicBezTo>
                    <a:pt x="10776" y="1286"/>
                    <a:pt x="10752" y="1275"/>
                    <a:pt x="10740" y="1263"/>
                  </a:cubicBezTo>
                  <a:cubicBezTo>
                    <a:pt x="10657" y="1215"/>
                    <a:pt x="10586" y="1155"/>
                    <a:pt x="10514" y="1120"/>
                  </a:cubicBezTo>
                  <a:cubicBezTo>
                    <a:pt x="10157" y="965"/>
                    <a:pt x="9800" y="834"/>
                    <a:pt x="9454" y="679"/>
                  </a:cubicBezTo>
                  <a:cubicBezTo>
                    <a:pt x="9228" y="584"/>
                    <a:pt x="9014" y="477"/>
                    <a:pt x="8776" y="453"/>
                  </a:cubicBezTo>
                  <a:cubicBezTo>
                    <a:pt x="8526" y="441"/>
                    <a:pt x="8300" y="393"/>
                    <a:pt x="8073" y="286"/>
                  </a:cubicBezTo>
                  <a:cubicBezTo>
                    <a:pt x="7954" y="239"/>
                    <a:pt x="7823" y="239"/>
                    <a:pt x="7692" y="251"/>
                  </a:cubicBezTo>
                  <a:cubicBezTo>
                    <a:pt x="7573" y="251"/>
                    <a:pt x="7466" y="251"/>
                    <a:pt x="7359" y="251"/>
                  </a:cubicBezTo>
                  <a:cubicBezTo>
                    <a:pt x="7180" y="239"/>
                    <a:pt x="7002" y="227"/>
                    <a:pt x="6823" y="239"/>
                  </a:cubicBezTo>
                  <a:cubicBezTo>
                    <a:pt x="6371" y="286"/>
                    <a:pt x="5930" y="370"/>
                    <a:pt x="5502" y="501"/>
                  </a:cubicBezTo>
                  <a:cubicBezTo>
                    <a:pt x="5228" y="584"/>
                    <a:pt x="4954" y="679"/>
                    <a:pt x="4728" y="858"/>
                  </a:cubicBezTo>
                  <a:cubicBezTo>
                    <a:pt x="4668" y="905"/>
                    <a:pt x="4585" y="941"/>
                    <a:pt x="4513" y="965"/>
                  </a:cubicBezTo>
                  <a:cubicBezTo>
                    <a:pt x="4359" y="1024"/>
                    <a:pt x="4311" y="1167"/>
                    <a:pt x="4406" y="1286"/>
                  </a:cubicBezTo>
                  <a:cubicBezTo>
                    <a:pt x="4442" y="1322"/>
                    <a:pt x="4466" y="1370"/>
                    <a:pt x="4406" y="1417"/>
                  </a:cubicBezTo>
                  <a:cubicBezTo>
                    <a:pt x="4394" y="1405"/>
                    <a:pt x="4382" y="1405"/>
                    <a:pt x="4370" y="1394"/>
                  </a:cubicBezTo>
                  <a:cubicBezTo>
                    <a:pt x="4204" y="1227"/>
                    <a:pt x="4109" y="1227"/>
                    <a:pt x="3954" y="1394"/>
                  </a:cubicBezTo>
                  <a:cubicBezTo>
                    <a:pt x="3906" y="1441"/>
                    <a:pt x="3870" y="1441"/>
                    <a:pt x="3835" y="1394"/>
                  </a:cubicBezTo>
                  <a:cubicBezTo>
                    <a:pt x="3811" y="1370"/>
                    <a:pt x="3787" y="1346"/>
                    <a:pt x="3763" y="1322"/>
                  </a:cubicBezTo>
                  <a:cubicBezTo>
                    <a:pt x="3716" y="1275"/>
                    <a:pt x="3680" y="1191"/>
                    <a:pt x="3597" y="1227"/>
                  </a:cubicBezTo>
                  <a:cubicBezTo>
                    <a:pt x="3537" y="1251"/>
                    <a:pt x="3477" y="1298"/>
                    <a:pt x="3466" y="1358"/>
                  </a:cubicBezTo>
                  <a:cubicBezTo>
                    <a:pt x="3430" y="1453"/>
                    <a:pt x="3418" y="1560"/>
                    <a:pt x="3406" y="1667"/>
                  </a:cubicBezTo>
                  <a:cubicBezTo>
                    <a:pt x="3394" y="1727"/>
                    <a:pt x="3370" y="1751"/>
                    <a:pt x="3311" y="1727"/>
                  </a:cubicBezTo>
                  <a:cubicBezTo>
                    <a:pt x="3239" y="1703"/>
                    <a:pt x="3192" y="1715"/>
                    <a:pt x="3144" y="1786"/>
                  </a:cubicBezTo>
                  <a:cubicBezTo>
                    <a:pt x="3108" y="1846"/>
                    <a:pt x="3096" y="1917"/>
                    <a:pt x="3144" y="2013"/>
                  </a:cubicBezTo>
                  <a:close/>
                  <a:moveTo>
                    <a:pt x="2811" y="3430"/>
                  </a:moveTo>
                  <a:cubicBezTo>
                    <a:pt x="2799" y="3430"/>
                    <a:pt x="2787" y="3441"/>
                    <a:pt x="2775" y="3453"/>
                  </a:cubicBezTo>
                  <a:cubicBezTo>
                    <a:pt x="2799" y="3513"/>
                    <a:pt x="2811" y="3584"/>
                    <a:pt x="2846" y="3644"/>
                  </a:cubicBezTo>
                  <a:cubicBezTo>
                    <a:pt x="2858" y="3668"/>
                    <a:pt x="2894" y="3680"/>
                    <a:pt x="2930" y="3691"/>
                  </a:cubicBezTo>
                  <a:cubicBezTo>
                    <a:pt x="2942" y="3656"/>
                    <a:pt x="2977" y="3608"/>
                    <a:pt x="2966" y="3596"/>
                  </a:cubicBezTo>
                  <a:cubicBezTo>
                    <a:pt x="2918" y="3537"/>
                    <a:pt x="2858" y="3489"/>
                    <a:pt x="2811" y="3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39;p51"/>
            <p:cNvSpPr/>
            <p:nvPr/>
          </p:nvSpPr>
          <p:spPr>
            <a:xfrm>
              <a:off x="7337625" y="1211377"/>
              <a:ext cx="23403" cy="43003"/>
            </a:xfrm>
            <a:custGeom>
              <a:avLst/>
              <a:gdLst/>
              <a:ahLst/>
              <a:cxnLst/>
              <a:rect l="l" t="t" r="r" b="b"/>
              <a:pathLst>
                <a:path w="240" h="441" extrusionOk="0">
                  <a:moveTo>
                    <a:pt x="96" y="441"/>
                  </a:moveTo>
                  <a:cubicBezTo>
                    <a:pt x="1" y="322"/>
                    <a:pt x="1" y="131"/>
                    <a:pt x="84" y="36"/>
                  </a:cubicBezTo>
                  <a:cubicBezTo>
                    <a:pt x="96" y="12"/>
                    <a:pt x="156" y="0"/>
                    <a:pt x="191" y="0"/>
                  </a:cubicBezTo>
                  <a:cubicBezTo>
                    <a:pt x="215" y="12"/>
                    <a:pt x="239" y="72"/>
                    <a:pt x="239" y="95"/>
                  </a:cubicBezTo>
                  <a:cubicBezTo>
                    <a:pt x="191" y="214"/>
                    <a:pt x="144" y="334"/>
                    <a:pt x="96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40;p51"/>
            <p:cNvSpPr/>
            <p:nvPr/>
          </p:nvSpPr>
          <p:spPr>
            <a:xfrm>
              <a:off x="8279202" y="1011672"/>
              <a:ext cx="276448" cy="164894"/>
            </a:xfrm>
            <a:custGeom>
              <a:avLst/>
              <a:gdLst/>
              <a:ahLst/>
              <a:cxnLst/>
              <a:rect l="l" t="t" r="r" b="b"/>
              <a:pathLst>
                <a:path w="2835" h="1691" extrusionOk="0">
                  <a:moveTo>
                    <a:pt x="513" y="1691"/>
                  </a:moveTo>
                  <a:cubicBezTo>
                    <a:pt x="501" y="1512"/>
                    <a:pt x="382" y="1453"/>
                    <a:pt x="263" y="1393"/>
                  </a:cubicBezTo>
                  <a:cubicBezTo>
                    <a:pt x="1" y="1250"/>
                    <a:pt x="1" y="1048"/>
                    <a:pt x="144" y="834"/>
                  </a:cubicBezTo>
                  <a:cubicBezTo>
                    <a:pt x="191" y="762"/>
                    <a:pt x="215" y="655"/>
                    <a:pt x="334" y="667"/>
                  </a:cubicBezTo>
                  <a:cubicBezTo>
                    <a:pt x="418" y="691"/>
                    <a:pt x="537" y="858"/>
                    <a:pt x="549" y="965"/>
                  </a:cubicBezTo>
                  <a:cubicBezTo>
                    <a:pt x="561" y="1036"/>
                    <a:pt x="572" y="1108"/>
                    <a:pt x="596" y="1167"/>
                  </a:cubicBezTo>
                  <a:cubicBezTo>
                    <a:pt x="596" y="1191"/>
                    <a:pt x="632" y="1227"/>
                    <a:pt x="644" y="1227"/>
                  </a:cubicBezTo>
                  <a:cubicBezTo>
                    <a:pt x="703" y="1239"/>
                    <a:pt x="763" y="1227"/>
                    <a:pt x="822" y="1227"/>
                  </a:cubicBezTo>
                  <a:cubicBezTo>
                    <a:pt x="822" y="1191"/>
                    <a:pt x="822" y="1131"/>
                    <a:pt x="811" y="1096"/>
                  </a:cubicBezTo>
                  <a:cubicBezTo>
                    <a:pt x="775" y="1000"/>
                    <a:pt x="715" y="905"/>
                    <a:pt x="668" y="822"/>
                  </a:cubicBezTo>
                  <a:cubicBezTo>
                    <a:pt x="584" y="667"/>
                    <a:pt x="501" y="488"/>
                    <a:pt x="608" y="322"/>
                  </a:cubicBezTo>
                  <a:cubicBezTo>
                    <a:pt x="715" y="143"/>
                    <a:pt x="870" y="0"/>
                    <a:pt x="1096" y="12"/>
                  </a:cubicBezTo>
                  <a:cubicBezTo>
                    <a:pt x="1180" y="24"/>
                    <a:pt x="1275" y="72"/>
                    <a:pt x="1334" y="119"/>
                  </a:cubicBezTo>
                  <a:cubicBezTo>
                    <a:pt x="1525" y="262"/>
                    <a:pt x="1692" y="417"/>
                    <a:pt x="1918" y="500"/>
                  </a:cubicBezTo>
                  <a:cubicBezTo>
                    <a:pt x="1965" y="524"/>
                    <a:pt x="1989" y="607"/>
                    <a:pt x="2037" y="655"/>
                  </a:cubicBezTo>
                  <a:cubicBezTo>
                    <a:pt x="2073" y="703"/>
                    <a:pt x="2108" y="750"/>
                    <a:pt x="2156" y="774"/>
                  </a:cubicBezTo>
                  <a:cubicBezTo>
                    <a:pt x="2370" y="869"/>
                    <a:pt x="2537" y="1012"/>
                    <a:pt x="2644" y="1239"/>
                  </a:cubicBezTo>
                  <a:cubicBezTo>
                    <a:pt x="2668" y="1286"/>
                    <a:pt x="2704" y="1334"/>
                    <a:pt x="2739" y="1369"/>
                  </a:cubicBezTo>
                  <a:cubicBezTo>
                    <a:pt x="2811" y="1429"/>
                    <a:pt x="2835" y="1500"/>
                    <a:pt x="2775" y="1596"/>
                  </a:cubicBezTo>
                  <a:cubicBezTo>
                    <a:pt x="2739" y="1536"/>
                    <a:pt x="2704" y="1477"/>
                    <a:pt x="2680" y="1417"/>
                  </a:cubicBezTo>
                  <a:cubicBezTo>
                    <a:pt x="2632" y="1346"/>
                    <a:pt x="2573" y="1322"/>
                    <a:pt x="2489" y="1334"/>
                  </a:cubicBezTo>
                  <a:cubicBezTo>
                    <a:pt x="2382" y="1358"/>
                    <a:pt x="2275" y="1369"/>
                    <a:pt x="2204" y="1465"/>
                  </a:cubicBezTo>
                  <a:cubicBezTo>
                    <a:pt x="2192" y="1489"/>
                    <a:pt x="2156" y="1477"/>
                    <a:pt x="2132" y="1489"/>
                  </a:cubicBezTo>
                  <a:cubicBezTo>
                    <a:pt x="2132" y="1465"/>
                    <a:pt x="2120" y="1441"/>
                    <a:pt x="2120" y="1429"/>
                  </a:cubicBezTo>
                  <a:cubicBezTo>
                    <a:pt x="2156" y="1358"/>
                    <a:pt x="2108" y="1310"/>
                    <a:pt x="2061" y="1298"/>
                  </a:cubicBezTo>
                  <a:cubicBezTo>
                    <a:pt x="1942" y="1262"/>
                    <a:pt x="1930" y="1179"/>
                    <a:pt x="1930" y="1072"/>
                  </a:cubicBezTo>
                  <a:cubicBezTo>
                    <a:pt x="1930" y="977"/>
                    <a:pt x="1930" y="881"/>
                    <a:pt x="1894" y="786"/>
                  </a:cubicBezTo>
                  <a:cubicBezTo>
                    <a:pt x="1870" y="691"/>
                    <a:pt x="1787" y="691"/>
                    <a:pt x="1739" y="774"/>
                  </a:cubicBezTo>
                  <a:cubicBezTo>
                    <a:pt x="1704" y="834"/>
                    <a:pt x="1680" y="893"/>
                    <a:pt x="1644" y="941"/>
                  </a:cubicBezTo>
                  <a:cubicBezTo>
                    <a:pt x="1584" y="1024"/>
                    <a:pt x="1513" y="1036"/>
                    <a:pt x="1442" y="977"/>
                  </a:cubicBezTo>
                  <a:cubicBezTo>
                    <a:pt x="1323" y="881"/>
                    <a:pt x="1275" y="750"/>
                    <a:pt x="1263" y="607"/>
                  </a:cubicBezTo>
                  <a:cubicBezTo>
                    <a:pt x="1251" y="536"/>
                    <a:pt x="1251" y="465"/>
                    <a:pt x="1156" y="441"/>
                  </a:cubicBezTo>
                  <a:cubicBezTo>
                    <a:pt x="1144" y="500"/>
                    <a:pt x="1120" y="572"/>
                    <a:pt x="1132" y="631"/>
                  </a:cubicBezTo>
                  <a:cubicBezTo>
                    <a:pt x="1168" y="738"/>
                    <a:pt x="1215" y="846"/>
                    <a:pt x="1263" y="953"/>
                  </a:cubicBezTo>
                  <a:cubicBezTo>
                    <a:pt x="1382" y="1215"/>
                    <a:pt x="1287" y="1369"/>
                    <a:pt x="1084" y="1500"/>
                  </a:cubicBezTo>
                  <a:cubicBezTo>
                    <a:pt x="1037" y="1524"/>
                    <a:pt x="953" y="1536"/>
                    <a:pt x="894" y="1524"/>
                  </a:cubicBezTo>
                  <a:cubicBezTo>
                    <a:pt x="787" y="1512"/>
                    <a:pt x="703" y="1524"/>
                    <a:pt x="632" y="1620"/>
                  </a:cubicBezTo>
                  <a:cubicBezTo>
                    <a:pt x="608" y="1643"/>
                    <a:pt x="572" y="1655"/>
                    <a:pt x="513" y="1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41;p51"/>
            <p:cNvSpPr/>
            <p:nvPr/>
          </p:nvSpPr>
          <p:spPr>
            <a:xfrm>
              <a:off x="8499872" y="1505083"/>
              <a:ext cx="192782" cy="159140"/>
            </a:xfrm>
            <a:custGeom>
              <a:avLst/>
              <a:gdLst/>
              <a:ahLst/>
              <a:cxnLst/>
              <a:rect l="l" t="t" r="r" b="b"/>
              <a:pathLst>
                <a:path w="1977" h="1632" extrusionOk="0">
                  <a:moveTo>
                    <a:pt x="1298" y="881"/>
                  </a:moveTo>
                  <a:cubicBezTo>
                    <a:pt x="1238" y="977"/>
                    <a:pt x="1167" y="1060"/>
                    <a:pt x="1119" y="1167"/>
                  </a:cubicBezTo>
                  <a:cubicBezTo>
                    <a:pt x="1072" y="1310"/>
                    <a:pt x="953" y="1382"/>
                    <a:pt x="834" y="1429"/>
                  </a:cubicBezTo>
                  <a:cubicBezTo>
                    <a:pt x="524" y="1572"/>
                    <a:pt x="155" y="1429"/>
                    <a:pt x="24" y="1120"/>
                  </a:cubicBezTo>
                  <a:cubicBezTo>
                    <a:pt x="0" y="1060"/>
                    <a:pt x="12" y="965"/>
                    <a:pt x="24" y="893"/>
                  </a:cubicBezTo>
                  <a:cubicBezTo>
                    <a:pt x="83" y="655"/>
                    <a:pt x="155" y="417"/>
                    <a:pt x="214" y="167"/>
                  </a:cubicBezTo>
                  <a:cubicBezTo>
                    <a:pt x="238" y="108"/>
                    <a:pt x="262" y="60"/>
                    <a:pt x="286" y="0"/>
                  </a:cubicBezTo>
                  <a:lnTo>
                    <a:pt x="322" y="0"/>
                  </a:lnTo>
                  <a:cubicBezTo>
                    <a:pt x="345" y="48"/>
                    <a:pt x="369" y="96"/>
                    <a:pt x="369" y="131"/>
                  </a:cubicBezTo>
                  <a:cubicBezTo>
                    <a:pt x="381" y="227"/>
                    <a:pt x="429" y="250"/>
                    <a:pt x="524" y="274"/>
                  </a:cubicBezTo>
                  <a:cubicBezTo>
                    <a:pt x="595" y="298"/>
                    <a:pt x="679" y="346"/>
                    <a:pt x="738" y="405"/>
                  </a:cubicBezTo>
                  <a:cubicBezTo>
                    <a:pt x="786" y="441"/>
                    <a:pt x="786" y="512"/>
                    <a:pt x="726" y="560"/>
                  </a:cubicBezTo>
                  <a:cubicBezTo>
                    <a:pt x="643" y="643"/>
                    <a:pt x="548" y="715"/>
                    <a:pt x="464" y="786"/>
                  </a:cubicBezTo>
                  <a:cubicBezTo>
                    <a:pt x="429" y="834"/>
                    <a:pt x="393" y="881"/>
                    <a:pt x="357" y="929"/>
                  </a:cubicBezTo>
                  <a:cubicBezTo>
                    <a:pt x="429" y="977"/>
                    <a:pt x="476" y="1024"/>
                    <a:pt x="536" y="1060"/>
                  </a:cubicBezTo>
                  <a:cubicBezTo>
                    <a:pt x="595" y="1096"/>
                    <a:pt x="643" y="1096"/>
                    <a:pt x="691" y="1048"/>
                  </a:cubicBezTo>
                  <a:cubicBezTo>
                    <a:pt x="750" y="965"/>
                    <a:pt x="810" y="893"/>
                    <a:pt x="845" y="798"/>
                  </a:cubicBezTo>
                  <a:cubicBezTo>
                    <a:pt x="881" y="679"/>
                    <a:pt x="953" y="608"/>
                    <a:pt x="1048" y="548"/>
                  </a:cubicBezTo>
                  <a:cubicBezTo>
                    <a:pt x="1107" y="512"/>
                    <a:pt x="1167" y="489"/>
                    <a:pt x="1226" y="441"/>
                  </a:cubicBezTo>
                  <a:cubicBezTo>
                    <a:pt x="1310" y="393"/>
                    <a:pt x="1381" y="393"/>
                    <a:pt x="1465" y="441"/>
                  </a:cubicBezTo>
                  <a:cubicBezTo>
                    <a:pt x="1548" y="489"/>
                    <a:pt x="1643" y="524"/>
                    <a:pt x="1727" y="572"/>
                  </a:cubicBezTo>
                  <a:cubicBezTo>
                    <a:pt x="1905" y="667"/>
                    <a:pt x="1977" y="858"/>
                    <a:pt x="1929" y="1084"/>
                  </a:cubicBezTo>
                  <a:cubicBezTo>
                    <a:pt x="1917" y="1096"/>
                    <a:pt x="1917" y="1096"/>
                    <a:pt x="1917" y="1108"/>
                  </a:cubicBezTo>
                  <a:cubicBezTo>
                    <a:pt x="1929" y="1417"/>
                    <a:pt x="1715" y="1524"/>
                    <a:pt x="1465" y="1596"/>
                  </a:cubicBezTo>
                  <a:cubicBezTo>
                    <a:pt x="1369" y="1632"/>
                    <a:pt x="1298" y="1596"/>
                    <a:pt x="1238" y="1513"/>
                  </a:cubicBezTo>
                  <a:cubicBezTo>
                    <a:pt x="1179" y="1441"/>
                    <a:pt x="1191" y="1382"/>
                    <a:pt x="1238" y="1310"/>
                  </a:cubicBezTo>
                  <a:cubicBezTo>
                    <a:pt x="1286" y="1239"/>
                    <a:pt x="1334" y="1167"/>
                    <a:pt x="1369" y="1084"/>
                  </a:cubicBezTo>
                  <a:cubicBezTo>
                    <a:pt x="1381" y="1024"/>
                    <a:pt x="1369" y="953"/>
                    <a:pt x="1369" y="893"/>
                  </a:cubicBezTo>
                  <a:cubicBezTo>
                    <a:pt x="1346" y="893"/>
                    <a:pt x="1322" y="881"/>
                    <a:pt x="1298" y="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42;p51"/>
            <p:cNvSpPr/>
            <p:nvPr/>
          </p:nvSpPr>
          <p:spPr>
            <a:xfrm>
              <a:off x="8196804" y="1801129"/>
              <a:ext cx="306579" cy="236955"/>
            </a:xfrm>
            <a:custGeom>
              <a:avLst/>
              <a:gdLst/>
              <a:ahLst/>
              <a:cxnLst/>
              <a:rect l="l" t="t" r="r" b="b"/>
              <a:pathLst>
                <a:path w="3144" h="2430" extrusionOk="0">
                  <a:moveTo>
                    <a:pt x="1" y="2167"/>
                  </a:moveTo>
                  <a:cubicBezTo>
                    <a:pt x="36" y="2144"/>
                    <a:pt x="60" y="2096"/>
                    <a:pt x="108" y="2084"/>
                  </a:cubicBezTo>
                  <a:cubicBezTo>
                    <a:pt x="405" y="1929"/>
                    <a:pt x="703" y="1763"/>
                    <a:pt x="1001" y="1620"/>
                  </a:cubicBezTo>
                  <a:cubicBezTo>
                    <a:pt x="1155" y="1548"/>
                    <a:pt x="1310" y="1501"/>
                    <a:pt x="1453" y="1429"/>
                  </a:cubicBezTo>
                  <a:cubicBezTo>
                    <a:pt x="1477" y="1417"/>
                    <a:pt x="1513" y="1405"/>
                    <a:pt x="1525" y="1382"/>
                  </a:cubicBezTo>
                  <a:cubicBezTo>
                    <a:pt x="1715" y="1179"/>
                    <a:pt x="1882" y="965"/>
                    <a:pt x="2072" y="763"/>
                  </a:cubicBezTo>
                  <a:cubicBezTo>
                    <a:pt x="2298" y="512"/>
                    <a:pt x="2537" y="286"/>
                    <a:pt x="2775" y="48"/>
                  </a:cubicBezTo>
                  <a:cubicBezTo>
                    <a:pt x="2822" y="1"/>
                    <a:pt x="2846" y="1"/>
                    <a:pt x="2906" y="36"/>
                  </a:cubicBezTo>
                  <a:cubicBezTo>
                    <a:pt x="2953" y="72"/>
                    <a:pt x="3013" y="108"/>
                    <a:pt x="3060" y="155"/>
                  </a:cubicBezTo>
                  <a:cubicBezTo>
                    <a:pt x="3144" y="239"/>
                    <a:pt x="3144" y="274"/>
                    <a:pt x="3072" y="382"/>
                  </a:cubicBezTo>
                  <a:cubicBezTo>
                    <a:pt x="2918" y="608"/>
                    <a:pt x="2727" y="798"/>
                    <a:pt x="2501" y="965"/>
                  </a:cubicBezTo>
                  <a:cubicBezTo>
                    <a:pt x="2287" y="1132"/>
                    <a:pt x="2084" y="1334"/>
                    <a:pt x="1858" y="1501"/>
                  </a:cubicBezTo>
                  <a:cubicBezTo>
                    <a:pt x="1679" y="1632"/>
                    <a:pt x="1489" y="1763"/>
                    <a:pt x="1286" y="1858"/>
                  </a:cubicBezTo>
                  <a:cubicBezTo>
                    <a:pt x="929" y="2048"/>
                    <a:pt x="560" y="2203"/>
                    <a:pt x="203" y="2382"/>
                  </a:cubicBezTo>
                  <a:cubicBezTo>
                    <a:pt x="108" y="2429"/>
                    <a:pt x="84" y="2358"/>
                    <a:pt x="60" y="2298"/>
                  </a:cubicBezTo>
                  <a:cubicBezTo>
                    <a:pt x="36" y="2275"/>
                    <a:pt x="24" y="2227"/>
                    <a:pt x="1" y="2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43;p51"/>
            <p:cNvSpPr/>
            <p:nvPr/>
          </p:nvSpPr>
          <p:spPr>
            <a:xfrm>
              <a:off x="8108556" y="1227564"/>
              <a:ext cx="169574" cy="148707"/>
            </a:xfrm>
            <a:custGeom>
              <a:avLst/>
              <a:gdLst/>
              <a:ahLst/>
              <a:cxnLst/>
              <a:rect l="l" t="t" r="r" b="b"/>
              <a:pathLst>
                <a:path w="1739" h="1525" extrusionOk="0">
                  <a:moveTo>
                    <a:pt x="917" y="1013"/>
                  </a:moveTo>
                  <a:cubicBezTo>
                    <a:pt x="989" y="846"/>
                    <a:pt x="965" y="715"/>
                    <a:pt x="965" y="584"/>
                  </a:cubicBezTo>
                  <a:cubicBezTo>
                    <a:pt x="953" y="441"/>
                    <a:pt x="965" y="298"/>
                    <a:pt x="977" y="168"/>
                  </a:cubicBezTo>
                  <a:cubicBezTo>
                    <a:pt x="989" y="72"/>
                    <a:pt x="1048" y="60"/>
                    <a:pt x="1120" y="96"/>
                  </a:cubicBezTo>
                  <a:cubicBezTo>
                    <a:pt x="1203" y="156"/>
                    <a:pt x="1275" y="215"/>
                    <a:pt x="1358" y="287"/>
                  </a:cubicBezTo>
                  <a:cubicBezTo>
                    <a:pt x="1429" y="358"/>
                    <a:pt x="1501" y="382"/>
                    <a:pt x="1584" y="310"/>
                  </a:cubicBezTo>
                  <a:cubicBezTo>
                    <a:pt x="1584" y="310"/>
                    <a:pt x="1584" y="310"/>
                    <a:pt x="1596" y="298"/>
                  </a:cubicBezTo>
                  <a:lnTo>
                    <a:pt x="1739" y="275"/>
                  </a:lnTo>
                  <a:cubicBezTo>
                    <a:pt x="1727" y="334"/>
                    <a:pt x="1715" y="406"/>
                    <a:pt x="1691" y="465"/>
                  </a:cubicBezTo>
                  <a:cubicBezTo>
                    <a:pt x="1679" y="501"/>
                    <a:pt x="1632" y="525"/>
                    <a:pt x="1596" y="537"/>
                  </a:cubicBezTo>
                  <a:cubicBezTo>
                    <a:pt x="1429" y="644"/>
                    <a:pt x="1346" y="810"/>
                    <a:pt x="1310" y="1001"/>
                  </a:cubicBezTo>
                  <a:cubicBezTo>
                    <a:pt x="1275" y="1203"/>
                    <a:pt x="1168" y="1334"/>
                    <a:pt x="977" y="1430"/>
                  </a:cubicBezTo>
                  <a:cubicBezTo>
                    <a:pt x="917" y="1453"/>
                    <a:pt x="858" y="1489"/>
                    <a:pt x="787" y="1525"/>
                  </a:cubicBezTo>
                  <a:cubicBezTo>
                    <a:pt x="715" y="1441"/>
                    <a:pt x="644" y="1358"/>
                    <a:pt x="572" y="1287"/>
                  </a:cubicBezTo>
                  <a:cubicBezTo>
                    <a:pt x="441" y="1156"/>
                    <a:pt x="358" y="1180"/>
                    <a:pt x="286" y="1358"/>
                  </a:cubicBezTo>
                  <a:cubicBezTo>
                    <a:pt x="275" y="1406"/>
                    <a:pt x="215" y="1453"/>
                    <a:pt x="167" y="1477"/>
                  </a:cubicBezTo>
                  <a:cubicBezTo>
                    <a:pt x="72" y="1525"/>
                    <a:pt x="1" y="1477"/>
                    <a:pt x="13" y="1370"/>
                  </a:cubicBezTo>
                  <a:cubicBezTo>
                    <a:pt x="60" y="1120"/>
                    <a:pt x="96" y="870"/>
                    <a:pt x="155" y="632"/>
                  </a:cubicBezTo>
                  <a:cubicBezTo>
                    <a:pt x="203" y="453"/>
                    <a:pt x="263" y="287"/>
                    <a:pt x="322" y="120"/>
                  </a:cubicBezTo>
                  <a:cubicBezTo>
                    <a:pt x="370" y="13"/>
                    <a:pt x="477" y="1"/>
                    <a:pt x="548" y="96"/>
                  </a:cubicBezTo>
                  <a:cubicBezTo>
                    <a:pt x="608" y="179"/>
                    <a:pt x="656" y="275"/>
                    <a:pt x="691" y="370"/>
                  </a:cubicBezTo>
                  <a:cubicBezTo>
                    <a:pt x="751" y="537"/>
                    <a:pt x="787" y="703"/>
                    <a:pt x="846" y="870"/>
                  </a:cubicBezTo>
                  <a:cubicBezTo>
                    <a:pt x="858" y="906"/>
                    <a:pt x="882" y="941"/>
                    <a:pt x="917" y="1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44;p51"/>
            <p:cNvSpPr/>
            <p:nvPr/>
          </p:nvSpPr>
          <p:spPr>
            <a:xfrm>
              <a:off x="8492851" y="1370419"/>
              <a:ext cx="199803" cy="128912"/>
            </a:xfrm>
            <a:custGeom>
              <a:avLst/>
              <a:gdLst/>
              <a:ahLst/>
              <a:cxnLst/>
              <a:rect l="l" t="t" r="r" b="b"/>
              <a:pathLst>
                <a:path w="2049" h="1322" extrusionOk="0">
                  <a:moveTo>
                    <a:pt x="1001" y="310"/>
                  </a:moveTo>
                  <a:cubicBezTo>
                    <a:pt x="882" y="369"/>
                    <a:pt x="775" y="417"/>
                    <a:pt x="679" y="477"/>
                  </a:cubicBezTo>
                  <a:cubicBezTo>
                    <a:pt x="513" y="572"/>
                    <a:pt x="453" y="774"/>
                    <a:pt x="572" y="893"/>
                  </a:cubicBezTo>
                  <a:cubicBezTo>
                    <a:pt x="620" y="953"/>
                    <a:pt x="703" y="977"/>
                    <a:pt x="775" y="989"/>
                  </a:cubicBezTo>
                  <a:cubicBezTo>
                    <a:pt x="941" y="1000"/>
                    <a:pt x="1096" y="965"/>
                    <a:pt x="1251" y="893"/>
                  </a:cubicBezTo>
                  <a:cubicBezTo>
                    <a:pt x="1441" y="798"/>
                    <a:pt x="1453" y="715"/>
                    <a:pt x="1322" y="560"/>
                  </a:cubicBezTo>
                  <a:cubicBezTo>
                    <a:pt x="1251" y="465"/>
                    <a:pt x="1203" y="369"/>
                    <a:pt x="1156" y="274"/>
                  </a:cubicBezTo>
                  <a:cubicBezTo>
                    <a:pt x="1144" y="262"/>
                    <a:pt x="1144" y="238"/>
                    <a:pt x="1144" y="227"/>
                  </a:cubicBezTo>
                  <a:cubicBezTo>
                    <a:pt x="1096" y="60"/>
                    <a:pt x="1144" y="0"/>
                    <a:pt x="1310" y="60"/>
                  </a:cubicBezTo>
                  <a:cubicBezTo>
                    <a:pt x="1501" y="119"/>
                    <a:pt x="1679" y="203"/>
                    <a:pt x="1822" y="346"/>
                  </a:cubicBezTo>
                  <a:cubicBezTo>
                    <a:pt x="1989" y="512"/>
                    <a:pt x="2049" y="703"/>
                    <a:pt x="1989" y="941"/>
                  </a:cubicBezTo>
                  <a:cubicBezTo>
                    <a:pt x="1977" y="953"/>
                    <a:pt x="1977" y="965"/>
                    <a:pt x="1977" y="977"/>
                  </a:cubicBezTo>
                  <a:cubicBezTo>
                    <a:pt x="1894" y="1250"/>
                    <a:pt x="1858" y="1286"/>
                    <a:pt x="1560" y="1286"/>
                  </a:cubicBezTo>
                  <a:cubicBezTo>
                    <a:pt x="1334" y="1298"/>
                    <a:pt x="1108" y="1322"/>
                    <a:pt x="882" y="1310"/>
                  </a:cubicBezTo>
                  <a:cubicBezTo>
                    <a:pt x="584" y="1310"/>
                    <a:pt x="322" y="1179"/>
                    <a:pt x="132" y="941"/>
                  </a:cubicBezTo>
                  <a:cubicBezTo>
                    <a:pt x="1" y="786"/>
                    <a:pt x="13" y="667"/>
                    <a:pt x="144" y="524"/>
                  </a:cubicBezTo>
                  <a:cubicBezTo>
                    <a:pt x="239" y="429"/>
                    <a:pt x="346" y="346"/>
                    <a:pt x="489" y="334"/>
                  </a:cubicBezTo>
                  <a:cubicBezTo>
                    <a:pt x="513" y="334"/>
                    <a:pt x="536" y="322"/>
                    <a:pt x="560" y="310"/>
                  </a:cubicBezTo>
                  <a:cubicBezTo>
                    <a:pt x="656" y="250"/>
                    <a:pt x="882" y="238"/>
                    <a:pt x="1001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45;p51"/>
            <p:cNvSpPr/>
            <p:nvPr/>
          </p:nvSpPr>
          <p:spPr>
            <a:xfrm>
              <a:off x="8445265" y="1218300"/>
              <a:ext cx="209067" cy="126669"/>
            </a:xfrm>
            <a:custGeom>
              <a:avLst/>
              <a:gdLst/>
              <a:ahLst/>
              <a:cxnLst/>
              <a:rect l="l" t="t" r="r" b="b"/>
              <a:pathLst>
                <a:path w="2144" h="1299" extrusionOk="0">
                  <a:moveTo>
                    <a:pt x="1405" y="1298"/>
                  </a:moveTo>
                  <a:cubicBezTo>
                    <a:pt x="1370" y="1298"/>
                    <a:pt x="1334" y="1298"/>
                    <a:pt x="1298" y="1298"/>
                  </a:cubicBezTo>
                  <a:cubicBezTo>
                    <a:pt x="1167" y="1298"/>
                    <a:pt x="1132" y="1263"/>
                    <a:pt x="1084" y="1132"/>
                  </a:cubicBezTo>
                  <a:cubicBezTo>
                    <a:pt x="1060" y="1072"/>
                    <a:pt x="1036" y="1013"/>
                    <a:pt x="953" y="1013"/>
                  </a:cubicBezTo>
                  <a:cubicBezTo>
                    <a:pt x="917" y="1013"/>
                    <a:pt x="882" y="953"/>
                    <a:pt x="858" y="917"/>
                  </a:cubicBezTo>
                  <a:cubicBezTo>
                    <a:pt x="810" y="763"/>
                    <a:pt x="751" y="739"/>
                    <a:pt x="608" y="798"/>
                  </a:cubicBezTo>
                  <a:cubicBezTo>
                    <a:pt x="489" y="858"/>
                    <a:pt x="370" y="917"/>
                    <a:pt x="251" y="965"/>
                  </a:cubicBezTo>
                  <a:cubicBezTo>
                    <a:pt x="155" y="1013"/>
                    <a:pt x="96" y="965"/>
                    <a:pt x="48" y="894"/>
                  </a:cubicBezTo>
                  <a:cubicBezTo>
                    <a:pt x="1" y="834"/>
                    <a:pt x="24" y="763"/>
                    <a:pt x="84" y="727"/>
                  </a:cubicBezTo>
                  <a:cubicBezTo>
                    <a:pt x="227" y="632"/>
                    <a:pt x="382" y="548"/>
                    <a:pt x="548" y="477"/>
                  </a:cubicBezTo>
                  <a:cubicBezTo>
                    <a:pt x="655" y="429"/>
                    <a:pt x="786" y="429"/>
                    <a:pt x="893" y="382"/>
                  </a:cubicBezTo>
                  <a:cubicBezTo>
                    <a:pt x="1048" y="310"/>
                    <a:pt x="1191" y="215"/>
                    <a:pt x="1346" y="132"/>
                  </a:cubicBezTo>
                  <a:cubicBezTo>
                    <a:pt x="1358" y="132"/>
                    <a:pt x="1370" y="120"/>
                    <a:pt x="1370" y="120"/>
                  </a:cubicBezTo>
                  <a:cubicBezTo>
                    <a:pt x="1560" y="1"/>
                    <a:pt x="1667" y="12"/>
                    <a:pt x="1786" y="179"/>
                  </a:cubicBezTo>
                  <a:cubicBezTo>
                    <a:pt x="1882" y="322"/>
                    <a:pt x="1965" y="465"/>
                    <a:pt x="2025" y="632"/>
                  </a:cubicBezTo>
                  <a:cubicBezTo>
                    <a:pt x="2144" y="953"/>
                    <a:pt x="1965" y="1227"/>
                    <a:pt x="1620" y="1275"/>
                  </a:cubicBezTo>
                  <a:cubicBezTo>
                    <a:pt x="1584" y="1286"/>
                    <a:pt x="1548" y="1298"/>
                    <a:pt x="1501" y="1298"/>
                  </a:cubicBezTo>
                  <a:cubicBezTo>
                    <a:pt x="1477" y="1298"/>
                    <a:pt x="1441" y="1298"/>
                    <a:pt x="1405" y="1298"/>
                  </a:cubicBezTo>
                  <a:close/>
                  <a:moveTo>
                    <a:pt x="1477" y="774"/>
                  </a:moveTo>
                  <a:cubicBezTo>
                    <a:pt x="1477" y="667"/>
                    <a:pt x="1417" y="584"/>
                    <a:pt x="1298" y="548"/>
                  </a:cubicBezTo>
                  <a:cubicBezTo>
                    <a:pt x="1227" y="524"/>
                    <a:pt x="1191" y="548"/>
                    <a:pt x="1203" y="620"/>
                  </a:cubicBezTo>
                  <a:cubicBezTo>
                    <a:pt x="1215" y="691"/>
                    <a:pt x="1251" y="774"/>
                    <a:pt x="1286" y="846"/>
                  </a:cubicBezTo>
                  <a:cubicBezTo>
                    <a:pt x="1310" y="894"/>
                    <a:pt x="1346" y="929"/>
                    <a:pt x="1382" y="965"/>
                  </a:cubicBezTo>
                  <a:cubicBezTo>
                    <a:pt x="1417" y="917"/>
                    <a:pt x="1441" y="858"/>
                    <a:pt x="1477" y="810"/>
                  </a:cubicBezTo>
                  <a:cubicBezTo>
                    <a:pt x="1477" y="798"/>
                    <a:pt x="1477" y="786"/>
                    <a:pt x="1477" y="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46;p51"/>
            <p:cNvSpPr/>
            <p:nvPr/>
          </p:nvSpPr>
          <p:spPr>
            <a:xfrm>
              <a:off x="7786961" y="950142"/>
              <a:ext cx="132422" cy="156800"/>
            </a:xfrm>
            <a:custGeom>
              <a:avLst/>
              <a:gdLst/>
              <a:ahLst/>
              <a:cxnLst/>
              <a:rect l="l" t="t" r="r" b="b"/>
              <a:pathLst>
                <a:path w="1358" h="1608" extrusionOk="0">
                  <a:moveTo>
                    <a:pt x="667" y="0"/>
                  </a:moveTo>
                  <a:cubicBezTo>
                    <a:pt x="763" y="12"/>
                    <a:pt x="858" y="12"/>
                    <a:pt x="941" y="36"/>
                  </a:cubicBezTo>
                  <a:cubicBezTo>
                    <a:pt x="1156" y="96"/>
                    <a:pt x="1239" y="262"/>
                    <a:pt x="1275" y="453"/>
                  </a:cubicBezTo>
                  <a:cubicBezTo>
                    <a:pt x="1310" y="607"/>
                    <a:pt x="1322" y="762"/>
                    <a:pt x="1334" y="929"/>
                  </a:cubicBezTo>
                  <a:cubicBezTo>
                    <a:pt x="1358" y="1203"/>
                    <a:pt x="1239" y="1369"/>
                    <a:pt x="977" y="1477"/>
                  </a:cubicBezTo>
                  <a:cubicBezTo>
                    <a:pt x="644" y="1608"/>
                    <a:pt x="286" y="1465"/>
                    <a:pt x="132" y="1119"/>
                  </a:cubicBezTo>
                  <a:cubicBezTo>
                    <a:pt x="48" y="917"/>
                    <a:pt x="1" y="703"/>
                    <a:pt x="36" y="465"/>
                  </a:cubicBezTo>
                  <a:cubicBezTo>
                    <a:pt x="72" y="155"/>
                    <a:pt x="263" y="36"/>
                    <a:pt x="548" y="12"/>
                  </a:cubicBezTo>
                  <a:cubicBezTo>
                    <a:pt x="584" y="12"/>
                    <a:pt x="632" y="12"/>
                    <a:pt x="667" y="12"/>
                  </a:cubicBezTo>
                  <a:close/>
                  <a:moveTo>
                    <a:pt x="977" y="762"/>
                  </a:moveTo>
                  <a:cubicBezTo>
                    <a:pt x="977" y="762"/>
                    <a:pt x="977" y="762"/>
                    <a:pt x="965" y="762"/>
                  </a:cubicBezTo>
                  <a:cubicBezTo>
                    <a:pt x="965" y="727"/>
                    <a:pt x="977" y="703"/>
                    <a:pt x="965" y="667"/>
                  </a:cubicBezTo>
                  <a:cubicBezTo>
                    <a:pt x="965" y="655"/>
                    <a:pt x="965" y="643"/>
                    <a:pt x="953" y="631"/>
                  </a:cubicBezTo>
                  <a:cubicBezTo>
                    <a:pt x="894" y="393"/>
                    <a:pt x="727" y="286"/>
                    <a:pt x="501" y="226"/>
                  </a:cubicBezTo>
                  <a:cubicBezTo>
                    <a:pt x="405" y="203"/>
                    <a:pt x="370" y="226"/>
                    <a:pt x="370" y="322"/>
                  </a:cubicBezTo>
                  <a:cubicBezTo>
                    <a:pt x="382" y="560"/>
                    <a:pt x="417" y="786"/>
                    <a:pt x="560" y="977"/>
                  </a:cubicBezTo>
                  <a:cubicBezTo>
                    <a:pt x="620" y="1036"/>
                    <a:pt x="727" y="1084"/>
                    <a:pt x="810" y="1096"/>
                  </a:cubicBezTo>
                  <a:cubicBezTo>
                    <a:pt x="846" y="1096"/>
                    <a:pt x="917" y="1012"/>
                    <a:pt x="941" y="953"/>
                  </a:cubicBezTo>
                  <a:cubicBezTo>
                    <a:pt x="965" y="893"/>
                    <a:pt x="965" y="822"/>
                    <a:pt x="977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47;p51"/>
            <p:cNvSpPr/>
            <p:nvPr/>
          </p:nvSpPr>
          <p:spPr>
            <a:xfrm>
              <a:off x="7608221" y="1829018"/>
              <a:ext cx="233445" cy="187029"/>
            </a:xfrm>
            <a:custGeom>
              <a:avLst/>
              <a:gdLst/>
              <a:ahLst/>
              <a:cxnLst/>
              <a:rect l="l" t="t" r="r" b="b"/>
              <a:pathLst>
                <a:path w="2394" h="1918" extrusionOk="0">
                  <a:moveTo>
                    <a:pt x="226" y="0"/>
                  </a:moveTo>
                  <a:cubicBezTo>
                    <a:pt x="310" y="60"/>
                    <a:pt x="393" y="107"/>
                    <a:pt x="453" y="167"/>
                  </a:cubicBezTo>
                  <a:cubicBezTo>
                    <a:pt x="893" y="607"/>
                    <a:pt x="1369" y="988"/>
                    <a:pt x="1869" y="1346"/>
                  </a:cubicBezTo>
                  <a:cubicBezTo>
                    <a:pt x="2000" y="1441"/>
                    <a:pt x="2131" y="1512"/>
                    <a:pt x="2262" y="1596"/>
                  </a:cubicBezTo>
                  <a:cubicBezTo>
                    <a:pt x="2369" y="1667"/>
                    <a:pt x="2393" y="1774"/>
                    <a:pt x="2322" y="1881"/>
                  </a:cubicBezTo>
                  <a:cubicBezTo>
                    <a:pt x="2310" y="1905"/>
                    <a:pt x="2250" y="1917"/>
                    <a:pt x="2227" y="1917"/>
                  </a:cubicBezTo>
                  <a:cubicBezTo>
                    <a:pt x="2108" y="1881"/>
                    <a:pt x="1988" y="1858"/>
                    <a:pt x="1893" y="1798"/>
                  </a:cubicBezTo>
                  <a:cubicBezTo>
                    <a:pt x="1453" y="1560"/>
                    <a:pt x="1024" y="1310"/>
                    <a:pt x="643" y="988"/>
                  </a:cubicBezTo>
                  <a:cubicBezTo>
                    <a:pt x="417" y="798"/>
                    <a:pt x="203" y="584"/>
                    <a:pt x="72" y="322"/>
                  </a:cubicBezTo>
                  <a:cubicBezTo>
                    <a:pt x="36" y="274"/>
                    <a:pt x="0" y="191"/>
                    <a:pt x="24" y="167"/>
                  </a:cubicBezTo>
                  <a:cubicBezTo>
                    <a:pt x="72" y="96"/>
                    <a:pt x="155" y="6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48;p51"/>
            <p:cNvSpPr/>
            <p:nvPr/>
          </p:nvSpPr>
          <p:spPr>
            <a:xfrm>
              <a:off x="8466133" y="1682750"/>
              <a:ext cx="192880" cy="127741"/>
            </a:xfrm>
            <a:custGeom>
              <a:avLst/>
              <a:gdLst/>
              <a:ahLst/>
              <a:cxnLst/>
              <a:rect l="l" t="t" r="r" b="b"/>
              <a:pathLst>
                <a:path w="1978" h="1310" extrusionOk="0">
                  <a:moveTo>
                    <a:pt x="179" y="0"/>
                  </a:moveTo>
                  <a:cubicBezTo>
                    <a:pt x="346" y="48"/>
                    <a:pt x="501" y="83"/>
                    <a:pt x="644" y="131"/>
                  </a:cubicBezTo>
                  <a:cubicBezTo>
                    <a:pt x="846" y="202"/>
                    <a:pt x="1049" y="286"/>
                    <a:pt x="1251" y="369"/>
                  </a:cubicBezTo>
                  <a:cubicBezTo>
                    <a:pt x="1322" y="393"/>
                    <a:pt x="1358" y="369"/>
                    <a:pt x="1394" y="310"/>
                  </a:cubicBezTo>
                  <a:cubicBezTo>
                    <a:pt x="1501" y="143"/>
                    <a:pt x="1668" y="95"/>
                    <a:pt x="1846" y="179"/>
                  </a:cubicBezTo>
                  <a:cubicBezTo>
                    <a:pt x="1942" y="238"/>
                    <a:pt x="1977" y="298"/>
                    <a:pt x="1953" y="417"/>
                  </a:cubicBezTo>
                  <a:cubicBezTo>
                    <a:pt x="1882" y="750"/>
                    <a:pt x="1703" y="1036"/>
                    <a:pt x="1453" y="1274"/>
                  </a:cubicBezTo>
                  <a:cubicBezTo>
                    <a:pt x="1430" y="1298"/>
                    <a:pt x="1370" y="1310"/>
                    <a:pt x="1334" y="1298"/>
                  </a:cubicBezTo>
                  <a:cubicBezTo>
                    <a:pt x="1120" y="1191"/>
                    <a:pt x="1096" y="1167"/>
                    <a:pt x="1156" y="964"/>
                  </a:cubicBezTo>
                  <a:cubicBezTo>
                    <a:pt x="1168" y="953"/>
                    <a:pt x="1168" y="929"/>
                    <a:pt x="1180" y="905"/>
                  </a:cubicBezTo>
                  <a:cubicBezTo>
                    <a:pt x="1215" y="774"/>
                    <a:pt x="1203" y="738"/>
                    <a:pt x="1072" y="691"/>
                  </a:cubicBezTo>
                  <a:cubicBezTo>
                    <a:pt x="858" y="619"/>
                    <a:pt x="632" y="548"/>
                    <a:pt x="418" y="464"/>
                  </a:cubicBezTo>
                  <a:cubicBezTo>
                    <a:pt x="298" y="417"/>
                    <a:pt x="191" y="345"/>
                    <a:pt x="96" y="286"/>
                  </a:cubicBezTo>
                  <a:cubicBezTo>
                    <a:pt x="37" y="238"/>
                    <a:pt x="1" y="167"/>
                    <a:pt x="37" y="95"/>
                  </a:cubicBezTo>
                  <a:cubicBezTo>
                    <a:pt x="72" y="60"/>
                    <a:pt x="132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49;p51"/>
            <p:cNvSpPr/>
            <p:nvPr/>
          </p:nvSpPr>
          <p:spPr>
            <a:xfrm>
              <a:off x="8136444" y="948972"/>
              <a:ext cx="117308" cy="163821"/>
            </a:xfrm>
            <a:custGeom>
              <a:avLst/>
              <a:gdLst/>
              <a:ahLst/>
              <a:cxnLst/>
              <a:rect l="l" t="t" r="r" b="b"/>
              <a:pathLst>
                <a:path w="1203" h="1680" extrusionOk="0">
                  <a:moveTo>
                    <a:pt x="1120" y="0"/>
                  </a:moveTo>
                  <a:cubicBezTo>
                    <a:pt x="1132" y="131"/>
                    <a:pt x="1167" y="250"/>
                    <a:pt x="1167" y="369"/>
                  </a:cubicBezTo>
                  <a:cubicBezTo>
                    <a:pt x="1191" y="667"/>
                    <a:pt x="1203" y="965"/>
                    <a:pt x="1203" y="1262"/>
                  </a:cubicBezTo>
                  <a:cubicBezTo>
                    <a:pt x="1203" y="1381"/>
                    <a:pt x="1191" y="1512"/>
                    <a:pt x="1084" y="1608"/>
                  </a:cubicBezTo>
                  <a:cubicBezTo>
                    <a:pt x="989" y="1679"/>
                    <a:pt x="941" y="1667"/>
                    <a:pt x="893" y="1560"/>
                  </a:cubicBezTo>
                  <a:cubicBezTo>
                    <a:pt x="870" y="1489"/>
                    <a:pt x="858" y="1417"/>
                    <a:pt x="834" y="1358"/>
                  </a:cubicBezTo>
                  <a:cubicBezTo>
                    <a:pt x="751" y="1120"/>
                    <a:pt x="596" y="1072"/>
                    <a:pt x="381" y="1203"/>
                  </a:cubicBezTo>
                  <a:cubicBezTo>
                    <a:pt x="334" y="1239"/>
                    <a:pt x="274" y="1274"/>
                    <a:pt x="203" y="1286"/>
                  </a:cubicBezTo>
                  <a:cubicBezTo>
                    <a:pt x="155" y="1298"/>
                    <a:pt x="72" y="1286"/>
                    <a:pt x="36" y="1262"/>
                  </a:cubicBezTo>
                  <a:cubicBezTo>
                    <a:pt x="12" y="1227"/>
                    <a:pt x="0" y="1155"/>
                    <a:pt x="12" y="1108"/>
                  </a:cubicBezTo>
                  <a:cubicBezTo>
                    <a:pt x="72" y="917"/>
                    <a:pt x="191" y="774"/>
                    <a:pt x="334" y="655"/>
                  </a:cubicBezTo>
                  <a:cubicBezTo>
                    <a:pt x="548" y="453"/>
                    <a:pt x="774" y="262"/>
                    <a:pt x="1001" y="72"/>
                  </a:cubicBezTo>
                  <a:cubicBezTo>
                    <a:pt x="1024" y="36"/>
                    <a:pt x="1060" y="24"/>
                    <a:pt x="1120" y="0"/>
                  </a:cubicBezTo>
                  <a:close/>
                  <a:moveTo>
                    <a:pt x="798" y="869"/>
                  </a:moveTo>
                  <a:cubicBezTo>
                    <a:pt x="822" y="858"/>
                    <a:pt x="834" y="858"/>
                    <a:pt x="846" y="858"/>
                  </a:cubicBezTo>
                  <a:cubicBezTo>
                    <a:pt x="846" y="810"/>
                    <a:pt x="858" y="750"/>
                    <a:pt x="858" y="691"/>
                  </a:cubicBezTo>
                  <a:cubicBezTo>
                    <a:pt x="846" y="667"/>
                    <a:pt x="822" y="655"/>
                    <a:pt x="810" y="643"/>
                  </a:cubicBezTo>
                  <a:cubicBezTo>
                    <a:pt x="798" y="655"/>
                    <a:pt x="762" y="679"/>
                    <a:pt x="762" y="691"/>
                  </a:cubicBezTo>
                  <a:cubicBezTo>
                    <a:pt x="774" y="750"/>
                    <a:pt x="786" y="810"/>
                    <a:pt x="798" y="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50;p51"/>
            <p:cNvSpPr/>
            <p:nvPr/>
          </p:nvSpPr>
          <p:spPr>
            <a:xfrm>
              <a:off x="8167746" y="1636237"/>
              <a:ext cx="108141" cy="161481"/>
            </a:xfrm>
            <a:custGeom>
              <a:avLst/>
              <a:gdLst/>
              <a:ahLst/>
              <a:cxnLst/>
              <a:rect l="l" t="t" r="r" b="b"/>
              <a:pathLst>
                <a:path w="1109" h="1656" extrusionOk="0">
                  <a:moveTo>
                    <a:pt x="501" y="1"/>
                  </a:moveTo>
                  <a:cubicBezTo>
                    <a:pt x="644" y="13"/>
                    <a:pt x="763" y="13"/>
                    <a:pt x="882" y="37"/>
                  </a:cubicBezTo>
                  <a:cubicBezTo>
                    <a:pt x="930" y="48"/>
                    <a:pt x="989" y="84"/>
                    <a:pt x="1013" y="120"/>
                  </a:cubicBezTo>
                  <a:cubicBezTo>
                    <a:pt x="1025" y="156"/>
                    <a:pt x="1013" y="239"/>
                    <a:pt x="977" y="251"/>
                  </a:cubicBezTo>
                  <a:cubicBezTo>
                    <a:pt x="930" y="275"/>
                    <a:pt x="870" y="275"/>
                    <a:pt x="811" y="275"/>
                  </a:cubicBezTo>
                  <a:cubicBezTo>
                    <a:pt x="751" y="263"/>
                    <a:pt x="691" y="215"/>
                    <a:pt x="632" y="203"/>
                  </a:cubicBezTo>
                  <a:cubicBezTo>
                    <a:pt x="525" y="168"/>
                    <a:pt x="406" y="215"/>
                    <a:pt x="346" y="310"/>
                  </a:cubicBezTo>
                  <a:cubicBezTo>
                    <a:pt x="310" y="370"/>
                    <a:pt x="322" y="429"/>
                    <a:pt x="394" y="453"/>
                  </a:cubicBezTo>
                  <a:cubicBezTo>
                    <a:pt x="477" y="489"/>
                    <a:pt x="561" y="513"/>
                    <a:pt x="644" y="537"/>
                  </a:cubicBezTo>
                  <a:cubicBezTo>
                    <a:pt x="918" y="632"/>
                    <a:pt x="1108" y="918"/>
                    <a:pt x="1096" y="1203"/>
                  </a:cubicBezTo>
                  <a:cubicBezTo>
                    <a:pt x="1084" y="1394"/>
                    <a:pt x="906" y="1572"/>
                    <a:pt x="691" y="1608"/>
                  </a:cubicBezTo>
                  <a:cubicBezTo>
                    <a:pt x="501" y="1656"/>
                    <a:pt x="287" y="1561"/>
                    <a:pt x="215" y="1394"/>
                  </a:cubicBezTo>
                  <a:cubicBezTo>
                    <a:pt x="168" y="1299"/>
                    <a:pt x="191" y="1239"/>
                    <a:pt x="299" y="1227"/>
                  </a:cubicBezTo>
                  <a:cubicBezTo>
                    <a:pt x="394" y="1215"/>
                    <a:pt x="489" y="1227"/>
                    <a:pt x="584" y="1227"/>
                  </a:cubicBezTo>
                  <a:cubicBezTo>
                    <a:pt x="656" y="1227"/>
                    <a:pt x="691" y="1191"/>
                    <a:pt x="691" y="1120"/>
                  </a:cubicBezTo>
                  <a:cubicBezTo>
                    <a:pt x="703" y="906"/>
                    <a:pt x="691" y="894"/>
                    <a:pt x="477" y="858"/>
                  </a:cubicBezTo>
                  <a:cubicBezTo>
                    <a:pt x="406" y="846"/>
                    <a:pt x="346" y="834"/>
                    <a:pt x="275" y="822"/>
                  </a:cubicBezTo>
                  <a:cubicBezTo>
                    <a:pt x="84" y="787"/>
                    <a:pt x="37" y="751"/>
                    <a:pt x="13" y="560"/>
                  </a:cubicBezTo>
                  <a:cubicBezTo>
                    <a:pt x="1" y="441"/>
                    <a:pt x="13" y="310"/>
                    <a:pt x="1" y="191"/>
                  </a:cubicBezTo>
                  <a:cubicBezTo>
                    <a:pt x="1" y="84"/>
                    <a:pt x="60" y="48"/>
                    <a:pt x="156" y="37"/>
                  </a:cubicBezTo>
                  <a:cubicBezTo>
                    <a:pt x="215" y="25"/>
                    <a:pt x="287" y="25"/>
                    <a:pt x="346" y="25"/>
                  </a:cubicBezTo>
                  <a:cubicBezTo>
                    <a:pt x="406" y="25"/>
                    <a:pt x="465" y="13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51;p51"/>
            <p:cNvSpPr/>
            <p:nvPr/>
          </p:nvSpPr>
          <p:spPr>
            <a:xfrm>
              <a:off x="7784620" y="1229904"/>
              <a:ext cx="97610" cy="152217"/>
            </a:xfrm>
            <a:custGeom>
              <a:avLst/>
              <a:gdLst/>
              <a:ahLst/>
              <a:cxnLst/>
              <a:rect l="l" t="t" r="r" b="b"/>
              <a:pathLst>
                <a:path w="1001" h="1561" extrusionOk="0">
                  <a:moveTo>
                    <a:pt x="1001" y="667"/>
                  </a:moveTo>
                  <a:cubicBezTo>
                    <a:pt x="989" y="906"/>
                    <a:pt x="941" y="1120"/>
                    <a:pt x="810" y="1322"/>
                  </a:cubicBezTo>
                  <a:cubicBezTo>
                    <a:pt x="715" y="1489"/>
                    <a:pt x="370" y="1560"/>
                    <a:pt x="203" y="1489"/>
                  </a:cubicBezTo>
                  <a:cubicBezTo>
                    <a:pt x="168" y="1465"/>
                    <a:pt x="120" y="1394"/>
                    <a:pt x="120" y="1346"/>
                  </a:cubicBezTo>
                  <a:cubicBezTo>
                    <a:pt x="120" y="1310"/>
                    <a:pt x="179" y="1251"/>
                    <a:pt x="215" y="1239"/>
                  </a:cubicBezTo>
                  <a:cubicBezTo>
                    <a:pt x="299" y="1203"/>
                    <a:pt x="394" y="1191"/>
                    <a:pt x="477" y="1156"/>
                  </a:cubicBezTo>
                  <a:cubicBezTo>
                    <a:pt x="513" y="1144"/>
                    <a:pt x="537" y="1096"/>
                    <a:pt x="572" y="1072"/>
                  </a:cubicBezTo>
                  <a:cubicBezTo>
                    <a:pt x="537" y="1036"/>
                    <a:pt x="513" y="1001"/>
                    <a:pt x="465" y="977"/>
                  </a:cubicBezTo>
                  <a:cubicBezTo>
                    <a:pt x="370" y="906"/>
                    <a:pt x="251" y="858"/>
                    <a:pt x="168" y="775"/>
                  </a:cubicBezTo>
                  <a:cubicBezTo>
                    <a:pt x="25" y="644"/>
                    <a:pt x="1" y="429"/>
                    <a:pt x="84" y="286"/>
                  </a:cubicBezTo>
                  <a:cubicBezTo>
                    <a:pt x="179" y="155"/>
                    <a:pt x="370" y="1"/>
                    <a:pt x="584" y="60"/>
                  </a:cubicBezTo>
                  <a:cubicBezTo>
                    <a:pt x="799" y="108"/>
                    <a:pt x="1001" y="394"/>
                    <a:pt x="1001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52;p51"/>
            <p:cNvSpPr/>
            <p:nvPr/>
          </p:nvSpPr>
          <p:spPr>
            <a:xfrm>
              <a:off x="8019137" y="916403"/>
              <a:ext cx="110384" cy="153387"/>
            </a:xfrm>
            <a:custGeom>
              <a:avLst/>
              <a:gdLst/>
              <a:ahLst/>
              <a:cxnLst/>
              <a:rect l="l" t="t" r="r" b="b"/>
              <a:pathLst>
                <a:path w="1132" h="1573" extrusionOk="0">
                  <a:moveTo>
                    <a:pt x="1" y="1025"/>
                  </a:moveTo>
                  <a:cubicBezTo>
                    <a:pt x="49" y="727"/>
                    <a:pt x="84" y="442"/>
                    <a:pt x="132" y="156"/>
                  </a:cubicBezTo>
                  <a:cubicBezTo>
                    <a:pt x="144" y="49"/>
                    <a:pt x="191" y="1"/>
                    <a:pt x="310" y="1"/>
                  </a:cubicBezTo>
                  <a:cubicBezTo>
                    <a:pt x="501" y="13"/>
                    <a:pt x="691" y="1"/>
                    <a:pt x="882" y="13"/>
                  </a:cubicBezTo>
                  <a:cubicBezTo>
                    <a:pt x="930" y="13"/>
                    <a:pt x="977" y="25"/>
                    <a:pt x="1025" y="49"/>
                  </a:cubicBezTo>
                  <a:cubicBezTo>
                    <a:pt x="1084" y="72"/>
                    <a:pt x="1132" y="120"/>
                    <a:pt x="1108" y="180"/>
                  </a:cubicBezTo>
                  <a:cubicBezTo>
                    <a:pt x="1084" y="215"/>
                    <a:pt x="1025" y="251"/>
                    <a:pt x="989" y="263"/>
                  </a:cubicBezTo>
                  <a:cubicBezTo>
                    <a:pt x="870" y="263"/>
                    <a:pt x="763" y="251"/>
                    <a:pt x="644" y="263"/>
                  </a:cubicBezTo>
                  <a:cubicBezTo>
                    <a:pt x="584" y="275"/>
                    <a:pt x="501" y="299"/>
                    <a:pt x="477" y="346"/>
                  </a:cubicBezTo>
                  <a:cubicBezTo>
                    <a:pt x="441" y="430"/>
                    <a:pt x="525" y="489"/>
                    <a:pt x="596" y="525"/>
                  </a:cubicBezTo>
                  <a:cubicBezTo>
                    <a:pt x="668" y="549"/>
                    <a:pt x="739" y="549"/>
                    <a:pt x="822" y="561"/>
                  </a:cubicBezTo>
                  <a:cubicBezTo>
                    <a:pt x="894" y="572"/>
                    <a:pt x="965" y="584"/>
                    <a:pt x="977" y="680"/>
                  </a:cubicBezTo>
                  <a:cubicBezTo>
                    <a:pt x="1001" y="763"/>
                    <a:pt x="930" y="870"/>
                    <a:pt x="846" y="894"/>
                  </a:cubicBezTo>
                  <a:cubicBezTo>
                    <a:pt x="775" y="906"/>
                    <a:pt x="691" y="918"/>
                    <a:pt x="620" y="918"/>
                  </a:cubicBezTo>
                  <a:cubicBezTo>
                    <a:pt x="453" y="942"/>
                    <a:pt x="406" y="1013"/>
                    <a:pt x="394" y="1180"/>
                  </a:cubicBezTo>
                  <a:cubicBezTo>
                    <a:pt x="382" y="1263"/>
                    <a:pt x="370" y="1358"/>
                    <a:pt x="358" y="1442"/>
                  </a:cubicBezTo>
                  <a:cubicBezTo>
                    <a:pt x="346" y="1525"/>
                    <a:pt x="287" y="1573"/>
                    <a:pt x="215" y="1573"/>
                  </a:cubicBezTo>
                  <a:cubicBezTo>
                    <a:pt x="132" y="1573"/>
                    <a:pt x="72" y="1525"/>
                    <a:pt x="60" y="1430"/>
                  </a:cubicBezTo>
                  <a:cubicBezTo>
                    <a:pt x="49" y="1299"/>
                    <a:pt x="37" y="1168"/>
                    <a:pt x="25" y="1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53;p51"/>
            <p:cNvSpPr/>
            <p:nvPr/>
          </p:nvSpPr>
          <p:spPr>
            <a:xfrm>
              <a:off x="8036592" y="1636237"/>
              <a:ext cx="103461" cy="156898"/>
            </a:xfrm>
            <a:custGeom>
              <a:avLst/>
              <a:gdLst/>
              <a:ahLst/>
              <a:cxnLst/>
              <a:rect l="l" t="t" r="r" b="b"/>
              <a:pathLst>
                <a:path w="1061" h="1609" extrusionOk="0">
                  <a:moveTo>
                    <a:pt x="1013" y="953"/>
                  </a:moveTo>
                  <a:cubicBezTo>
                    <a:pt x="1060" y="1239"/>
                    <a:pt x="941" y="1418"/>
                    <a:pt x="691" y="1525"/>
                  </a:cubicBezTo>
                  <a:cubicBezTo>
                    <a:pt x="453" y="1608"/>
                    <a:pt x="227" y="1537"/>
                    <a:pt x="167" y="1287"/>
                  </a:cubicBezTo>
                  <a:cubicBezTo>
                    <a:pt x="155" y="1251"/>
                    <a:pt x="179" y="1203"/>
                    <a:pt x="191" y="1156"/>
                  </a:cubicBezTo>
                  <a:cubicBezTo>
                    <a:pt x="227" y="1168"/>
                    <a:pt x="274" y="1180"/>
                    <a:pt x="298" y="1203"/>
                  </a:cubicBezTo>
                  <a:cubicBezTo>
                    <a:pt x="358" y="1263"/>
                    <a:pt x="429" y="1287"/>
                    <a:pt x="512" y="1263"/>
                  </a:cubicBezTo>
                  <a:cubicBezTo>
                    <a:pt x="620" y="1227"/>
                    <a:pt x="691" y="1168"/>
                    <a:pt x="715" y="1060"/>
                  </a:cubicBezTo>
                  <a:cubicBezTo>
                    <a:pt x="727" y="1025"/>
                    <a:pt x="703" y="965"/>
                    <a:pt x="667" y="965"/>
                  </a:cubicBezTo>
                  <a:cubicBezTo>
                    <a:pt x="536" y="894"/>
                    <a:pt x="393" y="834"/>
                    <a:pt x="239" y="787"/>
                  </a:cubicBezTo>
                  <a:cubicBezTo>
                    <a:pt x="96" y="739"/>
                    <a:pt x="84" y="739"/>
                    <a:pt x="60" y="584"/>
                  </a:cubicBezTo>
                  <a:cubicBezTo>
                    <a:pt x="1" y="322"/>
                    <a:pt x="131" y="156"/>
                    <a:pt x="322" y="25"/>
                  </a:cubicBezTo>
                  <a:cubicBezTo>
                    <a:pt x="370" y="1"/>
                    <a:pt x="453" y="1"/>
                    <a:pt x="512" y="13"/>
                  </a:cubicBezTo>
                  <a:cubicBezTo>
                    <a:pt x="596" y="25"/>
                    <a:pt x="667" y="72"/>
                    <a:pt x="739" y="84"/>
                  </a:cubicBezTo>
                  <a:cubicBezTo>
                    <a:pt x="858" y="120"/>
                    <a:pt x="905" y="191"/>
                    <a:pt x="929" y="298"/>
                  </a:cubicBezTo>
                  <a:cubicBezTo>
                    <a:pt x="965" y="525"/>
                    <a:pt x="1001" y="739"/>
                    <a:pt x="1048" y="953"/>
                  </a:cubicBezTo>
                  <a:close/>
                  <a:moveTo>
                    <a:pt x="501" y="275"/>
                  </a:moveTo>
                  <a:cubicBezTo>
                    <a:pt x="358" y="263"/>
                    <a:pt x="286" y="322"/>
                    <a:pt x="286" y="441"/>
                  </a:cubicBezTo>
                  <a:cubicBezTo>
                    <a:pt x="274" y="572"/>
                    <a:pt x="358" y="668"/>
                    <a:pt x="477" y="668"/>
                  </a:cubicBezTo>
                  <a:cubicBezTo>
                    <a:pt x="596" y="668"/>
                    <a:pt x="691" y="572"/>
                    <a:pt x="703" y="453"/>
                  </a:cubicBezTo>
                  <a:cubicBezTo>
                    <a:pt x="703" y="346"/>
                    <a:pt x="620" y="275"/>
                    <a:pt x="501" y="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54;p51"/>
            <p:cNvSpPr/>
            <p:nvPr/>
          </p:nvSpPr>
          <p:spPr>
            <a:xfrm>
              <a:off x="7898417" y="1639747"/>
              <a:ext cx="101120" cy="149877"/>
            </a:xfrm>
            <a:custGeom>
              <a:avLst/>
              <a:gdLst/>
              <a:ahLst/>
              <a:cxnLst/>
              <a:rect l="l" t="t" r="r" b="b"/>
              <a:pathLst>
                <a:path w="1037" h="1537" extrusionOk="0">
                  <a:moveTo>
                    <a:pt x="1013" y="965"/>
                  </a:moveTo>
                  <a:cubicBezTo>
                    <a:pt x="1013" y="989"/>
                    <a:pt x="1013" y="1001"/>
                    <a:pt x="1013" y="1024"/>
                  </a:cubicBezTo>
                  <a:cubicBezTo>
                    <a:pt x="1037" y="1310"/>
                    <a:pt x="870" y="1453"/>
                    <a:pt x="596" y="1501"/>
                  </a:cubicBezTo>
                  <a:cubicBezTo>
                    <a:pt x="417" y="1536"/>
                    <a:pt x="263" y="1501"/>
                    <a:pt x="167" y="1346"/>
                  </a:cubicBezTo>
                  <a:cubicBezTo>
                    <a:pt x="155" y="1310"/>
                    <a:pt x="155" y="1251"/>
                    <a:pt x="144" y="1203"/>
                  </a:cubicBezTo>
                  <a:cubicBezTo>
                    <a:pt x="191" y="1203"/>
                    <a:pt x="227" y="1191"/>
                    <a:pt x="275" y="1203"/>
                  </a:cubicBezTo>
                  <a:cubicBezTo>
                    <a:pt x="322" y="1215"/>
                    <a:pt x="370" y="1239"/>
                    <a:pt x="417" y="1263"/>
                  </a:cubicBezTo>
                  <a:cubicBezTo>
                    <a:pt x="525" y="1310"/>
                    <a:pt x="644" y="1251"/>
                    <a:pt x="679" y="1132"/>
                  </a:cubicBezTo>
                  <a:cubicBezTo>
                    <a:pt x="727" y="1001"/>
                    <a:pt x="679" y="917"/>
                    <a:pt x="548" y="882"/>
                  </a:cubicBezTo>
                  <a:cubicBezTo>
                    <a:pt x="465" y="858"/>
                    <a:pt x="382" y="846"/>
                    <a:pt x="298" y="822"/>
                  </a:cubicBezTo>
                  <a:cubicBezTo>
                    <a:pt x="167" y="774"/>
                    <a:pt x="36" y="727"/>
                    <a:pt x="13" y="560"/>
                  </a:cubicBezTo>
                  <a:cubicBezTo>
                    <a:pt x="1" y="370"/>
                    <a:pt x="60" y="215"/>
                    <a:pt x="239" y="132"/>
                  </a:cubicBezTo>
                  <a:cubicBezTo>
                    <a:pt x="358" y="72"/>
                    <a:pt x="489" y="36"/>
                    <a:pt x="620" y="24"/>
                  </a:cubicBezTo>
                  <a:cubicBezTo>
                    <a:pt x="798" y="1"/>
                    <a:pt x="906" y="72"/>
                    <a:pt x="941" y="251"/>
                  </a:cubicBezTo>
                  <a:cubicBezTo>
                    <a:pt x="977" y="489"/>
                    <a:pt x="1001" y="727"/>
                    <a:pt x="1025" y="965"/>
                  </a:cubicBezTo>
                  <a:cubicBezTo>
                    <a:pt x="1025" y="965"/>
                    <a:pt x="1025" y="965"/>
                    <a:pt x="1013" y="965"/>
                  </a:cubicBezTo>
                  <a:close/>
                  <a:moveTo>
                    <a:pt x="489" y="215"/>
                  </a:moveTo>
                  <a:cubicBezTo>
                    <a:pt x="382" y="215"/>
                    <a:pt x="251" y="370"/>
                    <a:pt x="251" y="489"/>
                  </a:cubicBezTo>
                  <a:cubicBezTo>
                    <a:pt x="251" y="560"/>
                    <a:pt x="465" y="715"/>
                    <a:pt x="560" y="715"/>
                  </a:cubicBezTo>
                  <a:cubicBezTo>
                    <a:pt x="632" y="715"/>
                    <a:pt x="739" y="548"/>
                    <a:pt x="739" y="453"/>
                  </a:cubicBezTo>
                  <a:cubicBezTo>
                    <a:pt x="739" y="322"/>
                    <a:pt x="620" y="215"/>
                    <a:pt x="489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55;p51"/>
            <p:cNvSpPr/>
            <p:nvPr/>
          </p:nvSpPr>
          <p:spPr>
            <a:xfrm>
              <a:off x="7493254" y="1656032"/>
              <a:ext cx="119648" cy="144026"/>
            </a:xfrm>
            <a:custGeom>
              <a:avLst/>
              <a:gdLst/>
              <a:ahLst/>
              <a:cxnLst/>
              <a:rect l="l" t="t" r="r" b="b"/>
              <a:pathLst>
                <a:path w="1227" h="1477" extrusionOk="0">
                  <a:moveTo>
                    <a:pt x="667" y="155"/>
                  </a:moveTo>
                  <a:cubicBezTo>
                    <a:pt x="727" y="107"/>
                    <a:pt x="774" y="48"/>
                    <a:pt x="834" y="24"/>
                  </a:cubicBezTo>
                  <a:cubicBezTo>
                    <a:pt x="870" y="0"/>
                    <a:pt x="929" y="12"/>
                    <a:pt x="977" y="12"/>
                  </a:cubicBezTo>
                  <a:cubicBezTo>
                    <a:pt x="989" y="60"/>
                    <a:pt x="1001" y="119"/>
                    <a:pt x="977" y="155"/>
                  </a:cubicBezTo>
                  <a:cubicBezTo>
                    <a:pt x="917" y="250"/>
                    <a:pt x="846" y="334"/>
                    <a:pt x="774" y="417"/>
                  </a:cubicBezTo>
                  <a:cubicBezTo>
                    <a:pt x="750" y="441"/>
                    <a:pt x="739" y="476"/>
                    <a:pt x="715" y="500"/>
                  </a:cubicBezTo>
                  <a:cubicBezTo>
                    <a:pt x="798" y="584"/>
                    <a:pt x="905" y="560"/>
                    <a:pt x="1001" y="548"/>
                  </a:cubicBezTo>
                  <a:cubicBezTo>
                    <a:pt x="1155" y="536"/>
                    <a:pt x="1179" y="572"/>
                    <a:pt x="1215" y="738"/>
                  </a:cubicBezTo>
                  <a:cubicBezTo>
                    <a:pt x="1227" y="774"/>
                    <a:pt x="1191" y="822"/>
                    <a:pt x="1167" y="846"/>
                  </a:cubicBezTo>
                  <a:cubicBezTo>
                    <a:pt x="1036" y="953"/>
                    <a:pt x="917" y="1060"/>
                    <a:pt x="774" y="1143"/>
                  </a:cubicBezTo>
                  <a:cubicBezTo>
                    <a:pt x="584" y="1250"/>
                    <a:pt x="393" y="1358"/>
                    <a:pt x="191" y="1453"/>
                  </a:cubicBezTo>
                  <a:cubicBezTo>
                    <a:pt x="143" y="1477"/>
                    <a:pt x="72" y="1477"/>
                    <a:pt x="12" y="1477"/>
                  </a:cubicBezTo>
                  <a:cubicBezTo>
                    <a:pt x="0" y="1477"/>
                    <a:pt x="0" y="1465"/>
                    <a:pt x="0" y="1453"/>
                  </a:cubicBezTo>
                  <a:cubicBezTo>
                    <a:pt x="60" y="1393"/>
                    <a:pt x="119" y="1334"/>
                    <a:pt x="179" y="1274"/>
                  </a:cubicBezTo>
                  <a:cubicBezTo>
                    <a:pt x="203" y="1250"/>
                    <a:pt x="227" y="1238"/>
                    <a:pt x="239" y="1215"/>
                  </a:cubicBezTo>
                  <a:cubicBezTo>
                    <a:pt x="381" y="1084"/>
                    <a:pt x="381" y="1084"/>
                    <a:pt x="262" y="929"/>
                  </a:cubicBezTo>
                  <a:cubicBezTo>
                    <a:pt x="191" y="857"/>
                    <a:pt x="191" y="786"/>
                    <a:pt x="286" y="738"/>
                  </a:cubicBezTo>
                  <a:cubicBezTo>
                    <a:pt x="358" y="691"/>
                    <a:pt x="381" y="643"/>
                    <a:pt x="358" y="560"/>
                  </a:cubicBezTo>
                  <a:cubicBezTo>
                    <a:pt x="334" y="465"/>
                    <a:pt x="358" y="405"/>
                    <a:pt x="465" y="393"/>
                  </a:cubicBezTo>
                  <a:cubicBezTo>
                    <a:pt x="500" y="393"/>
                    <a:pt x="548" y="346"/>
                    <a:pt x="548" y="322"/>
                  </a:cubicBezTo>
                  <a:cubicBezTo>
                    <a:pt x="548" y="286"/>
                    <a:pt x="500" y="262"/>
                    <a:pt x="477" y="226"/>
                  </a:cubicBezTo>
                  <a:cubicBezTo>
                    <a:pt x="453" y="191"/>
                    <a:pt x="393" y="167"/>
                    <a:pt x="393" y="131"/>
                  </a:cubicBezTo>
                  <a:cubicBezTo>
                    <a:pt x="393" y="95"/>
                    <a:pt x="429" y="36"/>
                    <a:pt x="453" y="24"/>
                  </a:cubicBezTo>
                  <a:cubicBezTo>
                    <a:pt x="489" y="12"/>
                    <a:pt x="536" y="36"/>
                    <a:pt x="572" y="60"/>
                  </a:cubicBezTo>
                  <a:cubicBezTo>
                    <a:pt x="620" y="95"/>
                    <a:pt x="643" y="131"/>
                    <a:pt x="667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56;p51"/>
            <p:cNvSpPr/>
            <p:nvPr/>
          </p:nvSpPr>
          <p:spPr>
            <a:xfrm>
              <a:off x="7997099" y="1430779"/>
              <a:ext cx="88346" cy="138273"/>
            </a:xfrm>
            <a:custGeom>
              <a:avLst/>
              <a:gdLst/>
              <a:ahLst/>
              <a:cxnLst/>
              <a:rect l="l" t="t" r="r" b="b"/>
              <a:pathLst>
                <a:path w="906" h="1418" extrusionOk="0">
                  <a:moveTo>
                    <a:pt x="906" y="739"/>
                  </a:moveTo>
                  <a:cubicBezTo>
                    <a:pt x="906" y="941"/>
                    <a:pt x="858" y="1120"/>
                    <a:pt x="691" y="1262"/>
                  </a:cubicBezTo>
                  <a:cubicBezTo>
                    <a:pt x="584" y="1358"/>
                    <a:pt x="406" y="1417"/>
                    <a:pt x="263" y="1346"/>
                  </a:cubicBezTo>
                  <a:cubicBezTo>
                    <a:pt x="48" y="1227"/>
                    <a:pt x="1" y="1155"/>
                    <a:pt x="13" y="893"/>
                  </a:cubicBezTo>
                  <a:cubicBezTo>
                    <a:pt x="25" y="715"/>
                    <a:pt x="13" y="536"/>
                    <a:pt x="25" y="358"/>
                  </a:cubicBezTo>
                  <a:cubicBezTo>
                    <a:pt x="25" y="322"/>
                    <a:pt x="25" y="274"/>
                    <a:pt x="36" y="239"/>
                  </a:cubicBezTo>
                  <a:cubicBezTo>
                    <a:pt x="72" y="0"/>
                    <a:pt x="155" y="36"/>
                    <a:pt x="310" y="36"/>
                  </a:cubicBezTo>
                  <a:cubicBezTo>
                    <a:pt x="370" y="36"/>
                    <a:pt x="429" y="60"/>
                    <a:pt x="489" y="72"/>
                  </a:cubicBezTo>
                  <a:cubicBezTo>
                    <a:pt x="763" y="119"/>
                    <a:pt x="846" y="334"/>
                    <a:pt x="894" y="560"/>
                  </a:cubicBezTo>
                  <a:cubicBezTo>
                    <a:pt x="906" y="620"/>
                    <a:pt x="906" y="679"/>
                    <a:pt x="906" y="739"/>
                  </a:cubicBezTo>
                  <a:close/>
                  <a:moveTo>
                    <a:pt x="358" y="1167"/>
                  </a:moveTo>
                  <a:cubicBezTo>
                    <a:pt x="501" y="1108"/>
                    <a:pt x="620" y="1036"/>
                    <a:pt x="632" y="893"/>
                  </a:cubicBezTo>
                  <a:cubicBezTo>
                    <a:pt x="644" y="774"/>
                    <a:pt x="644" y="655"/>
                    <a:pt x="620" y="536"/>
                  </a:cubicBezTo>
                  <a:cubicBezTo>
                    <a:pt x="596" y="453"/>
                    <a:pt x="548" y="381"/>
                    <a:pt x="501" y="310"/>
                  </a:cubicBezTo>
                  <a:cubicBezTo>
                    <a:pt x="489" y="286"/>
                    <a:pt x="429" y="262"/>
                    <a:pt x="394" y="274"/>
                  </a:cubicBezTo>
                  <a:cubicBezTo>
                    <a:pt x="370" y="274"/>
                    <a:pt x="346" y="334"/>
                    <a:pt x="334" y="370"/>
                  </a:cubicBezTo>
                  <a:cubicBezTo>
                    <a:pt x="334" y="548"/>
                    <a:pt x="322" y="715"/>
                    <a:pt x="322" y="893"/>
                  </a:cubicBezTo>
                  <a:cubicBezTo>
                    <a:pt x="322" y="977"/>
                    <a:pt x="346" y="1072"/>
                    <a:pt x="358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57;p51"/>
            <p:cNvSpPr/>
            <p:nvPr/>
          </p:nvSpPr>
          <p:spPr>
            <a:xfrm>
              <a:off x="7423631" y="1492309"/>
              <a:ext cx="153290" cy="116235"/>
            </a:xfrm>
            <a:custGeom>
              <a:avLst/>
              <a:gdLst/>
              <a:ahLst/>
              <a:cxnLst/>
              <a:rect l="l" t="t" r="r" b="b"/>
              <a:pathLst>
                <a:path w="1572" h="1192" extrusionOk="0">
                  <a:moveTo>
                    <a:pt x="1334" y="0"/>
                  </a:moveTo>
                  <a:cubicBezTo>
                    <a:pt x="1369" y="12"/>
                    <a:pt x="1393" y="12"/>
                    <a:pt x="1429" y="12"/>
                  </a:cubicBezTo>
                  <a:cubicBezTo>
                    <a:pt x="1488" y="36"/>
                    <a:pt x="1512" y="72"/>
                    <a:pt x="1464" y="131"/>
                  </a:cubicBezTo>
                  <a:cubicBezTo>
                    <a:pt x="1405" y="215"/>
                    <a:pt x="1334" y="286"/>
                    <a:pt x="1274" y="370"/>
                  </a:cubicBezTo>
                  <a:cubicBezTo>
                    <a:pt x="1191" y="465"/>
                    <a:pt x="1131" y="596"/>
                    <a:pt x="1167" y="727"/>
                  </a:cubicBezTo>
                  <a:cubicBezTo>
                    <a:pt x="1179" y="774"/>
                    <a:pt x="1226" y="822"/>
                    <a:pt x="1274" y="858"/>
                  </a:cubicBezTo>
                  <a:cubicBezTo>
                    <a:pt x="1334" y="905"/>
                    <a:pt x="1417" y="929"/>
                    <a:pt x="1488" y="977"/>
                  </a:cubicBezTo>
                  <a:cubicBezTo>
                    <a:pt x="1548" y="1012"/>
                    <a:pt x="1572" y="1072"/>
                    <a:pt x="1524" y="1143"/>
                  </a:cubicBezTo>
                  <a:cubicBezTo>
                    <a:pt x="1476" y="1191"/>
                    <a:pt x="1357" y="1179"/>
                    <a:pt x="1345" y="1108"/>
                  </a:cubicBezTo>
                  <a:cubicBezTo>
                    <a:pt x="1274" y="870"/>
                    <a:pt x="1072" y="941"/>
                    <a:pt x="917" y="917"/>
                  </a:cubicBezTo>
                  <a:cubicBezTo>
                    <a:pt x="726" y="893"/>
                    <a:pt x="524" y="893"/>
                    <a:pt x="333" y="858"/>
                  </a:cubicBezTo>
                  <a:cubicBezTo>
                    <a:pt x="238" y="834"/>
                    <a:pt x="143" y="762"/>
                    <a:pt x="60" y="703"/>
                  </a:cubicBezTo>
                  <a:cubicBezTo>
                    <a:pt x="0" y="655"/>
                    <a:pt x="0" y="596"/>
                    <a:pt x="71" y="548"/>
                  </a:cubicBezTo>
                  <a:cubicBezTo>
                    <a:pt x="238" y="429"/>
                    <a:pt x="417" y="310"/>
                    <a:pt x="631" y="310"/>
                  </a:cubicBezTo>
                  <a:cubicBezTo>
                    <a:pt x="667" y="298"/>
                    <a:pt x="714" y="262"/>
                    <a:pt x="750" y="239"/>
                  </a:cubicBezTo>
                  <a:cubicBezTo>
                    <a:pt x="929" y="96"/>
                    <a:pt x="1131" y="36"/>
                    <a:pt x="1334" y="0"/>
                  </a:cubicBezTo>
                  <a:close/>
                  <a:moveTo>
                    <a:pt x="881" y="572"/>
                  </a:moveTo>
                  <a:cubicBezTo>
                    <a:pt x="869" y="536"/>
                    <a:pt x="869" y="489"/>
                    <a:pt x="857" y="441"/>
                  </a:cubicBezTo>
                  <a:cubicBezTo>
                    <a:pt x="845" y="370"/>
                    <a:pt x="798" y="334"/>
                    <a:pt x="750" y="393"/>
                  </a:cubicBezTo>
                  <a:cubicBezTo>
                    <a:pt x="691" y="453"/>
                    <a:pt x="631" y="512"/>
                    <a:pt x="595" y="584"/>
                  </a:cubicBezTo>
                  <a:cubicBezTo>
                    <a:pt x="548" y="655"/>
                    <a:pt x="595" y="739"/>
                    <a:pt x="655" y="751"/>
                  </a:cubicBezTo>
                  <a:cubicBezTo>
                    <a:pt x="786" y="786"/>
                    <a:pt x="881" y="727"/>
                    <a:pt x="881" y="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58;p51"/>
            <p:cNvSpPr/>
            <p:nvPr/>
          </p:nvSpPr>
          <p:spPr>
            <a:xfrm>
              <a:off x="8050536" y="1986890"/>
              <a:ext cx="94100" cy="151047"/>
            </a:xfrm>
            <a:custGeom>
              <a:avLst/>
              <a:gdLst/>
              <a:ahLst/>
              <a:cxnLst/>
              <a:rect l="l" t="t" r="r" b="b"/>
              <a:pathLst>
                <a:path w="965" h="1549" extrusionOk="0">
                  <a:moveTo>
                    <a:pt x="0" y="1501"/>
                  </a:moveTo>
                  <a:cubicBezTo>
                    <a:pt x="119" y="1203"/>
                    <a:pt x="227" y="929"/>
                    <a:pt x="334" y="655"/>
                  </a:cubicBezTo>
                  <a:cubicBezTo>
                    <a:pt x="369" y="560"/>
                    <a:pt x="405" y="465"/>
                    <a:pt x="429" y="370"/>
                  </a:cubicBezTo>
                  <a:cubicBezTo>
                    <a:pt x="441" y="322"/>
                    <a:pt x="429" y="262"/>
                    <a:pt x="429" y="203"/>
                  </a:cubicBezTo>
                  <a:cubicBezTo>
                    <a:pt x="417" y="167"/>
                    <a:pt x="417" y="131"/>
                    <a:pt x="429" y="108"/>
                  </a:cubicBezTo>
                  <a:cubicBezTo>
                    <a:pt x="465" y="36"/>
                    <a:pt x="584" y="1"/>
                    <a:pt x="679" y="24"/>
                  </a:cubicBezTo>
                  <a:cubicBezTo>
                    <a:pt x="762" y="48"/>
                    <a:pt x="774" y="120"/>
                    <a:pt x="762" y="191"/>
                  </a:cubicBezTo>
                  <a:cubicBezTo>
                    <a:pt x="750" y="286"/>
                    <a:pt x="727" y="382"/>
                    <a:pt x="691" y="477"/>
                  </a:cubicBezTo>
                  <a:cubicBezTo>
                    <a:pt x="655" y="596"/>
                    <a:pt x="655" y="691"/>
                    <a:pt x="691" y="798"/>
                  </a:cubicBezTo>
                  <a:cubicBezTo>
                    <a:pt x="703" y="822"/>
                    <a:pt x="715" y="858"/>
                    <a:pt x="715" y="882"/>
                  </a:cubicBezTo>
                  <a:cubicBezTo>
                    <a:pt x="739" y="1013"/>
                    <a:pt x="667" y="1084"/>
                    <a:pt x="536" y="1072"/>
                  </a:cubicBezTo>
                  <a:cubicBezTo>
                    <a:pt x="512" y="1072"/>
                    <a:pt x="477" y="1084"/>
                    <a:pt x="441" y="1096"/>
                  </a:cubicBezTo>
                  <a:cubicBezTo>
                    <a:pt x="453" y="1120"/>
                    <a:pt x="453" y="1179"/>
                    <a:pt x="477" y="1191"/>
                  </a:cubicBezTo>
                  <a:cubicBezTo>
                    <a:pt x="572" y="1239"/>
                    <a:pt x="667" y="1286"/>
                    <a:pt x="762" y="1322"/>
                  </a:cubicBezTo>
                  <a:cubicBezTo>
                    <a:pt x="774" y="1334"/>
                    <a:pt x="798" y="1322"/>
                    <a:pt x="798" y="1334"/>
                  </a:cubicBezTo>
                  <a:cubicBezTo>
                    <a:pt x="858" y="1370"/>
                    <a:pt x="941" y="1405"/>
                    <a:pt x="953" y="1441"/>
                  </a:cubicBezTo>
                  <a:cubicBezTo>
                    <a:pt x="965" y="1548"/>
                    <a:pt x="858" y="1525"/>
                    <a:pt x="798" y="1525"/>
                  </a:cubicBezTo>
                  <a:cubicBezTo>
                    <a:pt x="584" y="1525"/>
                    <a:pt x="358" y="1525"/>
                    <a:pt x="143" y="1525"/>
                  </a:cubicBezTo>
                  <a:cubicBezTo>
                    <a:pt x="96" y="1525"/>
                    <a:pt x="60" y="1513"/>
                    <a:pt x="0" y="1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59;p51"/>
            <p:cNvSpPr/>
            <p:nvPr/>
          </p:nvSpPr>
          <p:spPr>
            <a:xfrm>
              <a:off x="7756830" y="1431949"/>
              <a:ext cx="55777" cy="148707"/>
            </a:xfrm>
            <a:custGeom>
              <a:avLst/>
              <a:gdLst/>
              <a:ahLst/>
              <a:cxnLst/>
              <a:rect l="l" t="t" r="r" b="b"/>
              <a:pathLst>
                <a:path w="572" h="1525" extrusionOk="0">
                  <a:moveTo>
                    <a:pt x="560" y="1108"/>
                  </a:moveTo>
                  <a:cubicBezTo>
                    <a:pt x="548" y="1239"/>
                    <a:pt x="572" y="1370"/>
                    <a:pt x="453" y="1465"/>
                  </a:cubicBezTo>
                  <a:cubicBezTo>
                    <a:pt x="393" y="1501"/>
                    <a:pt x="345" y="1524"/>
                    <a:pt x="322" y="1453"/>
                  </a:cubicBezTo>
                  <a:cubicBezTo>
                    <a:pt x="286" y="1334"/>
                    <a:pt x="238" y="1203"/>
                    <a:pt x="226" y="1072"/>
                  </a:cubicBezTo>
                  <a:cubicBezTo>
                    <a:pt x="203" y="917"/>
                    <a:pt x="214" y="762"/>
                    <a:pt x="191" y="608"/>
                  </a:cubicBezTo>
                  <a:cubicBezTo>
                    <a:pt x="179" y="548"/>
                    <a:pt x="143" y="500"/>
                    <a:pt x="95" y="453"/>
                  </a:cubicBezTo>
                  <a:cubicBezTo>
                    <a:pt x="24" y="393"/>
                    <a:pt x="0" y="322"/>
                    <a:pt x="72" y="250"/>
                  </a:cubicBezTo>
                  <a:cubicBezTo>
                    <a:pt x="131" y="179"/>
                    <a:pt x="203" y="119"/>
                    <a:pt x="286" y="60"/>
                  </a:cubicBezTo>
                  <a:cubicBezTo>
                    <a:pt x="357" y="0"/>
                    <a:pt x="429" y="36"/>
                    <a:pt x="453" y="143"/>
                  </a:cubicBezTo>
                  <a:cubicBezTo>
                    <a:pt x="476" y="346"/>
                    <a:pt x="512" y="560"/>
                    <a:pt x="536" y="774"/>
                  </a:cubicBezTo>
                  <a:cubicBezTo>
                    <a:pt x="548" y="881"/>
                    <a:pt x="548" y="1000"/>
                    <a:pt x="560" y="1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60;p51"/>
            <p:cNvSpPr/>
            <p:nvPr/>
          </p:nvSpPr>
          <p:spPr>
            <a:xfrm>
              <a:off x="7842738" y="1434289"/>
              <a:ext cx="88346" cy="137103"/>
            </a:xfrm>
            <a:custGeom>
              <a:avLst/>
              <a:gdLst/>
              <a:ahLst/>
              <a:cxnLst/>
              <a:rect l="l" t="t" r="r" b="b"/>
              <a:pathLst>
                <a:path w="906" h="1406" extrusionOk="0">
                  <a:moveTo>
                    <a:pt x="0" y="119"/>
                  </a:moveTo>
                  <a:cubicBezTo>
                    <a:pt x="95" y="95"/>
                    <a:pt x="191" y="60"/>
                    <a:pt x="286" y="48"/>
                  </a:cubicBezTo>
                  <a:cubicBezTo>
                    <a:pt x="429" y="24"/>
                    <a:pt x="572" y="12"/>
                    <a:pt x="726" y="0"/>
                  </a:cubicBezTo>
                  <a:cubicBezTo>
                    <a:pt x="857" y="0"/>
                    <a:pt x="905" y="72"/>
                    <a:pt x="857" y="191"/>
                  </a:cubicBezTo>
                  <a:cubicBezTo>
                    <a:pt x="822" y="310"/>
                    <a:pt x="750" y="429"/>
                    <a:pt x="691" y="536"/>
                  </a:cubicBezTo>
                  <a:cubicBezTo>
                    <a:pt x="643" y="619"/>
                    <a:pt x="584" y="691"/>
                    <a:pt x="536" y="786"/>
                  </a:cubicBezTo>
                  <a:cubicBezTo>
                    <a:pt x="488" y="869"/>
                    <a:pt x="441" y="965"/>
                    <a:pt x="476" y="1084"/>
                  </a:cubicBezTo>
                  <a:cubicBezTo>
                    <a:pt x="488" y="1167"/>
                    <a:pt x="465" y="1250"/>
                    <a:pt x="441" y="1334"/>
                  </a:cubicBezTo>
                  <a:cubicBezTo>
                    <a:pt x="441" y="1369"/>
                    <a:pt x="393" y="1405"/>
                    <a:pt x="369" y="1405"/>
                  </a:cubicBezTo>
                  <a:cubicBezTo>
                    <a:pt x="345" y="1405"/>
                    <a:pt x="310" y="1369"/>
                    <a:pt x="298" y="1334"/>
                  </a:cubicBezTo>
                  <a:cubicBezTo>
                    <a:pt x="238" y="1203"/>
                    <a:pt x="238" y="1060"/>
                    <a:pt x="286" y="929"/>
                  </a:cubicBezTo>
                  <a:cubicBezTo>
                    <a:pt x="345" y="762"/>
                    <a:pt x="405" y="584"/>
                    <a:pt x="476" y="417"/>
                  </a:cubicBezTo>
                  <a:cubicBezTo>
                    <a:pt x="536" y="250"/>
                    <a:pt x="512" y="214"/>
                    <a:pt x="334" y="203"/>
                  </a:cubicBezTo>
                  <a:cubicBezTo>
                    <a:pt x="238" y="203"/>
                    <a:pt x="143" y="191"/>
                    <a:pt x="48" y="191"/>
                  </a:cubicBezTo>
                  <a:cubicBezTo>
                    <a:pt x="36" y="179"/>
                    <a:pt x="12" y="167"/>
                    <a:pt x="0" y="155"/>
                  </a:cubicBezTo>
                  <a:cubicBezTo>
                    <a:pt x="0" y="143"/>
                    <a:pt x="0" y="131"/>
                    <a:pt x="0" y="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61;p51"/>
            <p:cNvSpPr/>
            <p:nvPr/>
          </p:nvSpPr>
          <p:spPr>
            <a:xfrm>
              <a:off x="7878720" y="1981039"/>
              <a:ext cx="55777" cy="141783"/>
            </a:xfrm>
            <a:custGeom>
              <a:avLst/>
              <a:gdLst/>
              <a:ahLst/>
              <a:cxnLst/>
              <a:rect l="l" t="t" r="r" b="b"/>
              <a:pathLst>
                <a:path w="572" h="1454" extrusionOk="0">
                  <a:moveTo>
                    <a:pt x="0" y="1275"/>
                  </a:moveTo>
                  <a:cubicBezTo>
                    <a:pt x="48" y="918"/>
                    <a:pt x="84" y="549"/>
                    <a:pt x="143" y="191"/>
                  </a:cubicBezTo>
                  <a:cubicBezTo>
                    <a:pt x="155" y="108"/>
                    <a:pt x="215" y="37"/>
                    <a:pt x="310" y="13"/>
                  </a:cubicBezTo>
                  <a:cubicBezTo>
                    <a:pt x="393" y="1"/>
                    <a:pt x="441" y="72"/>
                    <a:pt x="488" y="132"/>
                  </a:cubicBezTo>
                  <a:cubicBezTo>
                    <a:pt x="572" y="275"/>
                    <a:pt x="572" y="465"/>
                    <a:pt x="453" y="572"/>
                  </a:cubicBezTo>
                  <a:cubicBezTo>
                    <a:pt x="286" y="715"/>
                    <a:pt x="274" y="906"/>
                    <a:pt x="262" y="1096"/>
                  </a:cubicBezTo>
                  <a:cubicBezTo>
                    <a:pt x="262" y="1180"/>
                    <a:pt x="250" y="1251"/>
                    <a:pt x="238" y="1323"/>
                  </a:cubicBezTo>
                  <a:cubicBezTo>
                    <a:pt x="226" y="1406"/>
                    <a:pt x="167" y="1454"/>
                    <a:pt x="84" y="1454"/>
                  </a:cubicBezTo>
                  <a:cubicBezTo>
                    <a:pt x="12" y="1442"/>
                    <a:pt x="12" y="1370"/>
                    <a:pt x="12" y="1311"/>
                  </a:cubicBezTo>
                  <a:lnTo>
                    <a:pt x="12" y="1275"/>
                  </a:lnTo>
                  <a:cubicBezTo>
                    <a:pt x="12" y="1275"/>
                    <a:pt x="0" y="1275"/>
                    <a:pt x="0" y="1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62;p51"/>
            <p:cNvSpPr/>
            <p:nvPr/>
          </p:nvSpPr>
          <p:spPr>
            <a:xfrm>
              <a:off x="8112066" y="1430779"/>
              <a:ext cx="73232" cy="135932"/>
            </a:xfrm>
            <a:custGeom>
              <a:avLst/>
              <a:gdLst/>
              <a:ahLst/>
              <a:cxnLst/>
              <a:rect l="l" t="t" r="r" b="b"/>
              <a:pathLst>
                <a:path w="751" h="1394" extrusionOk="0">
                  <a:moveTo>
                    <a:pt x="96" y="1382"/>
                  </a:moveTo>
                  <a:cubicBezTo>
                    <a:pt x="0" y="929"/>
                    <a:pt x="96" y="477"/>
                    <a:pt x="84" y="0"/>
                  </a:cubicBezTo>
                  <a:cubicBezTo>
                    <a:pt x="227" y="96"/>
                    <a:pt x="310" y="203"/>
                    <a:pt x="334" y="346"/>
                  </a:cubicBezTo>
                  <a:cubicBezTo>
                    <a:pt x="381" y="536"/>
                    <a:pt x="465" y="608"/>
                    <a:pt x="667" y="572"/>
                  </a:cubicBezTo>
                  <a:cubicBezTo>
                    <a:pt x="691" y="572"/>
                    <a:pt x="727" y="584"/>
                    <a:pt x="751" y="596"/>
                  </a:cubicBezTo>
                  <a:cubicBezTo>
                    <a:pt x="739" y="631"/>
                    <a:pt x="739" y="667"/>
                    <a:pt x="727" y="691"/>
                  </a:cubicBezTo>
                  <a:cubicBezTo>
                    <a:pt x="679" y="739"/>
                    <a:pt x="620" y="786"/>
                    <a:pt x="560" y="810"/>
                  </a:cubicBezTo>
                  <a:cubicBezTo>
                    <a:pt x="358" y="893"/>
                    <a:pt x="250" y="1036"/>
                    <a:pt x="215" y="1251"/>
                  </a:cubicBezTo>
                  <a:cubicBezTo>
                    <a:pt x="203" y="1298"/>
                    <a:pt x="167" y="1346"/>
                    <a:pt x="143" y="1393"/>
                  </a:cubicBezTo>
                  <a:cubicBezTo>
                    <a:pt x="131" y="1382"/>
                    <a:pt x="108" y="1382"/>
                    <a:pt x="96" y="1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63;p51"/>
            <p:cNvSpPr/>
            <p:nvPr/>
          </p:nvSpPr>
          <p:spPr>
            <a:xfrm>
              <a:off x="7473459" y="1278660"/>
              <a:ext cx="151047" cy="59288"/>
            </a:xfrm>
            <a:custGeom>
              <a:avLst/>
              <a:gdLst/>
              <a:ahLst/>
              <a:cxnLst/>
              <a:rect l="l" t="t" r="r" b="b"/>
              <a:pathLst>
                <a:path w="1549" h="608" extrusionOk="0">
                  <a:moveTo>
                    <a:pt x="799" y="608"/>
                  </a:moveTo>
                  <a:cubicBezTo>
                    <a:pt x="727" y="608"/>
                    <a:pt x="656" y="608"/>
                    <a:pt x="584" y="608"/>
                  </a:cubicBezTo>
                  <a:cubicBezTo>
                    <a:pt x="370" y="596"/>
                    <a:pt x="251" y="429"/>
                    <a:pt x="132" y="298"/>
                  </a:cubicBezTo>
                  <a:cubicBezTo>
                    <a:pt x="72" y="239"/>
                    <a:pt x="49" y="167"/>
                    <a:pt x="13" y="96"/>
                  </a:cubicBezTo>
                  <a:cubicBezTo>
                    <a:pt x="1" y="72"/>
                    <a:pt x="13" y="36"/>
                    <a:pt x="13" y="13"/>
                  </a:cubicBezTo>
                  <a:cubicBezTo>
                    <a:pt x="37" y="13"/>
                    <a:pt x="72" y="1"/>
                    <a:pt x="96" y="13"/>
                  </a:cubicBezTo>
                  <a:cubicBezTo>
                    <a:pt x="227" y="108"/>
                    <a:pt x="358" y="191"/>
                    <a:pt x="465" y="310"/>
                  </a:cubicBezTo>
                  <a:cubicBezTo>
                    <a:pt x="549" y="394"/>
                    <a:pt x="620" y="417"/>
                    <a:pt x="727" y="394"/>
                  </a:cubicBezTo>
                  <a:cubicBezTo>
                    <a:pt x="942" y="334"/>
                    <a:pt x="1168" y="298"/>
                    <a:pt x="1382" y="251"/>
                  </a:cubicBezTo>
                  <a:cubicBezTo>
                    <a:pt x="1454" y="239"/>
                    <a:pt x="1513" y="251"/>
                    <a:pt x="1537" y="334"/>
                  </a:cubicBezTo>
                  <a:cubicBezTo>
                    <a:pt x="1549" y="429"/>
                    <a:pt x="1525" y="513"/>
                    <a:pt x="1430" y="525"/>
                  </a:cubicBezTo>
                  <a:cubicBezTo>
                    <a:pt x="1275" y="560"/>
                    <a:pt x="1108" y="584"/>
                    <a:pt x="942" y="608"/>
                  </a:cubicBezTo>
                  <a:cubicBezTo>
                    <a:pt x="894" y="608"/>
                    <a:pt x="846" y="608"/>
                    <a:pt x="799" y="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64;p51"/>
            <p:cNvSpPr/>
            <p:nvPr/>
          </p:nvSpPr>
          <p:spPr>
            <a:xfrm>
              <a:off x="7422461" y="1421515"/>
              <a:ext cx="152120" cy="38420"/>
            </a:xfrm>
            <a:custGeom>
              <a:avLst/>
              <a:gdLst/>
              <a:ahLst/>
              <a:cxnLst/>
              <a:rect l="l" t="t" r="r" b="b"/>
              <a:pathLst>
                <a:path w="1560" h="394" extrusionOk="0">
                  <a:moveTo>
                    <a:pt x="381" y="0"/>
                  </a:moveTo>
                  <a:cubicBezTo>
                    <a:pt x="679" y="24"/>
                    <a:pt x="976" y="48"/>
                    <a:pt x="1274" y="72"/>
                  </a:cubicBezTo>
                  <a:cubicBezTo>
                    <a:pt x="1381" y="84"/>
                    <a:pt x="1476" y="119"/>
                    <a:pt x="1536" y="214"/>
                  </a:cubicBezTo>
                  <a:cubicBezTo>
                    <a:pt x="1548" y="250"/>
                    <a:pt x="1560" y="310"/>
                    <a:pt x="1548" y="345"/>
                  </a:cubicBezTo>
                  <a:cubicBezTo>
                    <a:pt x="1536" y="369"/>
                    <a:pt x="1476" y="393"/>
                    <a:pt x="1441" y="393"/>
                  </a:cubicBezTo>
                  <a:cubicBezTo>
                    <a:pt x="1167" y="369"/>
                    <a:pt x="881" y="334"/>
                    <a:pt x="607" y="298"/>
                  </a:cubicBezTo>
                  <a:cubicBezTo>
                    <a:pt x="441" y="262"/>
                    <a:pt x="274" y="226"/>
                    <a:pt x="95" y="179"/>
                  </a:cubicBezTo>
                  <a:cubicBezTo>
                    <a:pt x="60" y="167"/>
                    <a:pt x="36" y="119"/>
                    <a:pt x="0" y="84"/>
                  </a:cubicBezTo>
                  <a:cubicBezTo>
                    <a:pt x="48" y="60"/>
                    <a:pt x="83" y="36"/>
                    <a:pt x="131" y="24"/>
                  </a:cubicBezTo>
                  <a:cubicBezTo>
                    <a:pt x="203" y="12"/>
                    <a:pt x="286" y="12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65;p51"/>
            <p:cNvSpPr/>
            <p:nvPr/>
          </p:nvSpPr>
          <p:spPr>
            <a:xfrm>
              <a:off x="7822943" y="1639747"/>
              <a:ext cx="30326" cy="149877"/>
            </a:xfrm>
            <a:custGeom>
              <a:avLst/>
              <a:gdLst/>
              <a:ahLst/>
              <a:cxnLst/>
              <a:rect l="l" t="t" r="r" b="b"/>
              <a:pathLst>
                <a:path w="311" h="1537" extrusionOk="0">
                  <a:moveTo>
                    <a:pt x="310" y="786"/>
                  </a:moveTo>
                  <a:cubicBezTo>
                    <a:pt x="298" y="965"/>
                    <a:pt x="275" y="1155"/>
                    <a:pt x="263" y="1334"/>
                  </a:cubicBezTo>
                  <a:cubicBezTo>
                    <a:pt x="251" y="1382"/>
                    <a:pt x="239" y="1429"/>
                    <a:pt x="215" y="1465"/>
                  </a:cubicBezTo>
                  <a:cubicBezTo>
                    <a:pt x="191" y="1501"/>
                    <a:pt x="144" y="1536"/>
                    <a:pt x="120" y="1525"/>
                  </a:cubicBezTo>
                  <a:cubicBezTo>
                    <a:pt x="84" y="1513"/>
                    <a:pt x="36" y="1477"/>
                    <a:pt x="36" y="1441"/>
                  </a:cubicBezTo>
                  <a:cubicBezTo>
                    <a:pt x="25" y="1203"/>
                    <a:pt x="13" y="953"/>
                    <a:pt x="13" y="715"/>
                  </a:cubicBezTo>
                  <a:cubicBezTo>
                    <a:pt x="1" y="560"/>
                    <a:pt x="25" y="405"/>
                    <a:pt x="36" y="251"/>
                  </a:cubicBezTo>
                  <a:cubicBezTo>
                    <a:pt x="36" y="179"/>
                    <a:pt x="48" y="120"/>
                    <a:pt x="60" y="60"/>
                  </a:cubicBezTo>
                  <a:cubicBezTo>
                    <a:pt x="60" y="36"/>
                    <a:pt x="84" y="1"/>
                    <a:pt x="108" y="1"/>
                  </a:cubicBezTo>
                  <a:cubicBezTo>
                    <a:pt x="132" y="1"/>
                    <a:pt x="191" y="12"/>
                    <a:pt x="191" y="36"/>
                  </a:cubicBezTo>
                  <a:cubicBezTo>
                    <a:pt x="227" y="155"/>
                    <a:pt x="275" y="286"/>
                    <a:pt x="287" y="405"/>
                  </a:cubicBezTo>
                  <a:cubicBezTo>
                    <a:pt x="298" y="536"/>
                    <a:pt x="287" y="655"/>
                    <a:pt x="287" y="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66;p51"/>
            <p:cNvSpPr/>
            <p:nvPr/>
          </p:nvSpPr>
          <p:spPr>
            <a:xfrm>
              <a:off x="8392998" y="1179978"/>
              <a:ext cx="72062" cy="63968"/>
            </a:xfrm>
            <a:custGeom>
              <a:avLst/>
              <a:gdLst/>
              <a:ahLst/>
              <a:cxnLst/>
              <a:rect l="l" t="t" r="r" b="b"/>
              <a:pathLst>
                <a:path w="739" h="656" extrusionOk="0">
                  <a:moveTo>
                    <a:pt x="739" y="203"/>
                  </a:moveTo>
                  <a:cubicBezTo>
                    <a:pt x="727" y="227"/>
                    <a:pt x="703" y="263"/>
                    <a:pt x="679" y="286"/>
                  </a:cubicBezTo>
                  <a:cubicBezTo>
                    <a:pt x="537" y="405"/>
                    <a:pt x="394" y="525"/>
                    <a:pt x="251" y="644"/>
                  </a:cubicBezTo>
                  <a:cubicBezTo>
                    <a:pt x="251" y="656"/>
                    <a:pt x="227" y="656"/>
                    <a:pt x="215" y="656"/>
                  </a:cubicBezTo>
                  <a:cubicBezTo>
                    <a:pt x="144" y="596"/>
                    <a:pt x="72" y="548"/>
                    <a:pt x="13" y="477"/>
                  </a:cubicBezTo>
                  <a:cubicBezTo>
                    <a:pt x="1" y="453"/>
                    <a:pt x="25" y="370"/>
                    <a:pt x="48" y="334"/>
                  </a:cubicBezTo>
                  <a:cubicBezTo>
                    <a:pt x="179" y="191"/>
                    <a:pt x="334" y="84"/>
                    <a:pt x="525" y="24"/>
                  </a:cubicBezTo>
                  <a:cubicBezTo>
                    <a:pt x="608" y="1"/>
                    <a:pt x="739" y="108"/>
                    <a:pt x="739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67;p51"/>
            <p:cNvSpPr/>
            <p:nvPr/>
          </p:nvSpPr>
          <p:spPr>
            <a:xfrm>
              <a:off x="7980912" y="1283340"/>
              <a:ext cx="92929" cy="31399"/>
            </a:xfrm>
            <a:custGeom>
              <a:avLst/>
              <a:gdLst/>
              <a:ahLst/>
              <a:cxnLst/>
              <a:rect l="l" t="t" r="r" b="b"/>
              <a:pathLst>
                <a:path w="953" h="322" extrusionOk="0">
                  <a:moveTo>
                    <a:pt x="452" y="322"/>
                  </a:moveTo>
                  <a:cubicBezTo>
                    <a:pt x="369" y="322"/>
                    <a:pt x="262" y="310"/>
                    <a:pt x="167" y="298"/>
                  </a:cubicBezTo>
                  <a:cubicBezTo>
                    <a:pt x="131" y="298"/>
                    <a:pt x="83" y="274"/>
                    <a:pt x="48" y="250"/>
                  </a:cubicBezTo>
                  <a:cubicBezTo>
                    <a:pt x="0" y="203"/>
                    <a:pt x="0" y="131"/>
                    <a:pt x="71" y="107"/>
                  </a:cubicBezTo>
                  <a:cubicBezTo>
                    <a:pt x="321" y="24"/>
                    <a:pt x="583" y="0"/>
                    <a:pt x="833" y="72"/>
                  </a:cubicBezTo>
                  <a:cubicBezTo>
                    <a:pt x="893" y="84"/>
                    <a:pt x="953" y="96"/>
                    <a:pt x="941" y="179"/>
                  </a:cubicBezTo>
                  <a:cubicBezTo>
                    <a:pt x="941" y="274"/>
                    <a:pt x="869" y="286"/>
                    <a:pt x="810" y="298"/>
                  </a:cubicBezTo>
                  <a:cubicBezTo>
                    <a:pt x="702" y="310"/>
                    <a:pt x="583" y="310"/>
                    <a:pt x="452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68;p51"/>
            <p:cNvSpPr/>
            <p:nvPr/>
          </p:nvSpPr>
          <p:spPr>
            <a:xfrm>
              <a:off x="7529236" y="1361155"/>
              <a:ext cx="65138" cy="40663"/>
            </a:xfrm>
            <a:custGeom>
              <a:avLst/>
              <a:gdLst/>
              <a:ahLst/>
              <a:cxnLst/>
              <a:rect l="l" t="t" r="r" b="b"/>
              <a:pathLst>
                <a:path w="668" h="417" extrusionOk="0">
                  <a:moveTo>
                    <a:pt x="489" y="417"/>
                  </a:moveTo>
                  <a:cubicBezTo>
                    <a:pt x="465" y="417"/>
                    <a:pt x="441" y="417"/>
                    <a:pt x="417" y="393"/>
                  </a:cubicBezTo>
                  <a:cubicBezTo>
                    <a:pt x="298" y="322"/>
                    <a:pt x="167" y="238"/>
                    <a:pt x="48" y="155"/>
                  </a:cubicBezTo>
                  <a:cubicBezTo>
                    <a:pt x="24" y="143"/>
                    <a:pt x="0" y="60"/>
                    <a:pt x="12" y="60"/>
                  </a:cubicBezTo>
                  <a:cubicBezTo>
                    <a:pt x="48" y="24"/>
                    <a:pt x="108" y="0"/>
                    <a:pt x="143" y="0"/>
                  </a:cubicBezTo>
                  <a:cubicBezTo>
                    <a:pt x="286" y="48"/>
                    <a:pt x="429" y="95"/>
                    <a:pt x="560" y="155"/>
                  </a:cubicBezTo>
                  <a:cubicBezTo>
                    <a:pt x="608" y="179"/>
                    <a:pt x="667" y="250"/>
                    <a:pt x="655" y="298"/>
                  </a:cubicBezTo>
                  <a:cubicBezTo>
                    <a:pt x="655" y="369"/>
                    <a:pt x="572" y="405"/>
                    <a:pt x="489" y="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69;p51"/>
            <p:cNvSpPr/>
            <p:nvPr/>
          </p:nvSpPr>
          <p:spPr>
            <a:xfrm>
              <a:off x="8233956" y="1486458"/>
              <a:ext cx="45343" cy="62798"/>
            </a:xfrm>
            <a:custGeom>
              <a:avLst/>
              <a:gdLst/>
              <a:ahLst/>
              <a:cxnLst/>
              <a:rect l="l" t="t" r="r" b="b"/>
              <a:pathLst>
                <a:path w="465" h="644" extrusionOk="0">
                  <a:moveTo>
                    <a:pt x="1" y="1"/>
                  </a:moveTo>
                  <a:cubicBezTo>
                    <a:pt x="167" y="37"/>
                    <a:pt x="263" y="108"/>
                    <a:pt x="322" y="227"/>
                  </a:cubicBezTo>
                  <a:cubicBezTo>
                    <a:pt x="370" y="346"/>
                    <a:pt x="417" y="453"/>
                    <a:pt x="465" y="572"/>
                  </a:cubicBezTo>
                  <a:cubicBezTo>
                    <a:pt x="465" y="584"/>
                    <a:pt x="465" y="596"/>
                    <a:pt x="465" y="620"/>
                  </a:cubicBezTo>
                  <a:cubicBezTo>
                    <a:pt x="393" y="644"/>
                    <a:pt x="322" y="632"/>
                    <a:pt x="251" y="584"/>
                  </a:cubicBezTo>
                  <a:cubicBezTo>
                    <a:pt x="215" y="561"/>
                    <a:pt x="155" y="561"/>
                    <a:pt x="96" y="549"/>
                  </a:cubicBezTo>
                  <a:cubicBezTo>
                    <a:pt x="108" y="477"/>
                    <a:pt x="120" y="382"/>
                    <a:pt x="108" y="299"/>
                  </a:cubicBezTo>
                  <a:cubicBezTo>
                    <a:pt x="96" y="203"/>
                    <a:pt x="48" y="12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70;p51"/>
            <p:cNvSpPr/>
            <p:nvPr/>
          </p:nvSpPr>
          <p:spPr>
            <a:xfrm>
              <a:off x="7968138" y="1994983"/>
              <a:ext cx="31399" cy="59385"/>
            </a:xfrm>
            <a:custGeom>
              <a:avLst/>
              <a:gdLst/>
              <a:ahLst/>
              <a:cxnLst/>
              <a:rect l="l" t="t" r="r" b="b"/>
              <a:pathLst>
                <a:path w="322" h="609" extrusionOk="0">
                  <a:moveTo>
                    <a:pt x="155" y="1"/>
                  </a:moveTo>
                  <a:cubicBezTo>
                    <a:pt x="298" y="120"/>
                    <a:pt x="322" y="429"/>
                    <a:pt x="202" y="560"/>
                  </a:cubicBezTo>
                  <a:cubicBezTo>
                    <a:pt x="155" y="608"/>
                    <a:pt x="131" y="572"/>
                    <a:pt x="95" y="537"/>
                  </a:cubicBezTo>
                  <a:cubicBezTo>
                    <a:pt x="24" y="429"/>
                    <a:pt x="0" y="132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71;p51"/>
            <p:cNvSpPr/>
            <p:nvPr/>
          </p:nvSpPr>
          <p:spPr>
            <a:xfrm>
              <a:off x="8247900" y="1443553"/>
              <a:ext cx="50024" cy="29156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512" y="36"/>
                  </a:moveTo>
                  <a:cubicBezTo>
                    <a:pt x="417" y="167"/>
                    <a:pt x="286" y="250"/>
                    <a:pt x="155" y="286"/>
                  </a:cubicBezTo>
                  <a:cubicBezTo>
                    <a:pt x="120" y="298"/>
                    <a:pt x="48" y="215"/>
                    <a:pt x="0" y="167"/>
                  </a:cubicBezTo>
                  <a:cubicBezTo>
                    <a:pt x="0" y="167"/>
                    <a:pt x="36" y="96"/>
                    <a:pt x="60" y="84"/>
                  </a:cubicBezTo>
                  <a:cubicBezTo>
                    <a:pt x="203" y="12"/>
                    <a:pt x="346" y="0"/>
                    <a:pt x="51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72;p51"/>
            <p:cNvSpPr/>
            <p:nvPr/>
          </p:nvSpPr>
          <p:spPr>
            <a:xfrm>
              <a:off x="7443328" y="1672219"/>
              <a:ext cx="44173" cy="21063"/>
            </a:xfrm>
            <a:custGeom>
              <a:avLst/>
              <a:gdLst/>
              <a:ahLst/>
              <a:cxnLst/>
              <a:rect l="l" t="t" r="r" b="b"/>
              <a:pathLst>
                <a:path w="453" h="216" extrusionOk="0">
                  <a:moveTo>
                    <a:pt x="155" y="215"/>
                  </a:moveTo>
                  <a:cubicBezTo>
                    <a:pt x="131" y="215"/>
                    <a:pt x="119" y="215"/>
                    <a:pt x="108" y="215"/>
                  </a:cubicBezTo>
                  <a:cubicBezTo>
                    <a:pt x="72" y="191"/>
                    <a:pt x="36" y="168"/>
                    <a:pt x="0" y="144"/>
                  </a:cubicBezTo>
                  <a:cubicBezTo>
                    <a:pt x="36" y="108"/>
                    <a:pt x="48" y="49"/>
                    <a:pt x="84" y="37"/>
                  </a:cubicBezTo>
                  <a:cubicBezTo>
                    <a:pt x="203" y="1"/>
                    <a:pt x="310" y="60"/>
                    <a:pt x="417" y="108"/>
                  </a:cubicBezTo>
                  <a:cubicBezTo>
                    <a:pt x="429" y="108"/>
                    <a:pt x="453" y="144"/>
                    <a:pt x="441" y="144"/>
                  </a:cubicBezTo>
                  <a:cubicBezTo>
                    <a:pt x="441" y="168"/>
                    <a:pt x="417" y="180"/>
                    <a:pt x="393" y="180"/>
                  </a:cubicBezTo>
                  <a:cubicBezTo>
                    <a:pt x="322" y="191"/>
                    <a:pt x="239" y="203"/>
                    <a:pt x="155" y="215"/>
                  </a:cubicBezTo>
                  <a:cubicBezTo>
                    <a:pt x="155" y="215"/>
                    <a:pt x="155" y="215"/>
                    <a:pt x="155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73;p51"/>
            <p:cNvSpPr/>
            <p:nvPr/>
          </p:nvSpPr>
          <p:spPr>
            <a:xfrm>
              <a:off x="8040102" y="2003174"/>
              <a:ext cx="44173" cy="17455"/>
            </a:xfrm>
            <a:custGeom>
              <a:avLst/>
              <a:gdLst/>
              <a:ahLst/>
              <a:cxnLst/>
              <a:rect l="l" t="t" r="r" b="b"/>
              <a:pathLst>
                <a:path w="453" h="179" extrusionOk="0">
                  <a:moveTo>
                    <a:pt x="453" y="167"/>
                  </a:moveTo>
                  <a:cubicBezTo>
                    <a:pt x="322" y="167"/>
                    <a:pt x="191" y="179"/>
                    <a:pt x="60" y="179"/>
                  </a:cubicBezTo>
                  <a:cubicBezTo>
                    <a:pt x="36" y="179"/>
                    <a:pt x="0" y="107"/>
                    <a:pt x="12" y="84"/>
                  </a:cubicBezTo>
                  <a:cubicBezTo>
                    <a:pt x="24" y="48"/>
                    <a:pt x="72" y="0"/>
                    <a:pt x="107" y="0"/>
                  </a:cubicBezTo>
                  <a:cubicBezTo>
                    <a:pt x="226" y="0"/>
                    <a:pt x="357" y="36"/>
                    <a:pt x="453" y="119"/>
                  </a:cubicBezTo>
                  <a:cubicBezTo>
                    <a:pt x="453" y="131"/>
                    <a:pt x="453" y="155"/>
                    <a:pt x="453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74;p51"/>
            <p:cNvSpPr/>
            <p:nvPr/>
          </p:nvSpPr>
          <p:spPr>
            <a:xfrm>
              <a:off x="8151559" y="1436532"/>
              <a:ext cx="39590" cy="19893"/>
            </a:xfrm>
            <a:custGeom>
              <a:avLst/>
              <a:gdLst/>
              <a:ahLst/>
              <a:cxnLst/>
              <a:rect l="l" t="t" r="r" b="b"/>
              <a:pathLst>
                <a:path w="406" h="204" extrusionOk="0">
                  <a:moveTo>
                    <a:pt x="405" y="84"/>
                  </a:moveTo>
                  <a:cubicBezTo>
                    <a:pt x="310" y="203"/>
                    <a:pt x="191" y="191"/>
                    <a:pt x="72" y="180"/>
                  </a:cubicBezTo>
                  <a:cubicBezTo>
                    <a:pt x="48" y="180"/>
                    <a:pt x="24" y="144"/>
                    <a:pt x="12" y="108"/>
                  </a:cubicBezTo>
                  <a:cubicBezTo>
                    <a:pt x="0" y="96"/>
                    <a:pt x="24" y="60"/>
                    <a:pt x="36" y="49"/>
                  </a:cubicBezTo>
                  <a:cubicBezTo>
                    <a:pt x="95" y="1"/>
                    <a:pt x="346" y="25"/>
                    <a:pt x="405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75;p51"/>
            <p:cNvSpPr/>
            <p:nvPr/>
          </p:nvSpPr>
          <p:spPr>
            <a:xfrm>
              <a:off x="7466536" y="1729166"/>
              <a:ext cx="19795" cy="24476"/>
            </a:xfrm>
            <a:custGeom>
              <a:avLst/>
              <a:gdLst/>
              <a:ahLst/>
              <a:cxnLst/>
              <a:rect l="l" t="t" r="r" b="b"/>
              <a:pathLst>
                <a:path w="203" h="251" extrusionOk="0">
                  <a:moveTo>
                    <a:pt x="203" y="191"/>
                  </a:moveTo>
                  <a:cubicBezTo>
                    <a:pt x="191" y="203"/>
                    <a:pt x="155" y="238"/>
                    <a:pt x="120" y="250"/>
                  </a:cubicBezTo>
                  <a:cubicBezTo>
                    <a:pt x="36" y="250"/>
                    <a:pt x="1" y="179"/>
                    <a:pt x="1" y="107"/>
                  </a:cubicBezTo>
                  <a:cubicBezTo>
                    <a:pt x="1" y="84"/>
                    <a:pt x="48" y="24"/>
                    <a:pt x="84" y="24"/>
                  </a:cubicBezTo>
                  <a:cubicBezTo>
                    <a:pt x="143" y="0"/>
                    <a:pt x="203" y="72"/>
                    <a:pt x="203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76;p51"/>
            <p:cNvSpPr/>
            <p:nvPr/>
          </p:nvSpPr>
          <p:spPr>
            <a:xfrm>
              <a:off x="8303580" y="1443553"/>
              <a:ext cx="17552" cy="33739"/>
            </a:xfrm>
            <a:custGeom>
              <a:avLst/>
              <a:gdLst/>
              <a:ahLst/>
              <a:cxnLst/>
              <a:rect l="l" t="t" r="r" b="b"/>
              <a:pathLst>
                <a:path w="180" h="346" extrusionOk="0">
                  <a:moveTo>
                    <a:pt x="132" y="0"/>
                  </a:moveTo>
                  <a:cubicBezTo>
                    <a:pt x="180" y="108"/>
                    <a:pt x="180" y="203"/>
                    <a:pt x="144" y="298"/>
                  </a:cubicBezTo>
                  <a:cubicBezTo>
                    <a:pt x="132" y="322"/>
                    <a:pt x="96" y="346"/>
                    <a:pt x="72" y="346"/>
                  </a:cubicBezTo>
                  <a:cubicBezTo>
                    <a:pt x="60" y="334"/>
                    <a:pt x="37" y="310"/>
                    <a:pt x="37" y="286"/>
                  </a:cubicBezTo>
                  <a:cubicBezTo>
                    <a:pt x="1" y="191"/>
                    <a:pt x="49" y="72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77;p51"/>
            <p:cNvSpPr/>
            <p:nvPr/>
          </p:nvSpPr>
          <p:spPr>
            <a:xfrm>
              <a:off x="8571836" y="1363398"/>
              <a:ext cx="17455" cy="19893"/>
            </a:xfrm>
            <a:custGeom>
              <a:avLst/>
              <a:gdLst/>
              <a:ahLst/>
              <a:cxnLst/>
              <a:rect l="l" t="t" r="r" b="b"/>
              <a:pathLst>
                <a:path w="179" h="204" extrusionOk="0">
                  <a:moveTo>
                    <a:pt x="84" y="203"/>
                  </a:moveTo>
                  <a:cubicBezTo>
                    <a:pt x="48" y="144"/>
                    <a:pt x="0" y="108"/>
                    <a:pt x="0" y="84"/>
                  </a:cubicBezTo>
                  <a:cubicBezTo>
                    <a:pt x="12" y="48"/>
                    <a:pt x="60" y="1"/>
                    <a:pt x="96" y="1"/>
                  </a:cubicBezTo>
                  <a:cubicBezTo>
                    <a:pt x="119" y="1"/>
                    <a:pt x="179" y="48"/>
                    <a:pt x="179" y="72"/>
                  </a:cubicBezTo>
                  <a:cubicBezTo>
                    <a:pt x="167" y="108"/>
                    <a:pt x="131" y="144"/>
                    <a:pt x="84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78;p51"/>
            <p:cNvSpPr/>
            <p:nvPr/>
          </p:nvSpPr>
          <p:spPr>
            <a:xfrm>
              <a:off x="7501348" y="1674559"/>
              <a:ext cx="17552" cy="19893"/>
            </a:xfrm>
            <a:custGeom>
              <a:avLst/>
              <a:gdLst/>
              <a:ahLst/>
              <a:cxnLst/>
              <a:rect l="l" t="t" r="r" b="b"/>
              <a:pathLst>
                <a:path w="180" h="204" extrusionOk="0">
                  <a:moveTo>
                    <a:pt x="179" y="84"/>
                  </a:moveTo>
                  <a:cubicBezTo>
                    <a:pt x="132" y="132"/>
                    <a:pt x="96" y="167"/>
                    <a:pt x="60" y="203"/>
                  </a:cubicBezTo>
                  <a:cubicBezTo>
                    <a:pt x="48" y="179"/>
                    <a:pt x="1" y="144"/>
                    <a:pt x="13" y="132"/>
                  </a:cubicBezTo>
                  <a:cubicBezTo>
                    <a:pt x="25" y="84"/>
                    <a:pt x="60" y="48"/>
                    <a:pt x="96" y="1"/>
                  </a:cubicBezTo>
                  <a:cubicBezTo>
                    <a:pt x="120" y="25"/>
                    <a:pt x="144" y="48"/>
                    <a:pt x="179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79;p51"/>
            <p:cNvSpPr/>
            <p:nvPr/>
          </p:nvSpPr>
          <p:spPr>
            <a:xfrm>
              <a:off x="8267598" y="1286851"/>
              <a:ext cx="21063" cy="15114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215" y="60"/>
                  </a:moveTo>
                  <a:cubicBezTo>
                    <a:pt x="156" y="107"/>
                    <a:pt x="120" y="155"/>
                    <a:pt x="84" y="143"/>
                  </a:cubicBezTo>
                  <a:cubicBezTo>
                    <a:pt x="60" y="143"/>
                    <a:pt x="37" y="95"/>
                    <a:pt x="1" y="60"/>
                  </a:cubicBezTo>
                  <a:cubicBezTo>
                    <a:pt x="37" y="36"/>
                    <a:pt x="60" y="0"/>
                    <a:pt x="96" y="0"/>
                  </a:cubicBezTo>
                  <a:cubicBezTo>
                    <a:pt x="120" y="0"/>
                    <a:pt x="156" y="36"/>
                    <a:pt x="215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80;p51"/>
            <p:cNvSpPr/>
            <p:nvPr/>
          </p:nvSpPr>
          <p:spPr>
            <a:xfrm>
              <a:off x="8090028" y="1046484"/>
              <a:ext cx="17455" cy="1755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179" y="96"/>
                  </a:moveTo>
                  <a:cubicBezTo>
                    <a:pt x="131" y="131"/>
                    <a:pt x="107" y="179"/>
                    <a:pt x="84" y="167"/>
                  </a:cubicBezTo>
                  <a:cubicBezTo>
                    <a:pt x="48" y="167"/>
                    <a:pt x="0" y="120"/>
                    <a:pt x="0" y="108"/>
                  </a:cubicBezTo>
                  <a:cubicBezTo>
                    <a:pt x="12" y="72"/>
                    <a:pt x="48" y="24"/>
                    <a:pt x="72" y="12"/>
                  </a:cubicBezTo>
                  <a:cubicBezTo>
                    <a:pt x="95" y="0"/>
                    <a:pt x="131" y="48"/>
                    <a:pt x="179" y="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81;p51"/>
            <p:cNvSpPr/>
            <p:nvPr/>
          </p:nvSpPr>
          <p:spPr>
            <a:xfrm>
              <a:off x="7386479" y="1332096"/>
              <a:ext cx="15114" cy="12872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155" y="84"/>
                  </a:moveTo>
                  <a:cubicBezTo>
                    <a:pt x="131" y="96"/>
                    <a:pt x="95" y="131"/>
                    <a:pt x="71" y="131"/>
                  </a:cubicBezTo>
                  <a:cubicBezTo>
                    <a:pt x="48" y="131"/>
                    <a:pt x="24" y="96"/>
                    <a:pt x="0" y="84"/>
                  </a:cubicBezTo>
                  <a:cubicBezTo>
                    <a:pt x="24" y="60"/>
                    <a:pt x="36" y="24"/>
                    <a:pt x="71" y="12"/>
                  </a:cubicBezTo>
                  <a:cubicBezTo>
                    <a:pt x="95" y="0"/>
                    <a:pt x="131" y="36"/>
                    <a:pt x="155" y="48"/>
                  </a:cubicBezTo>
                  <a:cubicBezTo>
                    <a:pt x="155" y="60"/>
                    <a:pt x="155" y="72"/>
                    <a:pt x="155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82;p51"/>
            <p:cNvSpPr/>
            <p:nvPr/>
          </p:nvSpPr>
          <p:spPr>
            <a:xfrm>
              <a:off x="8548628" y="1181148"/>
              <a:ext cx="16285" cy="12872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95" y="132"/>
                  </a:moveTo>
                  <a:cubicBezTo>
                    <a:pt x="60" y="108"/>
                    <a:pt x="36" y="84"/>
                    <a:pt x="0" y="60"/>
                  </a:cubicBezTo>
                  <a:cubicBezTo>
                    <a:pt x="36" y="36"/>
                    <a:pt x="60" y="1"/>
                    <a:pt x="95" y="1"/>
                  </a:cubicBezTo>
                  <a:cubicBezTo>
                    <a:pt x="119" y="1"/>
                    <a:pt x="143" y="36"/>
                    <a:pt x="167" y="60"/>
                  </a:cubicBezTo>
                  <a:cubicBezTo>
                    <a:pt x="143" y="84"/>
                    <a:pt x="131" y="108"/>
                    <a:pt x="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83;p51"/>
            <p:cNvSpPr/>
            <p:nvPr/>
          </p:nvSpPr>
          <p:spPr>
            <a:xfrm>
              <a:off x="7461855" y="1327416"/>
              <a:ext cx="9459" cy="21063"/>
            </a:xfrm>
            <a:custGeom>
              <a:avLst/>
              <a:gdLst/>
              <a:ahLst/>
              <a:cxnLst/>
              <a:rect l="l" t="t" r="r" b="b"/>
              <a:pathLst>
                <a:path w="97" h="216" extrusionOk="0">
                  <a:moveTo>
                    <a:pt x="49" y="215"/>
                  </a:moveTo>
                  <a:cubicBezTo>
                    <a:pt x="25" y="167"/>
                    <a:pt x="13" y="120"/>
                    <a:pt x="1" y="72"/>
                  </a:cubicBezTo>
                  <a:cubicBezTo>
                    <a:pt x="1" y="48"/>
                    <a:pt x="25" y="25"/>
                    <a:pt x="37" y="1"/>
                  </a:cubicBezTo>
                  <a:cubicBezTo>
                    <a:pt x="60" y="25"/>
                    <a:pt x="84" y="36"/>
                    <a:pt x="84" y="60"/>
                  </a:cubicBezTo>
                  <a:cubicBezTo>
                    <a:pt x="96" y="108"/>
                    <a:pt x="84" y="167"/>
                    <a:pt x="72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84;p51"/>
            <p:cNvSpPr/>
            <p:nvPr/>
          </p:nvSpPr>
          <p:spPr>
            <a:xfrm>
              <a:off x="8470813" y="1176467"/>
              <a:ext cx="10531" cy="16382"/>
            </a:xfrm>
            <a:custGeom>
              <a:avLst/>
              <a:gdLst/>
              <a:ahLst/>
              <a:cxnLst/>
              <a:rect l="l" t="t" r="r" b="b"/>
              <a:pathLst>
                <a:path w="108" h="168" extrusionOk="0">
                  <a:moveTo>
                    <a:pt x="96" y="168"/>
                  </a:moveTo>
                  <a:cubicBezTo>
                    <a:pt x="0" y="108"/>
                    <a:pt x="12" y="49"/>
                    <a:pt x="48" y="1"/>
                  </a:cubicBezTo>
                  <a:cubicBezTo>
                    <a:pt x="60" y="1"/>
                    <a:pt x="96" y="1"/>
                    <a:pt x="108" y="1"/>
                  </a:cubicBezTo>
                  <a:cubicBezTo>
                    <a:pt x="108" y="49"/>
                    <a:pt x="108" y="96"/>
                    <a:pt x="96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85;p51"/>
            <p:cNvSpPr/>
            <p:nvPr/>
          </p:nvSpPr>
          <p:spPr>
            <a:xfrm>
              <a:off x="7963458" y="2122724"/>
              <a:ext cx="14042" cy="14042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60"/>
                  </a:moveTo>
                  <a:cubicBezTo>
                    <a:pt x="96" y="96"/>
                    <a:pt x="72" y="120"/>
                    <a:pt x="48" y="143"/>
                  </a:cubicBezTo>
                  <a:cubicBezTo>
                    <a:pt x="24" y="132"/>
                    <a:pt x="0" y="108"/>
                    <a:pt x="0" y="96"/>
                  </a:cubicBezTo>
                  <a:cubicBezTo>
                    <a:pt x="12" y="60"/>
                    <a:pt x="36" y="24"/>
                    <a:pt x="60" y="12"/>
                  </a:cubicBezTo>
                  <a:cubicBezTo>
                    <a:pt x="72" y="1"/>
                    <a:pt x="108" y="36"/>
                    <a:pt x="143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86;p51"/>
            <p:cNvSpPr/>
            <p:nvPr/>
          </p:nvSpPr>
          <p:spPr>
            <a:xfrm>
              <a:off x="7476970" y="1354134"/>
              <a:ext cx="7118" cy="14042"/>
            </a:xfrm>
            <a:custGeom>
              <a:avLst/>
              <a:gdLst/>
              <a:ahLst/>
              <a:cxnLst/>
              <a:rect l="l" t="t" r="r" b="b"/>
              <a:pathLst>
                <a:path w="73" h="144" extrusionOk="0">
                  <a:moveTo>
                    <a:pt x="13" y="143"/>
                  </a:moveTo>
                  <a:cubicBezTo>
                    <a:pt x="13" y="108"/>
                    <a:pt x="1" y="60"/>
                    <a:pt x="1" y="24"/>
                  </a:cubicBezTo>
                  <a:cubicBezTo>
                    <a:pt x="1" y="13"/>
                    <a:pt x="25" y="1"/>
                    <a:pt x="48" y="1"/>
                  </a:cubicBezTo>
                  <a:cubicBezTo>
                    <a:pt x="60" y="48"/>
                    <a:pt x="60" y="84"/>
                    <a:pt x="72" y="132"/>
                  </a:cubicBezTo>
                  <a:cubicBezTo>
                    <a:pt x="60" y="132"/>
                    <a:pt x="36" y="143"/>
                    <a:pt x="13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87;p51"/>
            <p:cNvSpPr/>
            <p:nvPr/>
          </p:nvSpPr>
          <p:spPr>
            <a:xfrm>
              <a:off x="7942590" y="952482"/>
              <a:ext cx="10531" cy="10531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36" y="0"/>
                  </a:moveTo>
                  <a:cubicBezTo>
                    <a:pt x="60" y="24"/>
                    <a:pt x="83" y="36"/>
                    <a:pt x="107" y="60"/>
                  </a:cubicBezTo>
                  <a:lnTo>
                    <a:pt x="107" y="95"/>
                  </a:lnTo>
                  <a:cubicBezTo>
                    <a:pt x="72" y="95"/>
                    <a:pt x="36" y="95"/>
                    <a:pt x="0" y="107"/>
                  </a:cubicBezTo>
                  <a:lnTo>
                    <a:pt x="0" y="0"/>
                  </a:lnTo>
                  <a:cubicBezTo>
                    <a:pt x="12" y="0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54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" name="Google Shape;2217;p50"/>
          <p:cNvSpPr txBox="1">
            <a:spLocks/>
          </p:cNvSpPr>
          <p:nvPr/>
        </p:nvSpPr>
        <p:spPr>
          <a:xfrm>
            <a:off x="1101000" y="771873"/>
            <a:ext cx="999000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8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목 차</a:t>
            </a:r>
            <a:endParaRPr lang="ko-KR" altLang="en-US" sz="28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cxnSp>
        <p:nvCxnSpPr>
          <p:cNvPr id="2" name="직선 연결선 1"/>
          <p:cNvCxnSpPr>
            <a:stCxn id="7" idx="6"/>
          </p:cNvCxnSpPr>
          <p:nvPr/>
        </p:nvCxnSpPr>
        <p:spPr>
          <a:xfrm flipV="1">
            <a:off x="4130600" y="3701131"/>
            <a:ext cx="4816428" cy="5348"/>
          </a:xfrm>
          <a:prstGeom prst="line">
            <a:avLst/>
          </a:prstGeom>
          <a:ln w="19050">
            <a:solidFill>
              <a:srgbClr val="644F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2700013" y="3285570"/>
            <a:ext cx="2060202" cy="1950136"/>
            <a:chOff x="1787421" y="3805998"/>
            <a:chExt cx="2060202" cy="1950136"/>
          </a:xfrm>
        </p:grpSpPr>
        <p:sp>
          <p:nvSpPr>
            <p:cNvPr id="4" name="Google Shape;2271;p50"/>
            <p:cNvSpPr txBox="1"/>
            <p:nvPr/>
          </p:nvSpPr>
          <p:spPr>
            <a:xfrm flipH="1">
              <a:off x="1787421" y="5417610"/>
              <a:ext cx="2060202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>
                <a:buSzPts val="1100"/>
              </a:pPr>
              <a:r>
                <a:rPr lang="ko-KR" altLang="en-US" sz="1000" dirty="0" smtClean="0">
                  <a:solidFill>
                    <a:srgbClr val="513F3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  <a:cs typeface="Arvo"/>
                  <a:sym typeface="Arvo"/>
                </a:rPr>
                <a:t>프로젝트 주제를 소개합니다</a:t>
              </a:r>
              <a:endParaRPr lang="ko-KR" altLang="en-US" sz="1000" dirty="0">
                <a:solidFill>
                  <a:srgbClr val="513F3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vo"/>
                <a:sym typeface="Arvo"/>
              </a:endParaRPr>
            </a:p>
          </p:txBody>
        </p:sp>
        <p:sp>
          <p:nvSpPr>
            <p:cNvPr id="5" name="Google Shape;2272;p50"/>
            <p:cNvSpPr txBox="1"/>
            <p:nvPr/>
          </p:nvSpPr>
          <p:spPr>
            <a:xfrm>
              <a:off x="1787421" y="5027095"/>
              <a:ext cx="2060202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lvl="0" algn="ctr"/>
              <a:r>
                <a:rPr lang="ko-KR" altLang="en-US" sz="1400" b="1" dirty="0" smtClean="0">
                  <a:solidFill>
                    <a:srgbClr val="392D23"/>
                  </a:solidFill>
                  <a:latin typeface="세방고딕 OTF Bold" panose="00000800000000000000" pitchFamily="50" charset="-127"/>
                  <a:ea typeface="세방고딕 OTF Bold" panose="00000800000000000000" pitchFamily="50" charset="-127"/>
                  <a:cs typeface="Suez One"/>
                  <a:sym typeface="Suez One"/>
                </a:rPr>
                <a:t>프로젝트 소개</a:t>
              </a:r>
              <a:endParaRPr lang="ko-KR" altLang="en-US" sz="1400" b="1" dirty="0">
                <a:solidFill>
                  <a:srgbClr val="392D23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92009" y="3805998"/>
              <a:ext cx="851027" cy="841816"/>
              <a:chOff x="1641972" y="3866513"/>
              <a:chExt cx="851027" cy="84181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667000" y="3886936"/>
                <a:ext cx="800971" cy="800971"/>
              </a:xfrm>
              <a:prstGeom prst="ellipse">
                <a:avLst/>
              </a:prstGeom>
              <a:solidFill>
                <a:srgbClr val="E8D3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세방고딕 OTF Bold" panose="00000800000000000000" pitchFamily="50" charset="-127"/>
                  <a:ea typeface="세방고딕 OTF Bold" panose="00000800000000000000" pitchFamily="50" charset="-127"/>
                </a:endParaRPr>
              </a:p>
            </p:txBody>
          </p:sp>
          <p:sp>
            <p:nvSpPr>
              <p:cNvPr id="8" name="Google Shape;2274;p50"/>
              <p:cNvSpPr txBox="1"/>
              <p:nvPr/>
            </p:nvSpPr>
            <p:spPr>
              <a:xfrm>
                <a:off x="1747535" y="3948884"/>
                <a:ext cx="639900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200" b="1" dirty="0">
                    <a:solidFill>
                      <a:srgbClr val="E52D30"/>
                    </a:solidFill>
                    <a:latin typeface="세방고딕 OTF Bold" panose="00000800000000000000" pitchFamily="50" charset="-127"/>
                    <a:ea typeface="세방고딕 OTF Bold" panose="00000800000000000000" pitchFamily="50" charset="-127"/>
                    <a:cs typeface="Suez One"/>
                    <a:sym typeface="Suez One"/>
                  </a:rPr>
                  <a:t>1</a:t>
                </a:r>
                <a:endParaRPr sz="3200" b="1" dirty="0">
                  <a:solidFill>
                    <a:srgbClr val="E52D30"/>
                  </a:solidFill>
                  <a:latin typeface="세방고딕 OTF Bold" panose="00000800000000000000" pitchFamily="50" charset="-127"/>
                  <a:ea typeface="세방고딕 OTF Bold" panose="00000800000000000000" pitchFamily="50" charset="-127"/>
                  <a:cs typeface="Suez One"/>
                  <a:sym typeface="Suez One"/>
                </a:endParaRPr>
              </a:p>
            </p:txBody>
          </p:sp>
          <p:grpSp>
            <p:nvGrpSpPr>
              <p:cNvPr id="9" name="Google Shape;2275;p50"/>
              <p:cNvGrpSpPr/>
              <p:nvPr/>
            </p:nvGrpSpPr>
            <p:grpSpPr>
              <a:xfrm>
                <a:off x="1641972" y="3866513"/>
                <a:ext cx="851027" cy="841816"/>
                <a:chOff x="4694525" y="1964050"/>
                <a:chExt cx="2005720" cy="1984012"/>
              </a:xfrm>
            </p:grpSpPr>
            <p:sp>
              <p:nvSpPr>
                <p:cNvPr id="10" name="Google Shape;2276;p50"/>
                <p:cNvSpPr/>
                <p:nvPr/>
              </p:nvSpPr>
              <p:spPr>
                <a:xfrm>
                  <a:off x="4694525" y="1964050"/>
                  <a:ext cx="2005720" cy="198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9" h="14075" extrusionOk="0">
                      <a:moveTo>
                        <a:pt x="1930" y="2477"/>
                      </a:moveTo>
                      <a:cubicBezTo>
                        <a:pt x="1953" y="2442"/>
                        <a:pt x="1965" y="2406"/>
                        <a:pt x="1989" y="2382"/>
                      </a:cubicBezTo>
                      <a:cubicBezTo>
                        <a:pt x="2072" y="2287"/>
                        <a:pt x="2168" y="2204"/>
                        <a:pt x="2251" y="2120"/>
                      </a:cubicBezTo>
                      <a:cubicBezTo>
                        <a:pt x="2537" y="1882"/>
                        <a:pt x="2799" y="1620"/>
                        <a:pt x="3096" y="1394"/>
                      </a:cubicBezTo>
                      <a:cubicBezTo>
                        <a:pt x="3275" y="1239"/>
                        <a:pt x="3513" y="1144"/>
                        <a:pt x="3715" y="1025"/>
                      </a:cubicBezTo>
                      <a:cubicBezTo>
                        <a:pt x="3954" y="882"/>
                        <a:pt x="4204" y="775"/>
                        <a:pt x="4466" y="680"/>
                      </a:cubicBezTo>
                      <a:cubicBezTo>
                        <a:pt x="4692" y="584"/>
                        <a:pt x="4930" y="477"/>
                        <a:pt x="5156" y="394"/>
                      </a:cubicBezTo>
                      <a:cubicBezTo>
                        <a:pt x="5335" y="322"/>
                        <a:pt x="5501" y="263"/>
                        <a:pt x="5680" y="239"/>
                      </a:cubicBezTo>
                      <a:cubicBezTo>
                        <a:pt x="5942" y="191"/>
                        <a:pt x="6204" y="132"/>
                        <a:pt x="6454" y="61"/>
                      </a:cubicBezTo>
                      <a:cubicBezTo>
                        <a:pt x="6490" y="49"/>
                        <a:pt x="6525" y="61"/>
                        <a:pt x="6561" y="61"/>
                      </a:cubicBezTo>
                      <a:cubicBezTo>
                        <a:pt x="6680" y="49"/>
                        <a:pt x="6799" y="25"/>
                        <a:pt x="6918" y="13"/>
                      </a:cubicBezTo>
                      <a:cubicBezTo>
                        <a:pt x="6966" y="13"/>
                        <a:pt x="7014" y="13"/>
                        <a:pt x="7061" y="13"/>
                      </a:cubicBezTo>
                      <a:cubicBezTo>
                        <a:pt x="7216" y="13"/>
                        <a:pt x="7371" y="13"/>
                        <a:pt x="7514" y="13"/>
                      </a:cubicBezTo>
                      <a:cubicBezTo>
                        <a:pt x="7549" y="13"/>
                        <a:pt x="7573" y="1"/>
                        <a:pt x="7609" y="13"/>
                      </a:cubicBezTo>
                      <a:cubicBezTo>
                        <a:pt x="7883" y="61"/>
                        <a:pt x="8157" y="120"/>
                        <a:pt x="8442" y="168"/>
                      </a:cubicBezTo>
                      <a:cubicBezTo>
                        <a:pt x="8704" y="227"/>
                        <a:pt x="8954" y="287"/>
                        <a:pt x="9216" y="322"/>
                      </a:cubicBezTo>
                      <a:cubicBezTo>
                        <a:pt x="9490" y="370"/>
                        <a:pt x="9716" y="513"/>
                        <a:pt x="9954" y="596"/>
                      </a:cubicBezTo>
                      <a:cubicBezTo>
                        <a:pt x="10133" y="656"/>
                        <a:pt x="10288" y="715"/>
                        <a:pt x="10419" y="823"/>
                      </a:cubicBezTo>
                      <a:cubicBezTo>
                        <a:pt x="10526" y="906"/>
                        <a:pt x="10669" y="918"/>
                        <a:pt x="10776" y="989"/>
                      </a:cubicBezTo>
                      <a:cubicBezTo>
                        <a:pt x="10883" y="1073"/>
                        <a:pt x="11002" y="1156"/>
                        <a:pt x="11121" y="1227"/>
                      </a:cubicBezTo>
                      <a:cubicBezTo>
                        <a:pt x="11121" y="1239"/>
                        <a:pt x="11133" y="1239"/>
                        <a:pt x="11145" y="1239"/>
                      </a:cubicBezTo>
                      <a:cubicBezTo>
                        <a:pt x="11359" y="1418"/>
                        <a:pt x="11597" y="1584"/>
                        <a:pt x="11800" y="1775"/>
                      </a:cubicBezTo>
                      <a:cubicBezTo>
                        <a:pt x="12086" y="2061"/>
                        <a:pt x="12359" y="2370"/>
                        <a:pt x="12633" y="2680"/>
                      </a:cubicBezTo>
                      <a:cubicBezTo>
                        <a:pt x="12788" y="2847"/>
                        <a:pt x="12943" y="3025"/>
                        <a:pt x="13074" y="3216"/>
                      </a:cubicBezTo>
                      <a:cubicBezTo>
                        <a:pt x="13145" y="3335"/>
                        <a:pt x="13252" y="3442"/>
                        <a:pt x="13288" y="3573"/>
                      </a:cubicBezTo>
                      <a:cubicBezTo>
                        <a:pt x="13348" y="3751"/>
                        <a:pt x="13455" y="3894"/>
                        <a:pt x="13550" y="4061"/>
                      </a:cubicBezTo>
                      <a:cubicBezTo>
                        <a:pt x="13633" y="4216"/>
                        <a:pt x="13705" y="4382"/>
                        <a:pt x="13705" y="4573"/>
                      </a:cubicBezTo>
                      <a:cubicBezTo>
                        <a:pt x="13705" y="4597"/>
                        <a:pt x="13729" y="4621"/>
                        <a:pt x="13752" y="4644"/>
                      </a:cubicBezTo>
                      <a:cubicBezTo>
                        <a:pt x="13812" y="4704"/>
                        <a:pt x="13800" y="4763"/>
                        <a:pt x="13776" y="4799"/>
                      </a:cubicBezTo>
                      <a:cubicBezTo>
                        <a:pt x="13812" y="4835"/>
                        <a:pt x="13872" y="4859"/>
                        <a:pt x="13883" y="4906"/>
                      </a:cubicBezTo>
                      <a:cubicBezTo>
                        <a:pt x="13943" y="5061"/>
                        <a:pt x="13991" y="5228"/>
                        <a:pt x="14038" y="5383"/>
                      </a:cubicBezTo>
                      <a:cubicBezTo>
                        <a:pt x="14086" y="5549"/>
                        <a:pt x="14110" y="5704"/>
                        <a:pt x="14145" y="5871"/>
                      </a:cubicBezTo>
                      <a:cubicBezTo>
                        <a:pt x="14169" y="6061"/>
                        <a:pt x="14217" y="6252"/>
                        <a:pt x="14217" y="6442"/>
                      </a:cubicBezTo>
                      <a:cubicBezTo>
                        <a:pt x="14229" y="6811"/>
                        <a:pt x="14217" y="7180"/>
                        <a:pt x="14205" y="7550"/>
                      </a:cubicBezTo>
                      <a:cubicBezTo>
                        <a:pt x="14205" y="7728"/>
                        <a:pt x="14181" y="7907"/>
                        <a:pt x="14157" y="8085"/>
                      </a:cubicBezTo>
                      <a:cubicBezTo>
                        <a:pt x="14122" y="8264"/>
                        <a:pt x="14086" y="8442"/>
                        <a:pt x="14038" y="8621"/>
                      </a:cubicBezTo>
                      <a:cubicBezTo>
                        <a:pt x="14002" y="8764"/>
                        <a:pt x="13979" y="8919"/>
                        <a:pt x="13931" y="9062"/>
                      </a:cubicBezTo>
                      <a:cubicBezTo>
                        <a:pt x="13848" y="9276"/>
                        <a:pt x="13752" y="9502"/>
                        <a:pt x="13657" y="9716"/>
                      </a:cubicBezTo>
                      <a:cubicBezTo>
                        <a:pt x="13574" y="9883"/>
                        <a:pt x="13467" y="10038"/>
                        <a:pt x="13383" y="10205"/>
                      </a:cubicBezTo>
                      <a:cubicBezTo>
                        <a:pt x="13300" y="10419"/>
                        <a:pt x="13133" y="10586"/>
                        <a:pt x="13026" y="10788"/>
                      </a:cubicBezTo>
                      <a:cubicBezTo>
                        <a:pt x="12919" y="10979"/>
                        <a:pt x="12764" y="11133"/>
                        <a:pt x="12633" y="11300"/>
                      </a:cubicBezTo>
                      <a:cubicBezTo>
                        <a:pt x="12526" y="11431"/>
                        <a:pt x="12443" y="11586"/>
                        <a:pt x="12336" y="11729"/>
                      </a:cubicBezTo>
                      <a:cubicBezTo>
                        <a:pt x="12276" y="11812"/>
                        <a:pt x="12193" y="11883"/>
                        <a:pt x="12109" y="11967"/>
                      </a:cubicBezTo>
                      <a:cubicBezTo>
                        <a:pt x="11978" y="12098"/>
                        <a:pt x="11847" y="12229"/>
                        <a:pt x="11693" y="12348"/>
                      </a:cubicBezTo>
                      <a:cubicBezTo>
                        <a:pt x="11597" y="12431"/>
                        <a:pt x="11490" y="12491"/>
                        <a:pt x="11383" y="12562"/>
                      </a:cubicBezTo>
                      <a:cubicBezTo>
                        <a:pt x="11157" y="12741"/>
                        <a:pt x="10954" y="12955"/>
                        <a:pt x="10704" y="13110"/>
                      </a:cubicBezTo>
                      <a:cubicBezTo>
                        <a:pt x="10407" y="13300"/>
                        <a:pt x="10073" y="13443"/>
                        <a:pt x="9740" y="13598"/>
                      </a:cubicBezTo>
                      <a:cubicBezTo>
                        <a:pt x="9597" y="13669"/>
                        <a:pt x="9442" y="13717"/>
                        <a:pt x="9288" y="13753"/>
                      </a:cubicBezTo>
                      <a:cubicBezTo>
                        <a:pt x="9049" y="13824"/>
                        <a:pt x="8799" y="13884"/>
                        <a:pt x="8549" y="13943"/>
                      </a:cubicBezTo>
                      <a:cubicBezTo>
                        <a:pt x="8371" y="13979"/>
                        <a:pt x="8180" y="14027"/>
                        <a:pt x="8002" y="14050"/>
                      </a:cubicBezTo>
                      <a:cubicBezTo>
                        <a:pt x="7895" y="14062"/>
                        <a:pt x="7776" y="14038"/>
                        <a:pt x="7668" y="14038"/>
                      </a:cubicBezTo>
                      <a:cubicBezTo>
                        <a:pt x="7609" y="14038"/>
                        <a:pt x="7549" y="14050"/>
                        <a:pt x="7478" y="14062"/>
                      </a:cubicBezTo>
                      <a:cubicBezTo>
                        <a:pt x="7323" y="14062"/>
                        <a:pt x="7168" y="14074"/>
                        <a:pt x="7014" y="14074"/>
                      </a:cubicBezTo>
                      <a:cubicBezTo>
                        <a:pt x="6871" y="14074"/>
                        <a:pt x="6728" y="14062"/>
                        <a:pt x="6585" y="14050"/>
                      </a:cubicBezTo>
                      <a:cubicBezTo>
                        <a:pt x="6216" y="14003"/>
                        <a:pt x="5835" y="14015"/>
                        <a:pt x="5466" y="13896"/>
                      </a:cubicBezTo>
                      <a:cubicBezTo>
                        <a:pt x="5299" y="13848"/>
                        <a:pt x="5120" y="13812"/>
                        <a:pt x="4954" y="13741"/>
                      </a:cubicBezTo>
                      <a:cubicBezTo>
                        <a:pt x="4620" y="13610"/>
                        <a:pt x="4275" y="13491"/>
                        <a:pt x="3954" y="13324"/>
                      </a:cubicBezTo>
                      <a:cubicBezTo>
                        <a:pt x="3811" y="13253"/>
                        <a:pt x="3692" y="13134"/>
                        <a:pt x="3561" y="13038"/>
                      </a:cubicBezTo>
                      <a:cubicBezTo>
                        <a:pt x="3537" y="13026"/>
                        <a:pt x="3525" y="13003"/>
                        <a:pt x="3513" y="13003"/>
                      </a:cubicBezTo>
                      <a:cubicBezTo>
                        <a:pt x="3334" y="12955"/>
                        <a:pt x="3192" y="12884"/>
                        <a:pt x="3061" y="12741"/>
                      </a:cubicBezTo>
                      <a:cubicBezTo>
                        <a:pt x="2918" y="12598"/>
                        <a:pt x="2739" y="12491"/>
                        <a:pt x="2561" y="12372"/>
                      </a:cubicBezTo>
                      <a:cubicBezTo>
                        <a:pt x="2322" y="12229"/>
                        <a:pt x="2120" y="12038"/>
                        <a:pt x="1953" y="11824"/>
                      </a:cubicBezTo>
                      <a:cubicBezTo>
                        <a:pt x="1834" y="11657"/>
                        <a:pt x="1727" y="11490"/>
                        <a:pt x="1608" y="11348"/>
                      </a:cubicBezTo>
                      <a:cubicBezTo>
                        <a:pt x="1370" y="11062"/>
                        <a:pt x="1191" y="10764"/>
                        <a:pt x="1025" y="10455"/>
                      </a:cubicBezTo>
                      <a:cubicBezTo>
                        <a:pt x="906" y="10228"/>
                        <a:pt x="763" y="10014"/>
                        <a:pt x="679" y="9788"/>
                      </a:cubicBezTo>
                      <a:cubicBezTo>
                        <a:pt x="513" y="9371"/>
                        <a:pt x="286" y="8966"/>
                        <a:pt x="203" y="8514"/>
                      </a:cubicBezTo>
                      <a:cubicBezTo>
                        <a:pt x="144" y="8181"/>
                        <a:pt x="60" y="7859"/>
                        <a:pt x="25" y="7538"/>
                      </a:cubicBezTo>
                      <a:cubicBezTo>
                        <a:pt x="1" y="7299"/>
                        <a:pt x="25" y="7061"/>
                        <a:pt x="25" y="6823"/>
                      </a:cubicBezTo>
                      <a:cubicBezTo>
                        <a:pt x="25" y="6680"/>
                        <a:pt x="25" y="6526"/>
                        <a:pt x="48" y="6383"/>
                      </a:cubicBezTo>
                      <a:cubicBezTo>
                        <a:pt x="60" y="6216"/>
                        <a:pt x="96" y="6049"/>
                        <a:pt x="132" y="5883"/>
                      </a:cubicBezTo>
                      <a:cubicBezTo>
                        <a:pt x="144" y="5764"/>
                        <a:pt x="167" y="5645"/>
                        <a:pt x="191" y="5525"/>
                      </a:cubicBezTo>
                      <a:cubicBezTo>
                        <a:pt x="227" y="5371"/>
                        <a:pt x="263" y="5204"/>
                        <a:pt x="310" y="5061"/>
                      </a:cubicBezTo>
                      <a:cubicBezTo>
                        <a:pt x="417" y="4799"/>
                        <a:pt x="525" y="4549"/>
                        <a:pt x="644" y="4299"/>
                      </a:cubicBezTo>
                      <a:cubicBezTo>
                        <a:pt x="727" y="4121"/>
                        <a:pt x="822" y="3954"/>
                        <a:pt x="918" y="3787"/>
                      </a:cubicBezTo>
                      <a:cubicBezTo>
                        <a:pt x="1025" y="3609"/>
                        <a:pt x="1132" y="3406"/>
                        <a:pt x="1263" y="3228"/>
                      </a:cubicBezTo>
                      <a:cubicBezTo>
                        <a:pt x="1394" y="3037"/>
                        <a:pt x="1560" y="2870"/>
                        <a:pt x="1703" y="2680"/>
                      </a:cubicBezTo>
                      <a:cubicBezTo>
                        <a:pt x="1739" y="2644"/>
                        <a:pt x="1775" y="2597"/>
                        <a:pt x="1810" y="2561"/>
                      </a:cubicBezTo>
                      <a:cubicBezTo>
                        <a:pt x="1858" y="2525"/>
                        <a:pt x="1894" y="2501"/>
                        <a:pt x="1930" y="2477"/>
                      </a:cubicBezTo>
                      <a:close/>
                      <a:moveTo>
                        <a:pt x="8109" y="13800"/>
                      </a:moveTo>
                      <a:cubicBezTo>
                        <a:pt x="8157" y="13753"/>
                        <a:pt x="8192" y="13693"/>
                        <a:pt x="8252" y="13681"/>
                      </a:cubicBezTo>
                      <a:cubicBezTo>
                        <a:pt x="8430" y="13622"/>
                        <a:pt x="8621" y="13586"/>
                        <a:pt x="8811" y="13550"/>
                      </a:cubicBezTo>
                      <a:cubicBezTo>
                        <a:pt x="9180" y="13491"/>
                        <a:pt x="9538" y="13372"/>
                        <a:pt x="9871" y="13205"/>
                      </a:cubicBezTo>
                      <a:cubicBezTo>
                        <a:pt x="10228" y="13014"/>
                        <a:pt x="10597" y="12848"/>
                        <a:pt x="10919" y="12598"/>
                      </a:cubicBezTo>
                      <a:cubicBezTo>
                        <a:pt x="11169" y="12407"/>
                        <a:pt x="11419" y="12193"/>
                        <a:pt x="11657" y="11979"/>
                      </a:cubicBezTo>
                      <a:cubicBezTo>
                        <a:pt x="11824" y="11836"/>
                        <a:pt x="11955" y="11669"/>
                        <a:pt x="12086" y="11514"/>
                      </a:cubicBezTo>
                      <a:cubicBezTo>
                        <a:pt x="12276" y="11288"/>
                        <a:pt x="12455" y="11074"/>
                        <a:pt x="12621" y="10836"/>
                      </a:cubicBezTo>
                      <a:cubicBezTo>
                        <a:pt x="12800" y="10574"/>
                        <a:pt x="12967" y="10288"/>
                        <a:pt x="13110" y="10014"/>
                      </a:cubicBezTo>
                      <a:cubicBezTo>
                        <a:pt x="13240" y="9776"/>
                        <a:pt x="13371" y="9526"/>
                        <a:pt x="13455" y="9264"/>
                      </a:cubicBezTo>
                      <a:cubicBezTo>
                        <a:pt x="13562" y="8990"/>
                        <a:pt x="13621" y="8704"/>
                        <a:pt x="13693" y="8407"/>
                      </a:cubicBezTo>
                      <a:cubicBezTo>
                        <a:pt x="13764" y="8061"/>
                        <a:pt x="13848" y="7704"/>
                        <a:pt x="13824" y="7323"/>
                      </a:cubicBezTo>
                      <a:cubicBezTo>
                        <a:pt x="13800" y="7133"/>
                        <a:pt x="13848" y="6930"/>
                        <a:pt x="13824" y="6740"/>
                      </a:cubicBezTo>
                      <a:cubicBezTo>
                        <a:pt x="13764" y="6323"/>
                        <a:pt x="13717" y="5906"/>
                        <a:pt x="13610" y="5502"/>
                      </a:cubicBezTo>
                      <a:cubicBezTo>
                        <a:pt x="13502" y="5121"/>
                        <a:pt x="13336" y="4752"/>
                        <a:pt x="13205" y="4382"/>
                      </a:cubicBezTo>
                      <a:cubicBezTo>
                        <a:pt x="13169" y="4287"/>
                        <a:pt x="13110" y="4228"/>
                        <a:pt x="13050" y="4156"/>
                      </a:cubicBezTo>
                      <a:cubicBezTo>
                        <a:pt x="12895" y="3990"/>
                        <a:pt x="12740" y="3835"/>
                        <a:pt x="12681" y="3609"/>
                      </a:cubicBezTo>
                      <a:cubicBezTo>
                        <a:pt x="12669" y="3549"/>
                        <a:pt x="12669" y="3489"/>
                        <a:pt x="12633" y="3442"/>
                      </a:cubicBezTo>
                      <a:cubicBezTo>
                        <a:pt x="12478" y="3192"/>
                        <a:pt x="12324" y="2942"/>
                        <a:pt x="12133" y="2716"/>
                      </a:cubicBezTo>
                      <a:cubicBezTo>
                        <a:pt x="11967" y="2513"/>
                        <a:pt x="11776" y="2311"/>
                        <a:pt x="11574" y="2144"/>
                      </a:cubicBezTo>
                      <a:cubicBezTo>
                        <a:pt x="11276" y="1882"/>
                        <a:pt x="10978" y="1620"/>
                        <a:pt x="10657" y="1406"/>
                      </a:cubicBezTo>
                      <a:cubicBezTo>
                        <a:pt x="10347" y="1203"/>
                        <a:pt x="10014" y="1037"/>
                        <a:pt x="9669" y="882"/>
                      </a:cubicBezTo>
                      <a:cubicBezTo>
                        <a:pt x="9359" y="727"/>
                        <a:pt x="9026" y="620"/>
                        <a:pt x="8668" y="632"/>
                      </a:cubicBezTo>
                      <a:cubicBezTo>
                        <a:pt x="8561" y="632"/>
                        <a:pt x="8442" y="632"/>
                        <a:pt x="8347" y="608"/>
                      </a:cubicBezTo>
                      <a:cubicBezTo>
                        <a:pt x="8157" y="572"/>
                        <a:pt x="7978" y="513"/>
                        <a:pt x="7799" y="465"/>
                      </a:cubicBezTo>
                      <a:cubicBezTo>
                        <a:pt x="7776" y="465"/>
                        <a:pt x="7752" y="442"/>
                        <a:pt x="7728" y="442"/>
                      </a:cubicBezTo>
                      <a:cubicBezTo>
                        <a:pt x="7490" y="442"/>
                        <a:pt x="7264" y="442"/>
                        <a:pt x="7025" y="442"/>
                      </a:cubicBezTo>
                      <a:cubicBezTo>
                        <a:pt x="6871" y="453"/>
                        <a:pt x="6704" y="442"/>
                        <a:pt x="6549" y="465"/>
                      </a:cubicBezTo>
                      <a:cubicBezTo>
                        <a:pt x="6263" y="513"/>
                        <a:pt x="5978" y="596"/>
                        <a:pt x="5692" y="644"/>
                      </a:cubicBezTo>
                      <a:cubicBezTo>
                        <a:pt x="5263" y="715"/>
                        <a:pt x="4894" y="894"/>
                        <a:pt x="4501" y="1049"/>
                      </a:cubicBezTo>
                      <a:cubicBezTo>
                        <a:pt x="4180" y="1180"/>
                        <a:pt x="3870" y="1370"/>
                        <a:pt x="3561" y="1549"/>
                      </a:cubicBezTo>
                      <a:cubicBezTo>
                        <a:pt x="3406" y="1644"/>
                        <a:pt x="3275" y="1763"/>
                        <a:pt x="3144" y="1870"/>
                      </a:cubicBezTo>
                      <a:cubicBezTo>
                        <a:pt x="3025" y="1977"/>
                        <a:pt x="2942" y="2120"/>
                        <a:pt x="2811" y="2204"/>
                      </a:cubicBezTo>
                      <a:cubicBezTo>
                        <a:pt x="2644" y="2299"/>
                        <a:pt x="2513" y="2430"/>
                        <a:pt x="2394" y="2573"/>
                      </a:cubicBezTo>
                      <a:cubicBezTo>
                        <a:pt x="2263" y="2727"/>
                        <a:pt x="2251" y="2727"/>
                        <a:pt x="2072" y="2620"/>
                      </a:cubicBezTo>
                      <a:cubicBezTo>
                        <a:pt x="2072" y="2620"/>
                        <a:pt x="2061" y="2620"/>
                        <a:pt x="2037" y="2620"/>
                      </a:cubicBezTo>
                      <a:cubicBezTo>
                        <a:pt x="2061" y="2668"/>
                        <a:pt x="2072" y="2704"/>
                        <a:pt x="2108" y="2727"/>
                      </a:cubicBezTo>
                      <a:cubicBezTo>
                        <a:pt x="2156" y="2787"/>
                        <a:pt x="2156" y="2835"/>
                        <a:pt x="2120" y="2894"/>
                      </a:cubicBezTo>
                      <a:cubicBezTo>
                        <a:pt x="2072" y="2966"/>
                        <a:pt x="2025" y="3037"/>
                        <a:pt x="1977" y="3108"/>
                      </a:cubicBezTo>
                      <a:cubicBezTo>
                        <a:pt x="1870" y="3263"/>
                        <a:pt x="1751" y="3406"/>
                        <a:pt x="1644" y="3561"/>
                      </a:cubicBezTo>
                      <a:cubicBezTo>
                        <a:pt x="1549" y="3704"/>
                        <a:pt x="1537" y="3882"/>
                        <a:pt x="1394" y="4001"/>
                      </a:cubicBezTo>
                      <a:cubicBezTo>
                        <a:pt x="1358" y="4037"/>
                        <a:pt x="1358" y="4121"/>
                        <a:pt x="1334" y="4168"/>
                      </a:cubicBezTo>
                      <a:cubicBezTo>
                        <a:pt x="1299" y="4251"/>
                        <a:pt x="1263" y="4323"/>
                        <a:pt x="1227" y="4382"/>
                      </a:cubicBezTo>
                      <a:cubicBezTo>
                        <a:pt x="1179" y="4454"/>
                        <a:pt x="1096" y="4513"/>
                        <a:pt x="1072" y="4585"/>
                      </a:cubicBezTo>
                      <a:cubicBezTo>
                        <a:pt x="953" y="4823"/>
                        <a:pt x="882" y="5073"/>
                        <a:pt x="763" y="5311"/>
                      </a:cubicBezTo>
                      <a:cubicBezTo>
                        <a:pt x="656" y="5502"/>
                        <a:pt x="608" y="5704"/>
                        <a:pt x="560" y="5906"/>
                      </a:cubicBezTo>
                      <a:cubicBezTo>
                        <a:pt x="525" y="6085"/>
                        <a:pt x="489" y="6264"/>
                        <a:pt x="465" y="6442"/>
                      </a:cubicBezTo>
                      <a:cubicBezTo>
                        <a:pt x="441" y="6633"/>
                        <a:pt x="417" y="6835"/>
                        <a:pt x="394" y="7026"/>
                      </a:cubicBezTo>
                      <a:cubicBezTo>
                        <a:pt x="382" y="7109"/>
                        <a:pt x="370" y="7180"/>
                        <a:pt x="382" y="7264"/>
                      </a:cubicBezTo>
                      <a:cubicBezTo>
                        <a:pt x="406" y="7478"/>
                        <a:pt x="453" y="7704"/>
                        <a:pt x="489" y="7931"/>
                      </a:cubicBezTo>
                      <a:cubicBezTo>
                        <a:pt x="513" y="8097"/>
                        <a:pt x="596" y="8252"/>
                        <a:pt x="548" y="8431"/>
                      </a:cubicBezTo>
                      <a:cubicBezTo>
                        <a:pt x="537" y="8442"/>
                        <a:pt x="560" y="8466"/>
                        <a:pt x="560" y="8478"/>
                      </a:cubicBezTo>
                      <a:cubicBezTo>
                        <a:pt x="584" y="8573"/>
                        <a:pt x="620" y="8657"/>
                        <a:pt x="644" y="8752"/>
                      </a:cubicBezTo>
                      <a:cubicBezTo>
                        <a:pt x="656" y="8788"/>
                        <a:pt x="644" y="8835"/>
                        <a:pt x="667" y="8871"/>
                      </a:cubicBezTo>
                      <a:cubicBezTo>
                        <a:pt x="751" y="9062"/>
                        <a:pt x="834" y="9252"/>
                        <a:pt x="929" y="9443"/>
                      </a:cubicBezTo>
                      <a:cubicBezTo>
                        <a:pt x="1060" y="9681"/>
                        <a:pt x="1191" y="9919"/>
                        <a:pt x="1322" y="10157"/>
                      </a:cubicBezTo>
                      <a:cubicBezTo>
                        <a:pt x="1406" y="10300"/>
                        <a:pt x="1477" y="10455"/>
                        <a:pt x="1560" y="10598"/>
                      </a:cubicBezTo>
                      <a:cubicBezTo>
                        <a:pt x="1656" y="10740"/>
                        <a:pt x="1763" y="10871"/>
                        <a:pt x="1870" y="11014"/>
                      </a:cubicBezTo>
                      <a:cubicBezTo>
                        <a:pt x="2025" y="11217"/>
                        <a:pt x="2168" y="11419"/>
                        <a:pt x="2334" y="11610"/>
                      </a:cubicBezTo>
                      <a:cubicBezTo>
                        <a:pt x="2537" y="11812"/>
                        <a:pt x="2739" y="12014"/>
                        <a:pt x="2965" y="12193"/>
                      </a:cubicBezTo>
                      <a:cubicBezTo>
                        <a:pt x="3227" y="12407"/>
                        <a:pt x="3501" y="12610"/>
                        <a:pt x="3787" y="12788"/>
                      </a:cubicBezTo>
                      <a:cubicBezTo>
                        <a:pt x="3989" y="12895"/>
                        <a:pt x="4204" y="12955"/>
                        <a:pt x="4418" y="13038"/>
                      </a:cubicBezTo>
                      <a:cubicBezTo>
                        <a:pt x="4430" y="13050"/>
                        <a:pt x="4454" y="13062"/>
                        <a:pt x="4466" y="13074"/>
                      </a:cubicBezTo>
                      <a:cubicBezTo>
                        <a:pt x="4585" y="13145"/>
                        <a:pt x="4704" y="13241"/>
                        <a:pt x="4835" y="13288"/>
                      </a:cubicBezTo>
                      <a:cubicBezTo>
                        <a:pt x="5156" y="13407"/>
                        <a:pt x="5478" y="13550"/>
                        <a:pt x="5835" y="13550"/>
                      </a:cubicBezTo>
                      <a:cubicBezTo>
                        <a:pt x="5847" y="13550"/>
                        <a:pt x="5859" y="13538"/>
                        <a:pt x="5859" y="13550"/>
                      </a:cubicBezTo>
                      <a:cubicBezTo>
                        <a:pt x="5978" y="13646"/>
                        <a:pt x="6121" y="13634"/>
                        <a:pt x="6263" y="13634"/>
                      </a:cubicBezTo>
                      <a:cubicBezTo>
                        <a:pt x="6549" y="13646"/>
                        <a:pt x="6823" y="13753"/>
                        <a:pt x="7121" y="13717"/>
                      </a:cubicBezTo>
                      <a:cubicBezTo>
                        <a:pt x="7383" y="13693"/>
                        <a:pt x="7656" y="13717"/>
                        <a:pt x="7918" y="13705"/>
                      </a:cubicBezTo>
                      <a:cubicBezTo>
                        <a:pt x="7990" y="13705"/>
                        <a:pt x="8061" y="13693"/>
                        <a:pt x="8145" y="13681"/>
                      </a:cubicBezTo>
                      <a:cubicBezTo>
                        <a:pt x="8133" y="13729"/>
                        <a:pt x="8121" y="13765"/>
                        <a:pt x="8109" y="13800"/>
                      </a:cubicBezTo>
                      <a:close/>
                      <a:moveTo>
                        <a:pt x="8168" y="13824"/>
                      </a:moveTo>
                      <a:cubicBezTo>
                        <a:pt x="8168" y="13824"/>
                        <a:pt x="8168" y="13836"/>
                        <a:pt x="8168" y="13848"/>
                      </a:cubicBezTo>
                      <a:cubicBezTo>
                        <a:pt x="8085" y="13836"/>
                        <a:pt x="8002" y="13812"/>
                        <a:pt x="7918" y="13800"/>
                      </a:cubicBezTo>
                      <a:cubicBezTo>
                        <a:pt x="7906" y="13800"/>
                        <a:pt x="7883" y="13824"/>
                        <a:pt x="7871" y="13824"/>
                      </a:cubicBezTo>
                      <a:cubicBezTo>
                        <a:pt x="7835" y="13836"/>
                        <a:pt x="7799" y="13848"/>
                        <a:pt x="7764" y="13872"/>
                      </a:cubicBezTo>
                      <a:cubicBezTo>
                        <a:pt x="7740" y="13884"/>
                        <a:pt x="7704" y="13919"/>
                        <a:pt x="7680" y="13943"/>
                      </a:cubicBezTo>
                      <a:cubicBezTo>
                        <a:pt x="7716" y="13955"/>
                        <a:pt x="7752" y="13979"/>
                        <a:pt x="7776" y="13979"/>
                      </a:cubicBezTo>
                      <a:cubicBezTo>
                        <a:pt x="7906" y="13979"/>
                        <a:pt x="8037" y="13967"/>
                        <a:pt x="8168" y="13955"/>
                      </a:cubicBezTo>
                      <a:cubicBezTo>
                        <a:pt x="8264" y="13955"/>
                        <a:pt x="8323" y="13872"/>
                        <a:pt x="8299" y="13741"/>
                      </a:cubicBezTo>
                      <a:cubicBezTo>
                        <a:pt x="8252" y="13776"/>
                        <a:pt x="8216" y="13800"/>
                        <a:pt x="8168" y="138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 b="1">
                    <a:latin typeface="세방고딕 OTF Bold" panose="00000800000000000000" pitchFamily="50" charset="-127"/>
                    <a:ea typeface="세방고딕 OTF Bold" panose="00000800000000000000" pitchFamily="50" charset="-127"/>
                  </a:endParaRPr>
                </a:p>
              </p:txBody>
            </p:sp>
            <p:sp>
              <p:nvSpPr>
                <p:cNvPr id="11" name="Google Shape;2277;p50"/>
                <p:cNvSpPr/>
                <p:nvPr/>
              </p:nvSpPr>
              <p:spPr>
                <a:xfrm>
                  <a:off x="5777101" y="3900853"/>
                  <a:ext cx="90778" cy="3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239" extrusionOk="0">
                      <a:moveTo>
                        <a:pt x="488" y="84"/>
                      </a:moveTo>
                      <a:cubicBezTo>
                        <a:pt x="536" y="60"/>
                        <a:pt x="572" y="36"/>
                        <a:pt x="619" y="1"/>
                      </a:cubicBezTo>
                      <a:cubicBezTo>
                        <a:pt x="643" y="120"/>
                        <a:pt x="584" y="215"/>
                        <a:pt x="500" y="215"/>
                      </a:cubicBezTo>
                      <a:cubicBezTo>
                        <a:pt x="357" y="227"/>
                        <a:pt x="226" y="239"/>
                        <a:pt x="96" y="239"/>
                      </a:cubicBezTo>
                      <a:cubicBezTo>
                        <a:pt x="72" y="239"/>
                        <a:pt x="36" y="215"/>
                        <a:pt x="0" y="203"/>
                      </a:cubicBezTo>
                      <a:cubicBezTo>
                        <a:pt x="24" y="179"/>
                        <a:pt x="60" y="144"/>
                        <a:pt x="84" y="132"/>
                      </a:cubicBezTo>
                      <a:cubicBezTo>
                        <a:pt x="119" y="108"/>
                        <a:pt x="155" y="96"/>
                        <a:pt x="191" y="84"/>
                      </a:cubicBezTo>
                      <a:cubicBezTo>
                        <a:pt x="203" y="72"/>
                        <a:pt x="226" y="60"/>
                        <a:pt x="238" y="60"/>
                      </a:cubicBezTo>
                      <a:cubicBezTo>
                        <a:pt x="322" y="72"/>
                        <a:pt x="405" y="96"/>
                        <a:pt x="488" y="1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 b="1">
                    <a:latin typeface="세방고딕 OTF Bold" panose="00000800000000000000" pitchFamily="50" charset="-127"/>
                    <a:ea typeface="세방고딕 OTF Bold" panose="00000800000000000000" pitchFamily="50" charset="-127"/>
                  </a:endParaRPr>
                </a:p>
              </p:txBody>
            </p:sp>
          </p:grpSp>
        </p:grpSp>
      </p:grpSp>
      <p:grpSp>
        <p:nvGrpSpPr>
          <p:cNvPr id="60" name="그룹 59"/>
          <p:cNvGrpSpPr/>
          <p:nvPr/>
        </p:nvGrpSpPr>
        <p:grpSpPr>
          <a:xfrm>
            <a:off x="5095713" y="1991736"/>
            <a:ext cx="2060202" cy="2135650"/>
            <a:chOff x="3973035" y="2512164"/>
            <a:chExt cx="2060202" cy="2135650"/>
          </a:xfrm>
        </p:grpSpPr>
        <p:sp>
          <p:nvSpPr>
            <p:cNvPr id="12" name="Google Shape;2268;p50"/>
            <p:cNvSpPr txBox="1"/>
            <p:nvPr/>
          </p:nvSpPr>
          <p:spPr>
            <a:xfrm flipH="1">
              <a:off x="3973035" y="2902679"/>
              <a:ext cx="2060202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>
                <a:buSzPts val="1100"/>
              </a:pPr>
              <a:r>
                <a:rPr lang="en-US" altLang="ko-KR" sz="1000" dirty="0" smtClean="0">
                  <a:solidFill>
                    <a:srgbClr val="513F3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  <a:cs typeface="Arvo"/>
                  <a:sym typeface="Arvo"/>
                </a:rPr>
                <a:t>TRIP WITH </a:t>
              </a:r>
              <a:r>
                <a:rPr lang="ko-KR" altLang="en-US" sz="1000" dirty="0" smtClean="0">
                  <a:solidFill>
                    <a:srgbClr val="513F3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  <a:cs typeface="Arvo"/>
                  <a:sym typeface="Arvo"/>
                </a:rPr>
                <a:t>기능을 소개합니다</a:t>
              </a:r>
              <a:endParaRPr lang="ko-KR" altLang="en-US" sz="1000" dirty="0">
                <a:solidFill>
                  <a:srgbClr val="513F3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vo"/>
                <a:sym typeface="Arvo"/>
              </a:endParaRPr>
            </a:p>
          </p:txBody>
        </p:sp>
        <p:sp>
          <p:nvSpPr>
            <p:cNvPr id="13" name="Google Shape;2273;p50"/>
            <p:cNvSpPr txBox="1"/>
            <p:nvPr/>
          </p:nvSpPr>
          <p:spPr>
            <a:xfrm>
              <a:off x="3973035" y="2512164"/>
              <a:ext cx="2060202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lvl="0" algn="ctr"/>
              <a:r>
                <a:rPr lang="ko-KR" altLang="en-US" sz="1400" b="1" dirty="0" smtClean="0">
                  <a:solidFill>
                    <a:srgbClr val="392D23"/>
                  </a:solidFill>
                  <a:latin typeface="세방고딕 OTF Bold" panose="00000800000000000000" pitchFamily="50" charset="-127"/>
                  <a:ea typeface="세방고딕 OTF Bold" panose="00000800000000000000" pitchFamily="50" charset="-127"/>
                  <a:cs typeface="Suez One"/>
                  <a:sym typeface="Suez One"/>
                </a:rPr>
                <a:t>주요 기능 소개</a:t>
              </a:r>
              <a:endParaRPr lang="ko-KR" altLang="en-US" sz="1400" b="1" dirty="0">
                <a:solidFill>
                  <a:srgbClr val="392D23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577623" y="3805998"/>
              <a:ext cx="851027" cy="841816"/>
              <a:chOff x="3827586" y="3866513"/>
              <a:chExt cx="851027" cy="84181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3856156" y="3881589"/>
                <a:ext cx="800971" cy="800971"/>
              </a:xfrm>
              <a:prstGeom prst="ellipse">
                <a:avLst/>
              </a:prstGeom>
              <a:solidFill>
                <a:srgbClr val="E8D3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세방고딕 OTF Bold" panose="00000800000000000000" pitchFamily="50" charset="-127"/>
                  <a:ea typeface="세방고딕 OTF Bold" panose="00000800000000000000" pitchFamily="50" charset="-127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3827586" y="3866513"/>
                <a:ext cx="851027" cy="841816"/>
                <a:chOff x="4181092" y="4064214"/>
                <a:chExt cx="851027" cy="841816"/>
              </a:xfrm>
            </p:grpSpPr>
            <p:sp>
              <p:nvSpPr>
                <p:cNvPr id="17" name="Google Shape;2278;p50"/>
                <p:cNvSpPr txBox="1"/>
                <p:nvPr/>
              </p:nvSpPr>
              <p:spPr>
                <a:xfrm>
                  <a:off x="4286655" y="4146585"/>
                  <a:ext cx="639900" cy="6770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200" b="1" dirty="0">
                      <a:solidFill>
                        <a:srgbClr val="E52D30"/>
                      </a:solidFill>
                      <a:latin typeface="세방고딕 OTF Bold" panose="00000800000000000000" pitchFamily="50" charset="-127"/>
                      <a:ea typeface="세방고딕 OTF Bold" panose="00000800000000000000" pitchFamily="50" charset="-127"/>
                      <a:cs typeface="Suez One"/>
                      <a:sym typeface="Suez One"/>
                    </a:rPr>
                    <a:t>2</a:t>
                  </a:r>
                  <a:endParaRPr sz="3200" b="1" dirty="0">
                    <a:solidFill>
                      <a:srgbClr val="E52D30"/>
                    </a:solidFill>
                    <a:latin typeface="세방고딕 OTF Bold" panose="00000800000000000000" pitchFamily="50" charset="-127"/>
                    <a:ea typeface="세방고딕 OTF Bold" panose="00000800000000000000" pitchFamily="50" charset="-127"/>
                    <a:cs typeface="Suez One"/>
                    <a:sym typeface="Suez One"/>
                  </a:endParaRPr>
                </a:p>
              </p:txBody>
            </p:sp>
            <p:grpSp>
              <p:nvGrpSpPr>
                <p:cNvPr id="18" name="Google Shape;2279;p50"/>
                <p:cNvGrpSpPr/>
                <p:nvPr/>
              </p:nvGrpSpPr>
              <p:grpSpPr>
                <a:xfrm>
                  <a:off x="4181092" y="4064214"/>
                  <a:ext cx="851027" cy="841816"/>
                  <a:chOff x="4694525" y="1964050"/>
                  <a:chExt cx="2005720" cy="1984012"/>
                </a:xfrm>
              </p:grpSpPr>
              <p:sp>
                <p:nvSpPr>
                  <p:cNvPr id="19" name="Google Shape;2280;p50"/>
                  <p:cNvSpPr/>
                  <p:nvPr/>
                </p:nvSpPr>
                <p:spPr>
                  <a:xfrm>
                    <a:off x="4694525" y="1964050"/>
                    <a:ext cx="2005720" cy="1984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9" h="14075" extrusionOk="0">
                        <a:moveTo>
                          <a:pt x="1930" y="2477"/>
                        </a:moveTo>
                        <a:cubicBezTo>
                          <a:pt x="1953" y="2442"/>
                          <a:pt x="1965" y="2406"/>
                          <a:pt x="1989" y="2382"/>
                        </a:cubicBezTo>
                        <a:cubicBezTo>
                          <a:pt x="2072" y="2287"/>
                          <a:pt x="2168" y="2204"/>
                          <a:pt x="2251" y="2120"/>
                        </a:cubicBezTo>
                        <a:cubicBezTo>
                          <a:pt x="2537" y="1882"/>
                          <a:pt x="2799" y="1620"/>
                          <a:pt x="3096" y="1394"/>
                        </a:cubicBezTo>
                        <a:cubicBezTo>
                          <a:pt x="3275" y="1239"/>
                          <a:pt x="3513" y="1144"/>
                          <a:pt x="3715" y="1025"/>
                        </a:cubicBezTo>
                        <a:cubicBezTo>
                          <a:pt x="3954" y="882"/>
                          <a:pt x="4204" y="775"/>
                          <a:pt x="4466" y="680"/>
                        </a:cubicBezTo>
                        <a:cubicBezTo>
                          <a:pt x="4692" y="584"/>
                          <a:pt x="4930" y="477"/>
                          <a:pt x="5156" y="394"/>
                        </a:cubicBezTo>
                        <a:cubicBezTo>
                          <a:pt x="5335" y="322"/>
                          <a:pt x="5501" y="263"/>
                          <a:pt x="5680" y="239"/>
                        </a:cubicBezTo>
                        <a:cubicBezTo>
                          <a:pt x="5942" y="191"/>
                          <a:pt x="6204" y="132"/>
                          <a:pt x="6454" y="61"/>
                        </a:cubicBezTo>
                        <a:cubicBezTo>
                          <a:pt x="6490" y="49"/>
                          <a:pt x="6525" y="61"/>
                          <a:pt x="6561" y="61"/>
                        </a:cubicBezTo>
                        <a:cubicBezTo>
                          <a:pt x="6680" y="49"/>
                          <a:pt x="6799" y="25"/>
                          <a:pt x="6918" y="13"/>
                        </a:cubicBezTo>
                        <a:cubicBezTo>
                          <a:pt x="6966" y="13"/>
                          <a:pt x="7014" y="13"/>
                          <a:pt x="7061" y="13"/>
                        </a:cubicBezTo>
                        <a:cubicBezTo>
                          <a:pt x="7216" y="13"/>
                          <a:pt x="7371" y="13"/>
                          <a:pt x="7514" y="13"/>
                        </a:cubicBezTo>
                        <a:cubicBezTo>
                          <a:pt x="7549" y="13"/>
                          <a:pt x="7573" y="1"/>
                          <a:pt x="7609" y="13"/>
                        </a:cubicBezTo>
                        <a:cubicBezTo>
                          <a:pt x="7883" y="61"/>
                          <a:pt x="8157" y="120"/>
                          <a:pt x="8442" y="168"/>
                        </a:cubicBezTo>
                        <a:cubicBezTo>
                          <a:pt x="8704" y="227"/>
                          <a:pt x="8954" y="287"/>
                          <a:pt x="9216" y="322"/>
                        </a:cubicBezTo>
                        <a:cubicBezTo>
                          <a:pt x="9490" y="370"/>
                          <a:pt x="9716" y="513"/>
                          <a:pt x="9954" y="596"/>
                        </a:cubicBezTo>
                        <a:cubicBezTo>
                          <a:pt x="10133" y="656"/>
                          <a:pt x="10288" y="715"/>
                          <a:pt x="10419" y="823"/>
                        </a:cubicBezTo>
                        <a:cubicBezTo>
                          <a:pt x="10526" y="906"/>
                          <a:pt x="10669" y="918"/>
                          <a:pt x="10776" y="989"/>
                        </a:cubicBezTo>
                        <a:cubicBezTo>
                          <a:pt x="10883" y="1073"/>
                          <a:pt x="11002" y="1156"/>
                          <a:pt x="11121" y="1227"/>
                        </a:cubicBezTo>
                        <a:cubicBezTo>
                          <a:pt x="11121" y="1239"/>
                          <a:pt x="11133" y="1239"/>
                          <a:pt x="11145" y="1239"/>
                        </a:cubicBezTo>
                        <a:cubicBezTo>
                          <a:pt x="11359" y="1418"/>
                          <a:pt x="11597" y="1584"/>
                          <a:pt x="11800" y="1775"/>
                        </a:cubicBezTo>
                        <a:cubicBezTo>
                          <a:pt x="12086" y="2061"/>
                          <a:pt x="12359" y="2370"/>
                          <a:pt x="12633" y="2680"/>
                        </a:cubicBezTo>
                        <a:cubicBezTo>
                          <a:pt x="12788" y="2847"/>
                          <a:pt x="12943" y="3025"/>
                          <a:pt x="13074" y="3216"/>
                        </a:cubicBezTo>
                        <a:cubicBezTo>
                          <a:pt x="13145" y="3335"/>
                          <a:pt x="13252" y="3442"/>
                          <a:pt x="13288" y="3573"/>
                        </a:cubicBezTo>
                        <a:cubicBezTo>
                          <a:pt x="13348" y="3751"/>
                          <a:pt x="13455" y="3894"/>
                          <a:pt x="13550" y="4061"/>
                        </a:cubicBezTo>
                        <a:cubicBezTo>
                          <a:pt x="13633" y="4216"/>
                          <a:pt x="13705" y="4382"/>
                          <a:pt x="13705" y="4573"/>
                        </a:cubicBezTo>
                        <a:cubicBezTo>
                          <a:pt x="13705" y="4597"/>
                          <a:pt x="13729" y="4621"/>
                          <a:pt x="13752" y="4644"/>
                        </a:cubicBezTo>
                        <a:cubicBezTo>
                          <a:pt x="13812" y="4704"/>
                          <a:pt x="13800" y="4763"/>
                          <a:pt x="13776" y="4799"/>
                        </a:cubicBezTo>
                        <a:cubicBezTo>
                          <a:pt x="13812" y="4835"/>
                          <a:pt x="13872" y="4859"/>
                          <a:pt x="13883" y="4906"/>
                        </a:cubicBezTo>
                        <a:cubicBezTo>
                          <a:pt x="13943" y="5061"/>
                          <a:pt x="13991" y="5228"/>
                          <a:pt x="14038" y="5383"/>
                        </a:cubicBezTo>
                        <a:cubicBezTo>
                          <a:pt x="14086" y="5549"/>
                          <a:pt x="14110" y="5704"/>
                          <a:pt x="14145" y="5871"/>
                        </a:cubicBezTo>
                        <a:cubicBezTo>
                          <a:pt x="14169" y="6061"/>
                          <a:pt x="14217" y="6252"/>
                          <a:pt x="14217" y="6442"/>
                        </a:cubicBezTo>
                        <a:cubicBezTo>
                          <a:pt x="14229" y="6811"/>
                          <a:pt x="14217" y="7180"/>
                          <a:pt x="14205" y="7550"/>
                        </a:cubicBezTo>
                        <a:cubicBezTo>
                          <a:pt x="14205" y="7728"/>
                          <a:pt x="14181" y="7907"/>
                          <a:pt x="14157" y="8085"/>
                        </a:cubicBezTo>
                        <a:cubicBezTo>
                          <a:pt x="14122" y="8264"/>
                          <a:pt x="14086" y="8442"/>
                          <a:pt x="14038" y="8621"/>
                        </a:cubicBezTo>
                        <a:cubicBezTo>
                          <a:pt x="14002" y="8764"/>
                          <a:pt x="13979" y="8919"/>
                          <a:pt x="13931" y="9062"/>
                        </a:cubicBezTo>
                        <a:cubicBezTo>
                          <a:pt x="13848" y="9276"/>
                          <a:pt x="13752" y="9502"/>
                          <a:pt x="13657" y="9716"/>
                        </a:cubicBezTo>
                        <a:cubicBezTo>
                          <a:pt x="13574" y="9883"/>
                          <a:pt x="13467" y="10038"/>
                          <a:pt x="13383" y="10205"/>
                        </a:cubicBezTo>
                        <a:cubicBezTo>
                          <a:pt x="13300" y="10419"/>
                          <a:pt x="13133" y="10586"/>
                          <a:pt x="13026" y="10788"/>
                        </a:cubicBezTo>
                        <a:cubicBezTo>
                          <a:pt x="12919" y="10979"/>
                          <a:pt x="12764" y="11133"/>
                          <a:pt x="12633" y="11300"/>
                        </a:cubicBezTo>
                        <a:cubicBezTo>
                          <a:pt x="12526" y="11431"/>
                          <a:pt x="12443" y="11586"/>
                          <a:pt x="12336" y="11729"/>
                        </a:cubicBezTo>
                        <a:cubicBezTo>
                          <a:pt x="12276" y="11812"/>
                          <a:pt x="12193" y="11883"/>
                          <a:pt x="12109" y="11967"/>
                        </a:cubicBezTo>
                        <a:cubicBezTo>
                          <a:pt x="11978" y="12098"/>
                          <a:pt x="11847" y="12229"/>
                          <a:pt x="11693" y="12348"/>
                        </a:cubicBezTo>
                        <a:cubicBezTo>
                          <a:pt x="11597" y="12431"/>
                          <a:pt x="11490" y="12491"/>
                          <a:pt x="11383" y="12562"/>
                        </a:cubicBezTo>
                        <a:cubicBezTo>
                          <a:pt x="11157" y="12741"/>
                          <a:pt x="10954" y="12955"/>
                          <a:pt x="10704" y="13110"/>
                        </a:cubicBezTo>
                        <a:cubicBezTo>
                          <a:pt x="10407" y="13300"/>
                          <a:pt x="10073" y="13443"/>
                          <a:pt x="9740" y="13598"/>
                        </a:cubicBezTo>
                        <a:cubicBezTo>
                          <a:pt x="9597" y="13669"/>
                          <a:pt x="9442" y="13717"/>
                          <a:pt x="9288" y="13753"/>
                        </a:cubicBezTo>
                        <a:cubicBezTo>
                          <a:pt x="9049" y="13824"/>
                          <a:pt x="8799" y="13884"/>
                          <a:pt x="8549" y="13943"/>
                        </a:cubicBezTo>
                        <a:cubicBezTo>
                          <a:pt x="8371" y="13979"/>
                          <a:pt x="8180" y="14027"/>
                          <a:pt x="8002" y="14050"/>
                        </a:cubicBezTo>
                        <a:cubicBezTo>
                          <a:pt x="7895" y="14062"/>
                          <a:pt x="7776" y="14038"/>
                          <a:pt x="7668" y="14038"/>
                        </a:cubicBezTo>
                        <a:cubicBezTo>
                          <a:pt x="7609" y="14038"/>
                          <a:pt x="7549" y="14050"/>
                          <a:pt x="7478" y="14062"/>
                        </a:cubicBezTo>
                        <a:cubicBezTo>
                          <a:pt x="7323" y="14062"/>
                          <a:pt x="7168" y="14074"/>
                          <a:pt x="7014" y="14074"/>
                        </a:cubicBezTo>
                        <a:cubicBezTo>
                          <a:pt x="6871" y="14074"/>
                          <a:pt x="6728" y="14062"/>
                          <a:pt x="6585" y="14050"/>
                        </a:cubicBezTo>
                        <a:cubicBezTo>
                          <a:pt x="6216" y="14003"/>
                          <a:pt x="5835" y="14015"/>
                          <a:pt x="5466" y="13896"/>
                        </a:cubicBezTo>
                        <a:cubicBezTo>
                          <a:pt x="5299" y="13848"/>
                          <a:pt x="5120" y="13812"/>
                          <a:pt x="4954" y="13741"/>
                        </a:cubicBezTo>
                        <a:cubicBezTo>
                          <a:pt x="4620" y="13610"/>
                          <a:pt x="4275" y="13491"/>
                          <a:pt x="3954" y="13324"/>
                        </a:cubicBezTo>
                        <a:cubicBezTo>
                          <a:pt x="3811" y="13253"/>
                          <a:pt x="3692" y="13134"/>
                          <a:pt x="3561" y="13038"/>
                        </a:cubicBezTo>
                        <a:cubicBezTo>
                          <a:pt x="3537" y="13026"/>
                          <a:pt x="3525" y="13003"/>
                          <a:pt x="3513" y="13003"/>
                        </a:cubicBezTo>
                        <a:cubicBezTo>
                          <a:pt x="3334" y="12955"/>
                          <a:pt x="3192" y="12884"/>
                          <a:pt x="3061" y="12741"/>
                        </a:cubicBezTo>
                        <a:cubicBezTo>
                          <a:pt x="2918" y="12598"/>
                          <a:pt x="2739" y="12491"/>
                          <a:pt x="2561" y="12372"/>
                        </a:cubicBezTo>
                        <a:cubicBezTo>
                          <a:pt x="2322" y="12229"/>
                          <a:pt x="2120" y="12038"/>
                          <a:pt x="1953" y="11824"/>
                        </a:cubicBezTo>
                        <a:cubicBezTo>
                          <a:pt x="1834" y="11657"/>
                          <a:pt x="1727" y="11490"/>
                          <a:pt x="1608" y="11348"/>
                        </a:cubicBezTo>
                        <a:cubicBezTo>
                          <a:pt x="1370" y="11062"/>
                          <a:pt x="1191" y="10764"/>
                          <a:pt x="1025" y="10455"/>
                        </a:cubicBezTo>
                        <a:cubicBezTo>
                          <a:pt x="906" y="10228"/>
                          <a:pt x="763" y="10014"/>
                          <a:pt x="679" y="9788"/>
                        </a:cubicBezTo>
                        <a:cubicBezTo>
                          <a:pt x="513" y="9371"/>
                          <a:pt x="286" y="8966"/>
                          <a:pt x="203" y="8514"/>
                        </a:cubicBezTo>
                        <a:cubicBezTo>
                          <a:pt x="144" y="8181"/>
                          <a:pt x="60" y="7859"/>
                          <a:pt x="25" y="7538"/>
                        </a:cubicBezTo>
                        <a:cubicBezTo>
                          <a:pt x="1" y="7299"/>
                          <a:pt x="25" y="7061"/>
                          <a:pt x="25" y="6823"/>
                        </a:cubicBezTo>
                        <a:cubicBezTo>
                          <a:pt x="25" y="6680"/>
                          <a:pt x="25" y="6526"/>
                          <a:pt x="48" y="6383"/>
                        </a:cubicBezTo>
                        <a:cubicBezTo>
                          <a:pt x="60" y="6216"/>
                          <a:pt x="96" y="6049"/>
                          <a:pt x="132" y="5883"/>
                        </a:cubicBezTo>
                        <a:cubicBezTo>
                          <a:pt x="144" y="5764"/>
                          <a:pt x="167" y="5645"/>
                          <a:pt x="191" y="5525"/>
                        </a:cubicBezTo>
                        <a:cubicBezTo>
                          <a:pt x="227" y="5371"/>
                          <a:pt x="263" y="5204"/>
                          <a:pt x="310" y="5061"/>
                        </a:cubicBezTo>
                        <a:cubicBezTo>
                          <a:pt x="417" y="4799"/>
                          <a:pt x="525" y="4549"/>
                          <a:pt x="644" y="4299"/>
                        </a:cubicBezTo>
                        <a:cubicBezTo>
                          <a:pt x="727" y="4121"/>
                          <a:pt x="822" y="3954"/>
                          <a:pt x="918" y="3787"/>
                        </a:cubicBezTo>
                        <a:cubicBezTo>
                          <a:pt x="1025" y="3609"/>
                          <a:pt x="1132" y="3406"/>
                          <a:pt x="1263" y="3228"/>
                        </a:cubicBezTo>
                        <a:cubicBezTo>
                          <a:pt x="1394" y="3037"/>
                          <a:pt x="1560" y="2870"/>
                          <a:pt x="1703" y="2680"/>
                        </a:cubicBezTo>
                        <a:cubicBezTo>
                          <a:pt x="1739" y="2644"/>
                          <a:pt x="1775" y="2597"/>
                          <a:pt x="1810" y="2561"/>
                        </a:cubicBezTo>
                        <a:cubicBezTo>
                          <a:pt x="1858" y="2525"/>
                          <a:pt x="1894" y="2501"/>
                          <a:pt x="1930" y="2477"/>
                        </a:cubicBezTo>
                        <a:close/>
                        <a:moveTo>
                          <a:pt x="8109" y="13800"/>
                        </a:moveTo>
                        <a:cubicBezTo>
                          <a:pt x="8157" y="13753"/>
                          <a:pt x="8192" y="13693"/>
                          <a:pt x="8252" y="13681"/>
                        </a:cubicBezTo>
                        <a:cubicBezTo>
                          <a:pt x="8430" y="13622"/>
                          <a:pt x="8621" y="13586"/>
                          <a:pt x="8811" y="13550"/>
                        </a:cubicBezTo>
                        <a:cubicBezTo>
                          <a:pt x="9180" y="13491"/>
                          <a:pt x="9538" y="13372"/>
                          <a:pt x="9871" y="13205"/>
                        </a:cubicBezTo>
                        <a:cubicBezTo>
                          <a:pt x="10228" y="13014"/>
                          <a:pt x="10597" y="12848"/>
                          <a:pt x="10919" y="12598"/>
                        </a:cubicBezTo>
                        <a:cubicBezTo>
                          <a:pt x="11169" y="12407"/>
                          <a:pt x="11419" y="12193"/>
                          <a:pt x="11657" y="11979"/>
                        </a:cubicBezTo>
                        <a:cubicBezTo>
                          <a:pt x="11824" y="11836"/>
                          <a:pt x="11955" y="11669"/>
                          <a:pt x="12086" y="11514"/>
                        </a:cubicBezTo>
                        <a:cubicBezTo>
                          <a:pt x="12276" y="11288"/>
                          <a:pt x="12455" y="11074"/>
                          <a:pt x="12621" y="10836"/>
                        </a:cubicBezTo>
                        <a:cubicBezTo>
                          <a:pt x="12800" y="10574"/>
                          <a:pt x="12967" y="10288"/>
                          <a:pt x="13110" y="10014"/>
                        </a:cubicBezTo>
                        <a:cubicBezTo>
                          <a:pt x="13240" y="9776"/>
                          <a:pt x="13371" y="9526"/>
                          <a:pt x="13455" y="9264"/>
                        </a:cubicBezTo>
                        <a:cubicBezTo>
                          <a:pt x="13562" y="8990"/>
                          <a:pt x="13621" y="8704"/>
                          <a:pt x="13693" y="8407"/>
                        </a:cubicBezTo>
                        <a:cubicBezTo>
                          <a:pt x="13764" y="8061"/>
                          <a:pt x="13848" y="7704"/>
                          <a:pt x="13824" y="7323"/>
                        </a:cubicBezTo>
                        <a:cubicBezTo>
                          <a:pt x="13800" y="7133"/>
                          <a:pt x="13848" y="6930"/>
                          <a:pt x="13824" y="6740"/>
                        </a:cubicBezTo>
                        <a:cubicBezTo>
                          <a:pt x="13764" y="6323"/>
                          <a:pt x="13717" y="5906"/>
                          <a:pt x="13610" y="5502"/>
                        </a:cubicBezTo>
                        <a:cubicBezTo>
                          <a:pt x="13502" y="5121"/>
                          <a:pt x="13336" y="4752"/>
                          <a:pt x="13205" y="4382"/>
                        </a:cubicBezTo>
                        <a:cubicBezTo>
                          <a:pt x="13169" y="4287"/>
                          <a:pt x="13110" y="4228"/>
                          <a:pt x="13050" y="4156"/>
                        </a:cubicBezTo>
                        <a:cubicBezTo>
                          <a:pt x="12895" y="3990"/>
                          <a:pt x="12740" y="3835"/>
                          <a:pt x="12681" y="3609"/>
                        </a:cubicBezTo>
                        <a:cubicBezTo>
                          <a:pt x="12669" y="3549"/>
                          <a:pt x="12669" y="3489"/>
                          <a:pt x="12633" y="3442"/>
                        </a:cubicBezTo>
                        <a:cubicBezTo>
                          <a:pt x="12478" y="3192"/>
                          <a:pt x="12324" y="2942"/>
                          <a:pt x="12133" y="2716"/>
                        </a:cubicBezTo>
                        <a:cubicBezTo>
                          <a:pt x="11967" y="2513"/>
                          <a:pt x="11776" y="2311"/>
                          <a:pt x="11574" y="2144"/>
                        </a:cubicBezTo>
                        <a:cubicBezTo>
                          <a:pt x="11276" y="1882"/>
                          <a:pt x="10978" y="1620"/>
                          <a:pt x="10657" y="1406"/>
                        </a:cubicBezTo>
                        <a:cubicBezTo>
                          <a:pt x="10347" y="1203"/>
                          <a:pt x="10014" y="1037"/>
                          <a:pt x="9669" y="882"/>
                        </a:cubicBezTo>
                        <a:cubicBezTo>
                          <a:pt x="9359" y="727"/>
                          <a:pt x="9026" y="620"/>
                          <a:pt x="8668" y="632"/>
                        </a:cubicBezTo>
                        <a:cubicBezTo>
                          <a:pt x="8561" y="632"/>
                          <a:pt x="8442" y="632"/>
                          <a:pt x="8347" y="608"/>
                        </a:cubicBezTo>
                        <a:cubicBezTo>
                          <a:pt x="8157" y="572"/>
                          <a:pt x="7978" y="513"/>
                          <a:pt x="7799" y="465"/>
                        </a:cubicBezTo>
                        <a:cubicBezTo>
                          <a:pt x="7776" y="465"/>
                          <a:pt x="7752" y="442"/>
                          <a:pt x="7728" y="442"/>
                        </a:cubicBezTo>
                        <a:cubicBezTo>
                          <a:pt x="7490" y="442"/>
                          <a:pt x="7264" y="442"/>
                          <a:pt x="7025" y="442"/>
                        </a:cubicBezTo>
                        <a:cubicBezTo>
                          <a:pt x="6871" y="453"/>
                          <a:pt x="6704" y="442"/>
                          <a:pt x="6549" y="465"/>
                        </a:cubicBezTo>
                        <a:cubicBezTo>
                          <a:pt x="6263" y="513"/>
                          <a:pt x="5978" y="596"/>
                          <a:pt x="5692" y="644"/>
                        </a:cubicBezTo>
                        <a:cubicBezTo>
                          <a:pt x="5263" y="715"/>
                          <a:pt x="4894" y="894"/>
                          <a:pt x="4501" y="1049"/>
                        </a:cubicBezTo>
                        <a:cubicBezTo>
                          <a:pt x="4180" y="1180"/>
                          <a:pt x="3870" y="1370"/>
                          <a:pt x="3561" y="1549"/>
                        </a:cubicBezTo>
                        <a:cubicBezTo>
                          <a:pt x="3406" y="1644"/>
                          <a:pt x="3275" y="1763"/>
                          <a:pt x="3144" y="1870"/>
                        </a:cubicBezTo>
                        <a:cubicBezTo>
                          <a:pt x="3025" y="1977"/>
                          <a:pt x="2942" y="2120"/>
                          <a:pt x="2811" y="2204"/>
                        </a:cubicBezTo>
                        <a:cubicBezTo>
                          <a:pt x="2644" y="2299"/>
                          <a:pt x="2513" y="2430"/>
                          <a:pt x="2394" y="2573"/>
                        </a:cubicBezTo>
                        <a:cubicBezTo>
                          <a:pt x="2263" y="2727"/>
                          <a:pt x="2251" y="2727"/>
                          <a:pt x="2072" y="2620"/>
                        </a:cubicBezTo>
                        <a:cubicBezTo>
                          <a:pt x="2072" y="2620"/>
                          <a:pt x="2061" y="2620"/>
                          <a:pt x="2037" y="2620"/>
                        </a:cubicBezTo>
                        <a:cubicBezTo>
                          <a:pt x="2061" y="2668"/>
                          <a:pt x="2072" y="2704"/>
                          <a:pt x="2108" y="2727"/>
                        </a:cubicBezTo>
                        <a:cubicBezTo>
                          <a:pt x="2156" y="2787"/>
                          <a:pt x="2156" y="2835"/>
                          <a:pt x="2120" y="2894"/>
                        </a:cubicBezTo>
                        <a:cubicBezTo>
                          <a:pt x="2072" y="2966"/>
                          <a:pt x="2025" y="3037"/>
                          <a:pt x="1977" y="3108"/>
                        </a:cubicBezTo>
                        <a:cubicBezTo>
                          <a:pt x="1870" y="3263"/>
                          <a:pt x="1751" y="3406"/>
                          <a:pt x="1644" y="3561"/>
                        </a:cubicBezTo>
                        <a:cubicBezTo>
                          <a:pt x="1549" y="3704"/>
                          <a:pt x="1537" y="3882"/>
                          <a:pt x="1394" y="4001"/>
                        </a:cubicBezTo>
                        <a:cubicBezTo>
                          <a:pt x="1358" y="4037"/>
                          <a:pt x="1358" y="4121"/>
                          <a:pt x="1334" y="4168"/>
                        </a:cubicBezTo>
                        <a:cubicBezTo>
                          <a:pt x="1299" y="4251"/>
                          <a:pt x="1263" y="4323"/>
                          <a:pt x="1227" y="4382"/>
                        </a:cubicBezTo>
                        <a:cubicBezTo>
                          <a:pt x="1179" y="4454"/>
                          <a:pt x="1096" y="4513"/>
                          <a:pt x="1072" y="4585"/>
                        </a:cubicBezTo>
                        <a:cubicBezTo>
                          <a:pt x="953" y="4823"/>
                          <a:pt x="882" y="5073"/>
                          <a:pt x="763" y="5311"/>
                        </a:cubicBezTo>
                        <a:cubicBezTo>
                          <a:pt x="656" y="5502"/>
                          <a:pt x="608" y="5704"/>
                          <a:pt x="560" y="5906"/>
                        </a:cubicBezTo>
                        <a:cubicBezTo>
                          <a:pt x="525" y="6085"/>
                          <a:pt x="489" y="6264"/>
                          <a:pt x="465" y="6442"/>
                        </a:cubicBezTo>
                        <a:cubicBezTo>
                          <a:pt x="441" y="6633"/>
                          <a:pt x="417" y="6835"/>
                          <a:pt x="394" y="7026"/>
                        </a:cubicBezTo>
                        <a:cubicBezTo>
                          <a:pt x="382" y="7109"/>
                          <a:pt x="370" y="7180"/>
                          <a:pt x="382" y="7264"/>
                        </a:cubicBezTo>
                        <a:cubicBezTo>
                          <a:pt x="406" y="7478"/>
                          <a:pt x="453" y="7704"/>
                          <a:pt x="489" y="7931"/>
                        </a:cubicBezTo>
                        <a:cubicBezTo>
                          <a:pt x="513" y="8097"/>
                          <a:pt x="596" y="8252"/>
                          <a:pt x="548" y="8431"/>
                        </a:cubicBezTo>
                        <a:cubicBezTo>
                          <a:pt x="537" y="8442"/>
                          <a:pt x="560" y="8466"/>
                          <a:pt x="560" y="8478"/>
                        </a:cubicBezTo>
                        <a:cubicBezTo>
                          <a:pt x="584" y="8573"/>
                          <a:pt x="620" y="8657"/>
                          <a:pt x="644" y="8752"/>
                        </a:cubicBezTo>
                        <a:cubicBezTo>
                          <a:pt x="656" y="8788"/>
                          <a:pt x="644" y="8835"/>
                          <a:pt x="667" y="8871"/>
                        </a:cubicBezTo>
                        <a:cubicBezTo>
                          <a:pt x="751" y="9062"/>
                          <a:pt x="834" y="9252"/>
                          <a:pt x="929" y="9443"/>
                        </a:cubicBezTo>
                        <a:cubicBezTo>
                          <a:pt x="1060" y="9681"/>
                          <a:pt x="1191" y="9919"/>
                          <a:pt x="1322" y="10157"/>
                        </a:cubicBezTo>
                        <a:cubicBezTo>
                          <a:pt x="1406" y="10300"/>
                          <a:pt x="1477" y="10455"/>
                          <a:pt x="1560" y="10598"/>
                        </a:cubicBezTo>
                        <a:cubicBezTo>
                          <a:pt x="1656" y="10740"/>
                          <a:pt x="1763" y="10871"/>
                          <a:pt x="1870" y="11014"/>
                        </a:cubicBezTo>
                        <a:cubicBezTo>
                          <a:pt x="2025" y="11217"/>
                          <a:pt x="2168" y="11419"/>
                          <a:pt x="2334" y="11610"/>
                        </a:cubicBezTo>
                        <a:cubicBezTo>
                          <a:pt x="2537" y="11812"/>
                          <a:pt x="2739" y="12014"/>
                          <a:pt x="2965" y="12193"/>
                        </a:cubicBezTo>
                        <a:cubicBezTo>
                          <a:pt x="3227" y="12407"/>
                          <a:pt x="3501" y="12610"/>
                          <a:pt x="3787" y="12788"/>
                        </a:cubicBezTo>
                        <a:cubicBezTo>
                          <a:pt x="3989" y="12895"/>
                          <a:pt x="4204" y="12955"/>
                          <a:pt x="4418" y="13038"/>
                        </a:cubicBezTo>
                        <a:cubicBezTo>
                          <a:pt x="4430" y="13050"/>
                          <a:pt x="4454" y="13062"/>
                          <a:pt x="4466" y="13074"/>
                        </a:cubicBezTo>
                        <a:cubicBezTo>
                          <a:pt x="4585" y="13145"/>
                          <a:pt x="4704" y="13241"/>
                          <a:pt x="4835" y="13288"/>
                        </a:cubicBezTo>
                        <a:cubicBezTo>
                          <a:pt x="5156" y="13407"/>
                          <a:pt x="5478" y="13550"/>
                          <a:pt x="5835" y="13550"/>
                        </a:cubicBezTo>
                        <a:cubicBezTo>
                          <a:pt x="5847" y="13550"/>
                          <a:pt x="5859" y="13538"/>
                          <a:pt x="5859" y="13550"/>
                        </a:cubicBezTo>
                        <a:cubicBezTo>
                          <a:pt x="5978" y="13646"/>
                          <a:pt x="6121" y="13634"/>
                          <a:pt x="6263" y="13634"/>
                        </a:cubicBezTo>
                        <a:cubicBezTo>
                          <a:pt x="6549" y="13646"/>
                          <a:pt x="6823" y="13753"/>
                          <a:pt x="7121" y="13717"/>
                        </a:cubicBezTo>
                        <a:cubicBezTo>
                          <a:pt x="7383" y="13693"/>
                          <a:pt x="7656" y="13717"/>
                          <a:pt x="7918" y="13705"/>
                        </a:cubicBezTo>
                        <a:cubicBezTo>
                          <a:pt x="7990" y="13705"/>
                          <a:pt x="8061" y="13693"/>
                          <a:pt x="8145" y="13681"/>
                        </a:cubicBezTo>
                        <a:cubicBezTo>
                          <a:pt x="8133" y="13729"/>
                          <a:pt x="8121" y="13765"/>
                          <a:pt x="8109" y="13800"/>
                        </a:cubicBezTo>
                        <a:close/>
                        <a:moveTo>
                          <a:pt x="8168" y="13824"/>
                        </a:moveTo>
                        <a:cubicBezTo>
                          <a:pt x="8168" y="13824"/>
                          <a:pt x="8168" y="13836"/>
                          <a:pt x="8168" y="13848"/>
                        </a:cubicBezTo>
                        <a:cubicBezTo>
                          <a:pt x="8085" y="13836"/>
                          <a:pt x="8002" y="13812"/>
                          <a:pt x="7918" y="13800"/>
                        </a:cubicBezTo>
                        <a:cubicBezTo>
                          <a:pt x="7906" y="13800"/>
                          <a:pt x="7883" y="13824"/>
                          <a:pt x="7871" y="13824"/>
                        </a:cubicBezTo>
                        <a:cubicBezTo>
                          <a:pt x="7835" y="13836"/>
                          <a:pt x="7799" y="13848"/>
                          <a:pt x="7764" y="13872"/>
                        </a:cubicBezTo>
                        <a:cubicBezTo>
                          <a:pt x="7740" y="13884"/>
                          <a:pt x="7704" y="13919"/>
                          <a:pt x="7680" y="13943"/>
                        </a:cubicBezTo>
                        <a:cubicBezTo>
                          <a:pt x="7716" y="13955"/>
                          <a:pt x="7752" y="13979"/>
                          <a:pt x="7776" y="13979"/>
                        </a:cubicBezTo>
                        <a:cubicBezTo>
                          <a:pt x="7906" y="13979"/>
                          <a:pt x="8037" y="13967"/>
                          <a:pt x="8168" y="13955"/>
                        </a:cubicBezTo>
                        <a:cubicBezTo>
                          <a:pt x="8264" y="13955"/>
                          <a:pt x="8323" y="13872"/>
                          <a:pt x="8299" y="13741"/>
                        </a:cubicBezTo>
                        <a:cubicBezTo>
                          <a:pt x="8252" y="13776"/>
                          <a:pt x="8216" y="13800"/>
                          <a:pt x="8168" y="1382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latin typeface="세방고딕 OTF Bold" panose="00000800000000000000" pitchFamily="50" charset="-127"/>
                      <a:ea typeface="세방고딕 OTF Bold" panose="00000800000000000000" pitchFamily="50" charset="-127"/>
                    </a:endParaRPr>
                  </a:p>
                </p:txBody>
              </p:sp>
              <p:sp>
                <p:nvSpPr>
                  <p:cNvPr id="20" name="Google Shape;2281;p50"/>
                  <p:cNvSpPr/>
                  <p:nvPr/>
                </p:nvSpPr>
                <p:spPr>
                  <a:xfrm>
                    <a:off x="5777101" y="3900853"/>
                    <a:ext cx="90778" cy="336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" h="239" extrusionOk="0">
                        <a:moveTo>
                          <a:pt x="488" y="84"/>
                        </a:moveTo>
                        <a:cubicBezTo>
                          <a:pt x="536" y="60"/>
                          <a:pt x="572" y="36"/>
                          <a:pt x="619" y="1"/>
                        </a:cubicBezTo>
                        <a:cubicBezTo>
                          <a:pt x="643" y="120"/>
                          <a:pt x="584" y="215"/>
                          <a:pt x="500" y="215"/>
                        </a:cubicBezTo>
                        <a:cubicBezTo>
                          <a:pt x="357" y="227"/>
                          <a:pt x="226" y="239"/>
                          <a:pt x="96" y="239"/>
                        </a:cubicBezTo>
                        <a:cubicBezTo>
                          <a:pt x="72" y="239"/>
                          <a:pt x="36" y="215"/>
                          <a:pt x="0" y="203"/>
                        </a:cubicBezTo>
                        <a:cubicBezTo>
                          <a:pt x="24" y="179"/>
                          <a:pt x="60" y="144"/>
                          <a:pt x="84" y="132"/>
                        </a:cubicBezTo>
                        <a:cubicBezTo>
                          <a:pt x="119" y="108"/>
                          <a:pt x="155" y="96"/>
                          <a:pt x="191" y="84"/>
                        </a:cubicBezTo>
                        <a:cubicBezTo>
                          <a:pt x="203" y="72"/>
                          <a:pt x="226" y="60"/>
                          <a:pt x="238" y="60"/>
                        </a:cubicBezTo>
                        <a:cubicBezTo>
                          <a:pt x="322" y="72"/>
                          <a:pt x="405" y="96"/>
                          <a:pt x="488" y="1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latin typeface="세방고딕 OTF Bold" panose="00000800000000000000" pitchFamily="50" charset="-127"/>
                      <a:ea typeface="세방고딕 OTF Bold" panose="00000800000000000000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59" name="그룹 58"/>
          <p:cNvGrpSpPr/>
          <p:nvPr/>
        </p:nvGrpSpPr>
        <p:grpSpPr>
          <a:xfrm>
            <a:off x="7491413" y="3285570"/>
            <a:ext cx="2060202" cy="1800536"/>
            <a:chOff x="6158649" y="3805998"/>
            <a:chExt cx="2060202" cy="1800536"/>
          </a:xfrm>
        </p:grpSpPr>
        <p:sp>
          <p:nvSpPr>
            <p:cNvPr id="21" name="Google Shape;2269;p50"/>
            <p:cNvSpPr txBox="1"/>
            <p:nvPr/>
          </p:nvSpPr>
          <p:spPr>
            <a:xfrm flipH="1">
              <a:off x="6158649" y="5268010"/>
              <a:ext cx="2060202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>
                <a:buSzPts val="1100"/>
              </a:pPr>
              <a:r>
                <a:rPr lang="ko-KR" altLang="en-US" sz="1000" dirty="0" smtClean="0">
                  <a:solidFill>
                    <a:srgbClr val="513F3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  <a:cs typeface="Arvo"/>
                  <a:sym typeface="Arvo"/>
                </a:rPr>
                <a:t>기술 스택을 소개합니다</a:t>
              </a:r>
              <a:endParaRPr lang="ko-KR" altLang="en-US" sz="1000" dirty="0">
                <a:solidFill>
                  <a:srgbClr val="513F3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vo"/>
                <a:sym typeface="Arvo"/>
              </a:endParaRPr>
            </a:p>
          </p:txBody>
        </p:sp>
        <p:sp>
          <p:nvSpPr>
            <p:cNvPr id="22" name="Google Shape;2270;p50"/>
            <p:cNvSpPr txBox="1"/>
            <p:nvPr/>
          </p:nvSpPr>
          <p:spPr>
            <a:xfrm>
              <a:off x="6158649" y="4877495"/>
              <a:ext cx="2060202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lvl="0" algn="ctr"/>
              <a:r>
                <a:rPr lang="ko-KR" altLang="en-US" sz="1400" b="1" smtClean="0">
                  <a:solidFill>
                    <a:srgbClr val="392D23"/>
                  </a:solidFill>
                  <a:latin typeface="세방고딕 OTF Bold" panose="00000800000000000000" pitchFamily="50" charset="-127"/>
                  <a:ea typeface="세방고딕 OTF Bold" panose="00000800000000000000" pitchFamily="50" charset="-127"/>
                  <a:cs typeface="Suez One"/>
                  <a:sym typeface="Suez One"/>
                </a:rPr>
                <a:t>기술 스택 소개</a:t>
              </a:r>
              <a:endParaRPr lang="ko-KR" altLang="en-US" sz="1400" b="1" dirty="0">
                <a:solidFill>
                  <a:srgbClr val="392D23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6763237" y="3805998"/>
              <a:ext cx="851027" cy="841816"/>
              <a:chOff x="6013200" y="3866513"/>
              <a:chExt cx="851027" cy="84181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024808" y="3869811"/>
                <a:ext cx="831799" cy="831799"/>
              </a:xfrm>
              <a:prstGeom prst="ellipse">
                <a:avLst/>
              </a:prstGeom>
              <a:solidFill>
                <a:srgbClr val="E8D3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세방고딕 OTF Bold" panose="00000800000000000000" pitchFamily="50" charset="-127"/>
                  <a:ea typeface="세방고딕 OTF Bold" panose="00000800000000000000" pitchFamily="50" charset="-127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6013200" y="3866513"/>
                <a:ext cx="851027" cy="841816"/>
                <a:chOff x="5682290" y="5383327"/>
                <a:chExt cx="851027" cy="841816"/>
              </a:xfrm>
            </p:grpSpPr>
            <p:sp>
              <p:nvSpPr>
                <p:cNvPr id="26" name="Google Shape;2282;p50"/>
                <p:cNvSpPr txBox="1"/>
                <p:nvPr/>
              </p:nvSpPr>
              <p:spPr>
                <a:xfrm>
                  <a:off x="5787853" y="5465698"/>
                  <a:ext cx="639900" cy="6770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200" b="1" dirty="0">
                      <a:solidFill>
                        <a:srgbClr val="E52D30"/>
                      </a:solidFill>
                      <a:latin typeface="세방고딕 OTF Bold" panose="00000800000000000000" pitchFamily="50" charset="-127"/>
                      <a:ea typeface="세방고딕 OTF Bold" panose="00000800000000000000" pitchFamily="50" charset="-127"/>
                      <a:cs typeface="Suez One"/>
                      <a:sym typeface="Suez One"/>
                    </a:rPr>
                    <a:t>3</a:t>
                  </a:r>
                  <a:endParaRPr sz="3200" b="1" dirty="0">
                    <a:solidFill>
                      <a:srgbClr val="E52D30"/>
                    </a:solidFill>
                    <a:latin typeface="세방고딕 OTF Bold" panose="00000800000000000000" pitchFamily="50" charset="-127"/>
                    <a:ea typeface="세방고딕 OTF Bold" panose="00000800000000000000" pitchFamily="50" charset="-127"/>
                    <a:cs typeface="Suez One"/>
                    <a:sym typeface="Suez One"/>
                  </a:endParaRPr>
                </a:p>
              </p:txBody>
            </p:sp>
            <p:grpSp>
              <p:nvGrpSpPr>
                <p:cNvPr id="27" name="Google Shape;2283;p50"/>
                <p:cNvGrpSpPr/>
                <p:nvPr/>
              </p:nvGrpSpPr>
              <p:grpSpPr>
                <a:xfrm>
                  <a:off x="5682290" y="5383327"/>
                  <a:ext cx="851027" cy="841816"/>
                  <a:chOff x="4694525" y="1964050"/>
                  <a:chExt cx="2005720" cy="1984012"/>
                </a:xfrm>
              </p:grpSpPr>
              <p:sp>
                <p:nvSpPr>
                  <p:cNvPr id="28" name="Google Shape;2284;p50"/>
                  <p:cNvSpPr/>
                  <p:nvPr/>
                </p:nvSpPr>
                <p:spPr>
                  <a:xfrm>
                    <a:off x="4694525" y="1964050"/>
                    <a:ext cx="2005720" cy="1984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9" h="14075" extrusionOk="0">
                        <a:moveTo>
                          <a:pt x="1930" y="2477"/>
                        </a:moveTo>
                        <a:cubicBezTo>
                          <a:pt x="1953" y="2442"/>
                          <a:pt x="1965" y="2406"/>
                          <a:pt x="1989" y="2382"/>
                        </a:cubicBezTo>
                        <a:cubicBezTo>
                          <a:pt x="2072" y="2287"/>
                          <a:pt x="2168" y="2204"/>
                          <a:pt x="2251" y="2120"/>
                        </a:cubicBezTo>
                        <a:cubicBezTo>
                          <a:pt x="2537" y="1882"/>
                          <a:pt x="2799" y="1620"/>
                          <a:pt x="3096" y="1394"/>
                        </a:cubicBezTo>
                        <a:cubicBezTo>
                          <a:pt x="3275" y="1239"/>
                          <a:pt x="3513" y="1144"/>
                          <a:pt x="3715" y="1025"/>
                        </a:cubicBezTo>
                        <a:cubicBezTo>
                          <a:pt x="3954" y="882"/>
                          <a:pt x="4204" y="775"/>
                          <a:pt x="4466" y="680"/>
                        </a:cubicBezTo>
                        <a:cubicBezTo>
                          <a:pt x="4692" y="584"/>
                          <a:pt x="4930" y="477"/>
                          <a:pt x="5156" y="394"/>
                        </a:cubicBezTo>
                        <a:cubicBezTo>
                          <a:pt x="5335" y="322"/>
                          <a:pt x="5501" y="263"/>
                          <a:pt x="5680" y="239"/>
                        </a:cubicBezTo>
                        <a:cubicBezTo>
                          <a:pt x="5942" y="191"/>
                          <a:pt x="6204" y="132"/>
                          <a:pt x="6454" y="61"/>
                        </a:cubicBezTo>
                        <a:cubicBezTo>
                          <a:pt x="6490" y="49"/>
                          <a:pt x="6525" y="61"/>
                          <a:pt x="6561" y="61"/>
                        </a:cubicBezTo>
                        <a:cubicBezTo>
                          <a:pt x="6680" y="49"/>
                          <a:pt x="6799" y="25"/>
                          <a:pt x="6918" y="13"/>
                        </a:cubicBezTo>
                        <a:cubicBezTo>
                          <a:pt x="6966" y="13"/>
                          <a:pt x="7014" y="13"/>
                          <a:pt x="7061" y="13"/>
                        </a:cubicBezTo>
                        <a:cubicBezTo>
                          <a:pt x="7216" y="13"/>
                          <a:pt x="7371" y="13"/>
                          <a:pt x="7514" y="13"/>
                        </a:cubicBezTo>
                        <a:cubicBezTo>
                          <a:pt x="7549" y="13"/>
                          <a:pt x="7573" y="1"/>
                          <a:pt x="7609" y="13"/>
                        </a:cubicBezTo>
                        <a:cubicBezTo>
                          <a:pt x="7883" y="61"/>
                          <a:pt x="8157" y="120"/>
                          <a:pt x="8442" y="168"/>
                        </a:cubicBezTo>
                        <a:cubicBezTo>
                          <a:pt x="8704" y="227"/>
                          <a:pt x="8954" y="287"/>
                          <a:pt x="9216" y="322"/>
                        </a:cubicBezTo>
                        <a:cubicBezTo>
                          <a:pt x="9490" y="370"/>
                          <a:pt x="9716" y="513"/>
                          <a:pt x="9954" y="596"/>
                        </a:cubicBezTo>
                        <a:cubicBezTo>
                          <a:pt x="10133" y="656"/>
                          <a:pt x="10288" y="715"/>
                          <a:pt x="10419" y="823"/>
                        </a:cubicBezTo>
                        <a:cubicBezTo>
                          <a:pt x="10526" y="906"/>
                          <a:pt x="10669" y="918"/>
                          <a:pt x="10776" y="989"/>
                        </a:cubicBezTo>
                        <a:cubicBezTo>
                          <a:pt x="10883" y="1073"/>
                          <a:pt x="11002" y="1156"/>
                          <a:pt x="11121" y="1227"/>
                        </a:cubicBezTo>
                        <a:cubicBezTo>
                          <a:pt x="11121" y="1239"/>
                          <a:pt x="11133" y="1239"/>
                          <a:pt x="11145" y="1239"/>
                        </a:cubicBezTo>
                        <a:cubicBezTo>
                          <a:pt x="11359" y="1418"/>
                          <a:pt x="11597" y="1584"/>
                          <a:pt x="11800" y="1775"/>
                        </a:cubicBezTo>
                        <a:cubicBezTo>
                          <a:pt x="12086" y="2061"/>
                          <a:pt x="12359" y="2370"/>
                          <a:pt x="12633" y="2680"/>
                        </a:cubicBezTo>
                        <a:cubicBezTo>
                          <a:pt x="12788" y="2847"/>
                          <a:pt x="12943" y="3025"/>
                          <a:pt x="13074" y="3216"/>
                        </a:cubicBezTo>
                        <a:cubicBezTo>
                          <a:pt x="13145" y="3335"/>
                          <a:pt x="13252" y="3442"/>
                          <a:pt x="13288" y="3573"/>
                        </a:cubicBezTo>
                        <a:cubicBezTo>
                          <a:pt x="13348" y="3751"/>
                          <a:pt x="13455" y="3894"/>
                          <a:pt x="13550" y="4061"/>
                        </a:cubicBezTo>
                        <a:cubicBezTo>
                          <a:pt x="13633" y="4216"/>
                          <a:pt x="13705" y="4382"/>
                          <a:pt x="13705" y="4573"/>
                        </a:cubicBezTo>
                        <a:cubicBezTo>
                          <a:pt x="13705" y="4597"/>
                          <a:pt x="13729" y="4621"/>
                          <a:pt x="13752" y="4644"/>
                        </a:cubicBezTo>
                        <a:cubicBezTo>
                          <a:pt x="13812" y="4704"/>
                          <a:pt x="13800" y="4763"/>
                          <a:pt x="13776" y="4799"/>
                        </a:cubicBezTo>
                        <a:cubicBezTo>
                          <a:pt x="13812" y="4835"/>
                          <a:pt x="13872" y="4859"/>
                          <a:pt x="13883" y="4906"/>
                        </a:cubicBezTo>
                        <a:cubicBezTo>
                          <a:pt x="13943" y="5061"/>
                          <a:pt x="13991" y="5228"/>
                          <a:pt x="14038" y="5383"/>
                        </a:cubicBezTo>
                        <a:cubicBezTo>
                          <a:pt x="14086" y="5549"/>
                          <a:pt x="14110" y="5704"/>
                          <a:pt x="14145" y="5871"/>
                        </a:cubicBezTo>
                        <a:cubicBezTo>
                          <a:pt x="14169" y="6061"/>
                          <a:pt x="14217" y="6252"/>
                          <a:pt x="14217" y="6442"/>
                        </a:cubicBezTo>
                        <a:cubicBezTo>
                          <a:pt x="14229" y="6811"/>
                          <a:pt x="14217" y="7180"/>
                          <a:pt x="14205" y="7550"/>
                        </a:cubicBezTo>
                        <a:cubicBezTo>
                          <a:pt x="14205" y="7728"/>
                          <a:pt x="14181" y="7907"/>
                          <a:pt x="14157" y="8085"/>
                        </a:cubicBezTo>
                        <a:cubicBezTo>
                          <a:pt x="14122" y="8264"/>
                          <a:pt x="14086" y="8442"/>
                          <a:pt x="14038" y="8621"/>
                        </a:cubicBezTo>
                        <a:cubicBezTo>
                          <a:pt x="14002" y="8764"/>
                          <a:pt x="13979" y="8919"/>
                          <a:pt x="13931" y="9062"/>
                        </a:cubicBezTo>
                        <a:cubicBezTo>
                          <a:pt x="13848" y="9276"/>
                          <a:pt x="13752" y="9502"/>
                          <a:pt x="13657" y="9716"/>
                        </a:cubicBezTo>
                        <a:cubicBezTo>
                          <a:pt x="13574" y="9883"/>
                          <a:pt x="13467" y="10038"/>
                          <a:pt x="13383" y="10205"/>
                        </a:cubicBezTo>
                        <a:cubicBezTo>
                          <a:pt x="13300" y="10419"/>
                          <a:pt x="13133" y="10586"/>
                          <a:pt x="13026" y="10788"/>
                        </a:cubicBezTo>
                        <a:cubicBezTo>
                          <a:pt x="12919" y="10979"/>
                          <a:pt x="12764" y="11133"/>
                          <a:pt x="12633" y="11300"/>
                        </a:cubicBezTo>
                        <a:cubicBezTo>
                          <a:pt x="12526" y="11431"/>
                          <a:pt x="12443" y="11586"/>
                          <a:pt x="12336" y="11729"/>
                        </a:cubicBezTo>
                        <a:cubicBezTo>
                          <a:pt x="12276" y="11812"/>
                          <a:pt x="12193" y="11883"/>
                          <a:pt x="12109" y="11967"/>
                        </a:cubicBezTo>
                        <a:cubicBezTo>
                          <a:pt x="11978" y="12098"/>
                          <a:pt x="11847" y="12229"/>
                          <a:pt x="11693" y="12348"/>
                        </a:cubicBezTo>
                        <a:cubicBezTo>
                          <a:pt x="11597" y="12431"/>
                          <a:pt x="11490" y="12491"/>
                          <a:pt x="11383" y="12562"/>
                        </a:cubicBezTo>
                        <a:cubicBezTo>
                          <a:pt x="11157" y="12741"/>
                          <a:pt x="10954" y="12955"/>
                          <a:pt x="10704" y="13110"/>
                        </a:cubicBezTo>
                        <a:cubicBezTo>
                          <a:pt x="10407" y="13300"/>
                          <a:pt x="10073" y="13443"/>
                          <a:pt x="9740" y="13598"/>
                        </a:cubicBezTo>
                        <a:cubicBezTo>
                          <a:pt x="9597" y="13669"/>
                          <a:pt x="9442" y="13717"/>
                          <a:pt x="9288" y="13753"/>
                        </a:cubicBezTo>
                        <a:cubicBezTo>
                          <a:pt x="9049" y="13824"/>
                          <a:pt x="8799" y="13884"/>
                          <a:pt x="8549" y="13943"/>
                        </a:cubicBezTo>
                        <a:cubicBezTo>
                          <a:pt x="8371" y="13979"/>
                          <a:pt x="8180" y="14027"/>
                          <a:pt x="8002" y="14050"/>
                        </a:cubicBezTo>
                        <a:cubicBezTo>
                          <a:pt x="7895" y="14062"/>
                          <a:pt x="7776" y="14038"/>
                          <a:pt x="7668" y="14038"/>
                        </a:cubicBezTo>
                        <a:cubicBezTo>
                          <a:pt x="7609" y="14038"/>
                          <a:pt x="7549" y="14050"/>
                          <a:pt x="7478" y="14062"/>
                        </a:cubicBezTo>
                        <a:cubicBezTo>
                          <a:pt x="7323" y="14062"/>
                          <a:pt x="7168" y="14074"/>
                          <a:pt x="7014" y="14074"/>
                        </a:cubicBezTo>
                        <a:cubicBezTo>
                          <a:pt x="6871" y="14074"/>
                          <a:pt x="6728" y="14062"/>
                          <a:pt x="6585" y="14050"/>
                        </a:cubicBezTo>
                        <a:cubicBezTo>
                          <a:pt x="6216" y="14003"/>
                          <a:pt x="5835" y="14015"/>
                          <a:pt x="5466" y="13896"/>
                        </a:cubicBezTo>
                        <a:cubicBezTo>
                          <a:pt x="5299" y="13848"/>
                          <a:pt x="5120" y="13812"/>
                          <a:pt x="4954" y="13741"/>
                        </a:cubicBezTo>
                        <a:cubicBezTo>
                          <a:pt x="4620" y="13610"/>
                          <a:pt x="4275" y="13491"/>
                          <a:pt x="3954" y="13324"/>
                        </a:cubicBezTo>
                        <a:cubicBezTo>
                          <a:pt x="3811" y="13253"/>
                          <a:pt x="3692" y="13134"/>
                          <a:pt x="3561" y="13038"/>
                        </a:cubicBezTo>
                        <a:cubicBezTo>
                          <a:pt x="3537" y="13026"/>
                          <a:pt x="3525" y="13003"/>
                          <a:pt x="3513" y="13003"/>
                        </a:cubicBezTo>
                        <a:cubicBezTo>
                          <a:pt x="3334" y="12955"/>
                          <a:pt x="3192" y="12884"/>
                          <a:pt x="3061" y="12741"/>
                        </a:cubicBezTo>
                        <a:cubicBezTo>
                          <a:pt x="2918" y="12598"/>
                          <a:pt x="2739" y="12491"/>
                          <a:pt x="2561" y="12372"/>
                        </a:cubicBezTo>
                        <a:cubicBezTo>
                          <a:pt x="2322" y="12229"/>
                          <a:pt x="2120" y="12038"/>
                          <a:pt x="1953" y="11824"/>
                        </a:cubicBezTo>
                        <a:cubicBezTo>
                          <a:pt x="1834" y="11657"/>
                          <a:pt x="1727" y="11490"/>
                          <a:pt x="1608" y="11348"/>
                        </a:cubicBezTo>
                        <a:cubicBezTo>
                          <a:pt x="1370" y="11062"/>
                          <a:pt x="1191" y="10764"/>
                          <a:pt x="1025" y="10455"/>
                        </a:cubicBezTo>
                        <a:cubicBezTo>
                          <a:pt x="906" y="10228"/>
                          <a:pt x="763" y="10014"/>
                          <a:pt x="679" y="9788"/>
                        </a:cubicBezTo>
                        <a:cubicBezTo>
                          <a:pt x="513" y="9371"/>
                          <a:pt x="286" y="8966"/>
                          <a:pt x="203" y="8514"/>
                        </a:cubicBezTo>
                        <a:cubicBezTo>
                          <a:pt x="144" y="8181"/>
                          <a:pt x="60" y="7859"/>
                          <a:pt x="25" y="7538"/>
                        </a:cubicBezTo>
                        <a:cubicBezTo>
                          <a:pt x="1" y="7299"/>
                          <a:pt x="25" y="7061"/>
                          <a:pt x="25" y="6823"/>
                        </a:cubicBezTo>
                        <a:cubicBezTo>
                          <a:pt x="25" y="6680"/>
                          <a:pt x="25" y="6526"/>
                          <a:pt x="48" y="6383"/>
                        </a:cubicBezTo>
                        <a:cubicBezTo>
                          <a:pt x="60" y="6216"/>
                          <a:pt x="96" y="6049"/>
                          <a:pt x="132" y="5883"/>
                        </a:cubicBezTo>
                        <a:cubicBezTo>
                          <a:pt x="144" y="5764"/>
                          <a:pt x="167" y="5645"/>
                          <a:pt x="191" y="5525"/>
                        </a:cubicBezTo>
                        <a:cubicBezTo>
                          <a:pt x="227" y="5371"/>
                          <a:pt x="263" y="5204"/>
                          <a:pt x="310" y="5061"/>
                        </a:cubicBezTo>
                        <a:cubicBezTo>
                          <a:pt x="417" y="4799"/>
                          <a:pt x="525" y="4549"/>
                          <a:pt x="644" y="4299"/>
                        </a:cubicBezTo>
                        <a:cubicBezTo>
                          <a:pt x="727" y="4121"/>
                          <a:pt x="822" y="3954"/>
                          <a:pt x="918" y="3787"/>
                        </a:cubicBezTo>
                        <a:cubicBezTo>
                          <a:pt x="1025" y="3609"/>
                          <a:pt x="1132" y="3406"/>
                          <a:pt x="1263" y="3228"/>
                        </a:cubicBezTo>
                        <a:cubicBezTo>
                          <a:pt x="1394" y="3037"/>
                          <a:pt x="1560" y="2870"/>
                          <a:pt x="1703" y="2680"/>
                        </a:cubicBezTo>
                        <a:cubicBezTo>
                          <a:pt x="1739" y="2644"/>
                          <a:pt x="1775" y="2597"/>
                          <a:pt x="1810" y="2561"/>
                        </a:cubicBezTo>
                        <a:cubicBezTo>
                          <a:pt x="1858" y="2525"/>
                          <a:pt x="1894" y="2501"/>
                          <a:pt x="1930" y="2477"/>
                        </a:cubicBezTo>
                        <a:close/>
                        <a:moveTo>
                          <a:pt x="8109" y="13800"/>
                        </a:moveTo>
                        <a:cubicBezTo>
                          <a:pt x="8157" y="13753"/>
                          <a:pt x="8192" y="13693"/>
                          <a:pt x="8252" y="13681"/>
                        </a:cubicBezTo>
                        <a:cubicBezTo>
                          <a:pt x="8430" y="13622"/>
                          <a:pt x="8621" y="13586"/>
                          <a:pt x="8811" y="13550"/>
                        </a:cubicBezTo>
                        <a:cubicBezTo>
                          <a:pt x="9180" y="13491"/>
                          <a:pt x="9538" y="13372"/>
                          <a:pt x="9871" y="13205"/>
                        </a:cubicBezTo>
                        <a:cubicBezTo>
                          <a:pt x="10228" y="13014"/>
                          <a:pt x="10597" y="12848"/>
                          <a:pt x="10919" y="12598"/>
                        </a:cubicBezTo>
                        <a:cubicBezTo>
                          <a:pt x="11169" y="12407"/>
                          <a:pt x="11419" y="12193"/>
                          <a:pt x="11657" y="11979"/>
                        </a:cubicBezTo>
                        <a:cubicBezTo>
                          <a:pt x="11824" y="11836"/>
                          <a:pt x="11955" y="11669"/>
                          <a:pt x="12086" y="11514"/>
                        </a:cubicBezTo>
                        <a:cubicBezTo>
                          <a:pt x="12276" y="11288"/>
                          <a:pt x="12455" y="11074"/>
                          <a:pt x="12621" y="10836"/>
                        </a:cubicBezTo>
                        <a:cubicBezTo>
                          <a:pt x="12800" y="10574"/>
                          <a:pt x="12967" y="10288"/>
                          <a:pt x="13110" y="10014"/>
                        </a:cubicBezTo>
                        <a:cubicBezTo>
                          <a:pt x="13240" y="9776"/>
                          <a:pt x="13371" y="9526"/>
                          <a:pt x="13455" y="9264"/>
                        </a:cubicBezTo>
                        <a:cubicBezTo>
                          <a:pt x="13562" y="8990"/>
                          <a:pt x="13621" y="8704"/>
                          <a:pt x="13693" y="8407"/>
                        </a:cubicBezTo>
                        <a:cubicBezTo>
                          <a:pt x="13764" y="8061"/>
                          <a:pt x="13848" y="7704"/>
                          <a:pt x="13824" y="7323"/>
                        </a:cubicBezTo>
                        <a:cubicBezTo>
                          <a:pt x="13800" y="7133"/>
                          <a:pt x="13848" y="6930"/>
                          <a:pt x="13824" y="6740"/>
                        </a:cubicBezTo>
                        <a:cubicBezTo>
                          <a:pt x="13764" y="6323"/>
                          <a:pt x="13717" y="5906"/>
                          <a:pt x="13610" y="5502"/>
                        </a:cubicBezTo>
                        <a:cubicBezTo>
                          <a:pt x="13502" y="5121"/>
                          <a:pt x="13336" y="4752"/>
                          <a:pt x="13205" y="4382"/>
                        </a:cubicBezTo>
                        <a:cubicBezTo>
                          <a:pt x="13169" y="4287"/>
                          <a:pt x="13110" y="4228"/>
                          <a:pt x="13050" y="4156"/>
                        </a:cubicBezTo>
                        <a:cubicBezTo>
                          <a:pt x="12895" y="3990"/>
                          <a:pt x="12740" y="3835"/>
                          <a:pt x="12681" y="3609"/>
                        </a:cubicBezTo>
                        <a:cubicBezTo>
                          <a:pt x="12669" y="3549"/>
                          <a:pt x="12669" y="3489"/>
                          <a:pt x="12633" y="3442"/>
                        </a:cubicBezTo>
                        <a:cubicBezTo>
                          <a:pt x="12478" y="3192"/>
                          <a:pt x="12324" y="2942"/>
                          <a:pt x="12133" y="2716"/>
                        </a:cubicBezTo>
                        <a:cubicBezTo>
                          <a:pt x="11967" y="2513"/>
                          <a:pt x="11776" y="2311"/>
                          <a:pt x="11574" y="2144"/>
                        </a:cubicBezTo>
                        <a:cubicBezTo>
                          <a:pt x="11276" y="1882"/>
                          <a:pt x="10978" y="1620"/>
                          <a:pt x="10657" y="1406"/>
                        </a:cubicBezTo>
                        <a:cubicBezTo>
                          <a:pt x="10347" y="1203"/>
                          <a:pt x="10014" y="1037"/>
                          <a:pt x="9669" y="882"/>
                        </a:cubicBezTo>
                        <a:cubicBezTo>
                          <a:pt x="9359" y="727"/>
                          <a:pt x="9026" y="620"/>
                          <a:pt x="8668" y="632"/>
                        </a:cubicBezTo>
                        <a:cubicBezTo>
                          <a:pt x="8561" y="632"/>
                          <a:pt x="8442" y="632"/>
                          <a:pt x="8347" y="608"/>
                        </a:cubicBezTo>
                        <a:cubicBezTo>
                          <a:pt x="8157" y="572"/>
                          <a:pt x="7978" y="513"/>
                          <a:pt x="7799" y="465"/>
                        </a:cubicBezTo>
                        <a:cubicBezTo>
                          <a:pt x="7776" y="465"/>
                          <a:pt x="7752" y="442"/>
                          <a:pt x="7728" y="442"/>
                        </a:cubicBezTo>
                        <a:cubicBezTo>
                          <a:pt x="7490" y="442"/>
                          <a:pt x="7264" y="442"/>
                          <a:pt x="7025" y="442"/>
                        </a:cubicBezTo>
                        <a:cubicBezTo>
                          <a:pt x="6871" y="453"/>
                          <a:pt x="6704" y="442"/>
                          <a:pt x="6549" y="465"/>
                        </a:cubicBezTo>
                        <a:cubicBezTo>
                          <a:pt x="6263" y="513"/>
                          <a:pt x="5978" y="596"/>
                          <a:pt x="5692" y="644"/>
                        </a:cubicBezTo>
                        <a:cubicBezTo>
                          <a:pt x="5263" y="715"/>
                          <a:pt x="4894" y="894"/>
                          <a:pt x="4501" y="1049"/>
                        </a:cubicBezTo>
                        <a:cubicBezTo>
                          <a:pt x="4180" y="1180"/>
                          <a:pt x="3870" y="1370"/>
                          <a:pt x="3561" y="1549"/>
                        </a:cubicBezTo>
                        <a:cubicBezTo>
                          <a:pt x="3406" y="1644"/>
                          <a:pt x="3275" y="1763"/>
                          <a:pt x="3144" y="1870"/>
                        </a:cubicBezTo>
                        <a:cubicBezTo>
                          <a:pt x="3025" y="1977"/>
                          <a:pt x="2942" y="2120"/>
                          <a:pt x="2811" y="2204"/>
                        </a:cubicBezTo>
                        <a:cubicBezTo>
                          <a:pt x="2644" y="2299"/>
                          <a:pt x="2513" y="2430"/>
                          <a:pt x="2394" y="2573"/>
                        </a:cubicBezTo>
                        <a:cubicBezTo>
                          <a:pt x="2263" y="2727"/>
                          <a:pt x="2251" y="2727"/>
                          <a:pt x="2072" y="2620"/>
                        </a:cubicBezTo>
                        <a:cubicBezTo>
                          <a:pt x="2072" y="2620"/>
                          <a:pt x="2061" y="2620"/>
                          <a:pt x="2037" y="2620"/>
                        </a:cubicBezTo>
                        <a:cubicBezTo>
                          <a:pt x="2061" y="2668"/>
                          <a:pt x="2072" y="2704"/>
                          <a:pt x="2108" y="2727"/>
                        </a:cubicBezTo>
                        <a:cubicBezTo>
                          <a:pt x="2156" y="2787"/>
                          <a:pt x="2156" y="2835"/>
                          <a:pt x="2120" y="2894"/>
                        </a:cubicBezTo>
                        <a:cubicBezTo>
                          <a:pt x="2072" y="2966"/>
                          <a:pt x="2025" y="3037"/>
                          <a:pt x="1977" y="3108"/>
                        </a:cubicBezTo>
                        <a:cubicBezTo>
                          <a:pt x="1870" y="3263"/>
                          <a:pt x="1751" y="3406"/>
                          <a:pt x="1644" y="3561"/>
                        </a:cubicBezTo>
                        <a:cubicBezTo>
                          <a:pt x="1549" y="3704"/>
                          <a:pt x="1537" y="3882"/>
                          <a:pt x="1394" y="4001"/>
                        </a:cubicBezTo>
                        <a:cubicBezTo>
                          <a:pt x="1358" y="4037"/>
                          <a:pt x="1358" y="4121"/>
                          <a:pt x="1334" y="4168"/>
                        </a:cubicBezTo>
                        <a:cubicBezTo>
                          <a:pt x="1299" y="4251"/>
                          <a:pt x="1263" y="4323"/>
                          <a:pt x="1227" y="4382"/>
                        </a:cubicBezTo>
                        <a:cubicBezTo>
                          <a:pt x="1179" y="4454"/>
                          <a:pt x="1096" y="4513"/>
                          <a:pt x="1072" y="4585"/>
                        </a:cubicBezTo>
                        <a:cubicBezTo>
                          <a:pt x="953" y="4823"/>
                          <a:pt x="882" y="5073"/>
                          <a:pt x="763" y="5311"/>
                        </a:cubicBezTo>
                        <a:cubicBezTo>
                          <a:pt x="656" y="5502"/>
                          <a:pt x="608" y="5704"/>
                          <a:pt x="560" y="5906"/>
                        </a:cubicBezTo>
                        <a:cubicBezTo>
                          <a:pt x="525" y="6085"/>
                          <a:pt x="489" y="6264"/>
                          <a:pt x="465" y="6442"/>
                        </a:cubicBezTo>
                        <a:cubicBezTo>
                          <a:pt x="441" y="6633"/>
                          <a:pt x="417" y="6835"/>
                          <a:pt x="394" y="7026"/>
                        </a:cubicBezTo>
                        <a:cubicBezTo>
                          <a:pt x="382" y="7109"/>
                          <a:pt x="370" y="7180"/>
                          <a:pt x="382" y="7264"/>
                        </a:cubicBezTo>
                        <a:cubicBezTo>
                          <a:pt x="406" y="7478"/>
                          <a:pt x="453" y="7704"/>
                          <a:pt x="489" y="7931"/>
                        </a:cubicBezTo>
                        <a:cubicBezTo>
                          <a:pt x="513" y="8097"/>
                          <a:pt x="596" y="8252"/>
                          <a:pt x="548" y="8431"/>
                        </a:cubicBezTo>
                        <a:cubicBezTo>
                          <a:pt x="537" y="8442"/>
                          <a:pt x="560" y="8466"/>
                          <a:pt x="560" y="8478"/>
                        </a:cubicBezTo>
                        <a:cubicBezTo>
                          <a:pt x="584" y="8573"/>
                          <a:pt x="620" y="8657"/>
                          <a:pt x="644" y="8752"/>
                        </a:cubicBezTo>
                        <a:cubicBezTo>
                          <a:pt x="656" y="8788"/>
                          <a:pt x="644" y="8835"/>
                          <a:pt x="667" y="8871"/>
                        </a:cubicBezTo>
                        <a:cubicBezTo>
                          <a:pt x="751" y="9062"/>
                          <a:pt x="834" y="9252"/>
                          <a:pt x="929" y="9443"/>
                        </a:cubicBezTo>
                        <a:cubicBezTo>
                          <a:pt x="1060" y="9681"/>
                          <a:pt x="1191" y="9919"/>
                          <a:pt x="1322" y="10157"/>
                        </a:cubicBezTo>
                        <a:cubicBezTo>
                          <a:pt x="1406" y="10300"/>
                          <a:pt x="1477" y="10455"/>
                          <a:pt x="1560" y="10598"/>
                        </a:cubicBezTo>
                        <a:cubicBezTo>
                          <a:pt x="1656" y="10740"/>
                          <a:pt x="1763" y="10871"/>
                          <a:pt x="1870" y="11014"/>
                        </a:cubicBezTo>
                        <a:cubicBezTo>
                          <a:pt x="2025" y="11217"/>
                          <a:pt x="2168" y="11419"/>
                          <a:pt x="2334" y="11610"/>
                        </a:cubicBezTo>
                        <a:cubicBezTo>
                          <a:pt x="2537" y="11812"/>
                          <a:pt x="2739" y="12014"/>
                          <a:pt x="2965" y="12193"/>
                        </a:cubicBezTo>
                        <a:cubicBezTo>
                          <a:pt x="3227" y="12407"/>
                          <a:pt x="3501" y="12610"/>
                          <a:pt x="3787" y="12788"/>
                        </a:cubicBezTo>
                        <a:cubicBezTo>
                          <a:pt x="3989" y="12895"/>
                          <a:pt x="4204" y="12955"/>
                          <a:pt x="4418" y="13038"/>
                        </a:cubicBezTo>
                        <a:cubicBezTo>
                          <a:pt x="4430" y="13050"/>
                          <a:pt x="4454" y="13062"/>
                          <a:pt x="4466" y="13074"/>
                        </a:cubicBezTo>
                        <a:cubicBezTo>
                          <a:pt x="4585" y="13145"/>
                          <a:pt x="4704" y="13241"/>
                          <a:pt x="4835" y="13288"/>
                        </a:cubicBezTo>
                        <a:cubicBezTo>
                          <a:pt x="5156" y="13407"/>
                          <a:pt x="5478" y="13550"/>
                          <a:pt x="5835" y="13550"/>
                        </a:cubicBezTo>
                        <a:cubicBezTo>
                          <a:pt x="5847" y="13550"/>
                          <a:pt x="5859" y="13538"/>
                          <a:pt x="5859" y="13550"/>
                        </a:cubicBezTo>
                        <a:cubicBezTo>
                          <a:pt x="5978" y="13646"/>
                          <a:pt x="6121" y="13634"/>
                          <a:pt x="6263" y="13634"/>
                        </a:cubicBezTo>
                        <a:cubicBezTo>
                          <a:pt x="6549" y="13646"/>
                          <a:pt x="6823" y="13753"/>
                          <a:pt x="7121" y="13717"/>
                        </a:cubicBezTo>
                        <a:cubicBezTo>
                          <a:pt x="7383" y="13693"/>
                          <a:pt x="7656" y="13717"/>
                          <a:pt x="7918" y="13705"/>
                        </a:cubicBezTo>
                        <a:cubicBezTo>
                          <a:pt x="7990" y="13705"/>
                          <a:pt x="8061" y="13693"/>
                          <a:pt x="8145" y="13681"/>
                        </a:cubicBezTo>
                        <a:cubicBezTo>
                          <a:pt x="8133" y="13729"/>
                          <a:pt x="8121" y="13765"/>
                          <a:pt x="8109" y="13800"/>
                        </a:cubicBezTo>
                        <a:close/>
                        <a:moveTo>
                          <a:pt x="8168" y="13824"/>
                        </a:moveTo>
                        <a:cubicBezTo>
                          <a:pt x="8168" y="13824"/>
                          <a:pt x="8168" y="13836"/>
                          <a:pt x="8168" y="13848"/>
                        </a:cubicBezTo>
                        <a:cubicBezTo>
                          <a:pt x="8085" y="13836"/>
                          <a:pt x="8002" y="13812"/>
                          <a:pt x="7918" y="13800"/>
                        </a:cubicBezTo>
                        <a:cubicBezTo>
                          <a:pt x="7906" y="13800"/>
                          <a:pt x="7883" y="13824"/>
                          <a:pt x="7871" y="13824"/>
                        </a:cubicBezTo>
                        <a:cubicBezTo>
                          <a:pt x="7835" y="13836"/>
                          <a:pt x="7799" y="13848"/>
                          <a:pt x="7764" y="13872"/>
                        </a:cubicBezTo>
                        <a:cubicBezTo>
                          <a:pt x="7740" y="13884"/>
                          <a:pt x="7704" y="13919"/>
                          <a:pt x="7680" y="13943"/>
                        </a:cubicBezTo>
                        <a:cubicBezTo>
                          <a:pt x="7716" y="13955"/>
                          <a:pt x="7752" y="13979"/>
                          <a:pt x="7776" y="13979"/>
                        </a:cubicBezTo>
                        <a:cubicBezTo>
                          <a:pt x="7906" y="13979"/>
                          <a:pt x="8037" y="13967"/>
                          <a:pt x="8168" y="13955"/>
                        </a:cubicBezTo>
                        <a:cubicBezTo>
                          <a:pt x="8264" y="13955"/>
                          <a:pt x="8323" y="13872"/>
                          <a:pt x="8299" y="13741"/>
                        </a:cubicBezTo>
                        <a:cubicBezTo>
                          <a:pt x="8252" y="13776"/>
                          <a:pt x="8216" y="13800"/>
                          <a:pt x="8168" y="1382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latin typeface="세방고딕 OTF Bold" panose="00000800000000000000" pitchFamily="50" charset="-127"/>
                      <a:ea typeface="세방고딕 OTF Bold" panose="00000800000000000000" pitchFamily="50" charset="-127"/>
                    </a:endParaRPr>
                  </a:p>
                </p:txBody>
              </p:sp>
              <p:sp>
                <p:nvSpPr>
                  <p:cNvPr id="29" name="Google Shape;2285;p50"/>
                  <p:cNvSpPr/>
                  <p:nvPr/>
                </p:nvSpPr>
                <p:spPr>
                  <a:xfrm>
                    <a:off x="5777101" y="3900853"/>
                    <a:ext cx="90778" cy="336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" h="239" extrusionOk="0">
                        <a:moveTo>
                          <a:pt x="488" y="84"/>
                        </a:moveTo>
                        <a:cubicBezTo>
                          <a:pt x="536" y="60"/>
                          <a:pt x="572" y="36"/>
                          <a:pt x="619" y="1"/>
                        </a:cubicBezTo>
                        <a:cubicBezTo>
                          <a:pt x="643" y="120"/>
                          <a:pt x="584" y="215"/>
                          <a:pt x="500" y="215"/>
                        </a:cubicBezTo>
                        <a:cubicBezTo>
                          <a:pt x="357" y="227"/>
                          <a:pt x="226" y="239"/>
                          <a:pt x="96" y="239"/>
                        </a:cubicBezTo>
                        <a:cubicBezTo>
                          <a:pt x="72" y="239"/>
                          <a:pt x="36" y="215"/>
                          <a:pt x="0" y="203"/>
                        </a:cubicBezTo>
                        <a:cubicBezTo>
                          <a:pt x="24" y="179"/>
                          <a:pt x="60" y="144"/>
                          <a:pt x="84" y="132"/>
                        </a:cubicBezTo>
                        <a:cubicBezTo>
                          <a:pt x="119" y="108"/>
                          <a:pt x="155" y="96"/>
                          <a:pt x="191" y="84"/>
                        </a:cubicBezTo>
                        <a:cubicBezTo>
                          <a:pt x="203" y="72"/>
                          <a:pt x="226" y="60"/>
                          <a:pt x="238" y="60"/>
                        </a:cubicBezTo>
                        <a:cubicBezTo>
                          <a:pt x="322" y="72"/>
                          <a:pt x="405" y="96"/>
                          <a:pt x="488" y="1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latin typeface="세방고딕 OTF Bold" panose="00000800000000000000" pitchFamily="50" charset="-127"/>
                      <a:ea typeface="세방고딕 OTF Bold" panose="00000800000000000000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39" name="Google Shape;64;p4"/>
          <p:cNvGrpSpPr/>
          <p:nvPr/>
        </p:nvGrpSpPr>
        <p:grpSpPr>
          <a:xfrm>
            <a:off x="10150567" y="5923374"/>
            <a:ext cx="1565523" cy="1522183"/>
            <a:chOff x="2078825" y="3242350"/>
            <a:chExt cx="1899318" cy="1846904"/>
          </a:xfrm>
        </p:grpSpPr>
        <p:sp>
          <p:nvSpPr>
            <p:cNvPr id="40" name="Google Shape;65;p4"/>
            <p:cNvSpPr/>
            <p:nvPr/>
          </p:nvSpPr>
          <p:spPr>
            <a:xfrm>
              <a:off x="2078825" y="3242350"/>
              <a:ext cx="1899318" cy="1846904"/>
            </a:xfrm>
            <a:custGeom>
              <a:avLst/>
              <a:gdLst/>
              <a:ahLst/>
              <a:cxnLst/>
              <a:rect l="l" t="t" r="r" b="b"/>
              <a:pathLst>
                <a:path w="7752" h="7538" extrusionOk="0">
                  <a:moveTo>
                    <a:pt x="5573" y="6906"/>
                  </a:moveTo>
                  <a:cubicBezTo>
                    <a:pt x="5120" y="7382"/>
                    <a:pt x="4489" y="7430"/>
                    <a:pt x="3906" y="7454"/>
                  </a:cubicBezTo>
                  <a:cubicBezTo>
                    <a:pt x="1858" y="7537"/>
                    <a:pt x="108" y="5858"/>
                    <a:pt x="84" y="3858"/>
                  </a:cubicBezTo>
                  <a:cubicBezTo>
                    <a:pt x="60" y="1810"/>
                    <a:pt x="1751" y="120"/>
                    <a:pt x="3823" y="120"/>
                  </a:cubicBezTo>
                  <a:cubicBezTo>
                    <a:pt x="5311" y="120"/>
                    <a:pt x="6799" y="1215"/>
                    <a:pt x="7263" y="2668"/>
                  </a:cubicBezTo>
                  <a:cubicBezTo>
                    <a:pt x="7752" y="4180"/>
                    <a:pt x="7228" y="5847"/>
                    <a:pt x="5978" y="6728"/>
                  </a:cubicBezTo>
                  <a:cubicBezTo>
                    <a:pt x="5858" y="6811"/>
                    <a:pt x="5704" y="6859"/>
                    <a:pt x="5573" y="6918"/>
                  </a:cubicBezTo>
                  <a:cubicBezTo>
                    <a:pt x="5787" y="6728"/>
                    <a:pt x="6001" y="6537"/>
                    <a:pt x="6204" y="6335"/>
                  </a:cubicBezTo>
                  <a:cubicBezTo>
                    <a:pt x="6942" y="5608"/>
                    <a:pt x="7371" y="4704"/>
                    <a:pt x="7311" y="3680"/>
                  </a:cubicBezTo>
                  <a:cubicBezTo>
                    <a:pt x="7228" y="2167"/>
                    <a:pt x="6418" y="1072"/>
                    <a:pt x="5001" y="524"/>
                  </a:cubicBezTo>
                  <a:cubicBezTo>
                    <a:pt x="3632" y="1"/>
                    <a:pt x="2394" y="322"/>
                    <a:pt x="1322" y="1346"/>
                  </a:cubicBezTo>
                  <a:cubicBezTo>
                    <a:pt x="358" y="2263"/>
                    <a:pt x="1" y="3691"/>
                    <a:pt x="477" y="4942"/>
                  </a:cubicBezTo>
                  <a:cubicBezTo>
                    <a:pt x="977" y="6275"/>
                    <a:pt x="2203" y="7180"/>
                    <a:pt x="3513" y="7275"/>
                  </a:cubicBezTo>
                  <a:cubicBezTo>
                    <a:pt x="4239" y="7335"/>
                    <a:pt x="4894" y="7085"/>
                    <a:pt x="5573" y="6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;p4"/>
            <p:cNvSpPr/>
            <p:nvPr/>
          </p:nvSpPr>
          <p:spPr>
            <a:xfrm>
              <a:off x="2493139" y="3475846"/>
              <a:ext cx="291807" cy="262653"/>
            </a:xfrm>
            <a:custGeom>
              <a:avLst/>
              <a:gdLst/>
              <a:ahLst/>
              <a:cxnLst/>
              <a:rect l="l" t="t" r="r" b="b"/>
              <a:pathLst>
                <a:path w="1191" h="1072" extrusionOk="0">
                  <a:moveTo>
                    <a:pt x="0" y="953"/>
                  </a:moveTo>
                  <a:cubicBezTo>
                    <a:pt x="36" y="726"/>
                    <a:pt x="72" y="512"/>
                    <a:pt x="119" y="179"/>
                  </a:cubicBezTo>
                  <a:cubicBezTo>
                    <a:pt x="322" y="405"/>
                    <a:pt x="441" y="536"/>
                    <a:pt x="560" y="667"/>
                  </a:cubicBezTo>
                  <a:cubicBezTo>
                    <a:pt x="584" y="655"/>
                    <a:pt x="619" y="643"/>
                    <a:pt x="655" y="631"/>
                  </a:cubicBezTo>
                  <a:cubicBezTo>
                    <a:pt x="596" y="452"/>
                    <a:pt x="536" y="274"/>
                    <a:pt x="477" y="95"/>
                  </a:cubicBezTo>
                  <a:lnTo>
                    <a:pt x="548" y="0"/>
                  </a:lnTo>
                  <a:cubicBezTo>
                    <a:pt x="762" y="131"/>
                    <a:pt x="977" y="274"/>
                    <a:pt x="1191" y="417"/>
                  </a:cubicBezTo>
                  <a:cubicBezTo>
                    <a:pt x="1143" y="464"/>
                    <a:pt x="1108" y="524"/>
                    <a:pt x="1072" y="572"/>
                  </a:cubicBezTo>
                  <a:cubicBezTo>
                    <a:pt x="1000" y="441"/>
                    <a:pt x="941" y="310"/>
                    <a:pt x="846" y="119"/>
                  </a:cubicBezTo>
                  <a:cubicBezTo>
                    <a:pt x="750" y="488"/>
                    <a:pt x="703" y="679"/>
                    <a:pt x="643" y="941"/>
                  </a:cubicBezTo>
                  <a:cubicBezTo>
                    <a:pt x="429" y="774"/>
                    <a:pt x="322" y="679"/>
                    <a:pt x="215" y="583"/>
                  </a:cubicBezTo>
                  <a:cubicBezTo>
                    <a:pt x="179" y="607"/>
                    <a:pt x="143" y="631"/>
                    <a:pt x="119" y="643"/>
                  </a:cubicBezTo>
                  <a:cubicBezTo>
                    <a:pt x="167" y="774"/>
                    <a:pt x="227" y="905"/>
                    <a:pt x="286" y="1072"/>
                  </a:cubicBezTo>
                  <a:cubicBezTo>
                    <a:pt x="215" y="1036"/>
                    <a:pt x="143" y="1012"/>
                    <a:pt x="72" y="988"/>
                  </a:cubicBezTo>
                  <a:cubicBezTo>
                    <a:pt x="36" y="976"/>
                    <a:pt x="12" y="964"/>
                    <a:pt x="0" y="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;p4"/>
            <p:cNvSpPr/>
            <p:nvPr/>
          </p:nvSpPr>
          <p:spPr>
            <a:xfrm>
              <a:off x="2603883" y="4196181"/>
              <a:ext cx="157786" cy="207526"/>
            </a:xfrm>
            <a:custGeom>
              <a:avLst/>
              <a:gdLst/>
              <a:ahLst/>
              <a:cxnLst/>
              <a:rect l="l" t="t" r="r" b="b"/>
              <a:pathLst>
                <a:path w="644" h="847" extrusionOk="0">
                  <a:moveTo>
                    <a:pt x="1" y="72"/>
                  </a:moveTo>
                  <a:cubicBezTo>
                    <a:pt x="382" y="1"/>
                    <a:pt x="644" y="84"/>
                    <a:pt x="632" y="465"/>
                  </a:cubicBezTo>
                  <a:cubicBezTo>
                    <a:pt x="620" y="846"/>
                    <a:pt x="298" y="811"/>
                    <a:pt x="1" y="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;p4"/>
            <p:cNvSpPr/>
            <p:nvPr/>
          </p:nvSpPr>
          <p:spPr>
            <a:xfrm>
              <a:off x="3169859" y="3437870"/>
              <a:ext cx="192823" cy="178124"/>
            </a:xfrm>
            <a:custGeom>
              <a:avLst/>
              <a:gdLst/>
              <a:ahLst/>
              <a:cxnLst/>
              <a:rect l="l" t="t" r="r" b="b"/>
              <a:pathLst>
                <a:path w="787" h="727" extrusionOk="0">
                  <a:moveTo>
                    <a:pt x="286" y="24"/>
                  </a:moveTo>
                  <a:cubicBezTo>
                    <a:pt x="274" y="119"/>
                    <a:pt x="262" y="215"/>
                    <a:pt x="262" y="274"/>
                  </a:cubicBezTo>
                  <a:cubicBezTo>
                    <a:pt x="441" y="310"/>
                    <a:pt x="608" y="334"/>
                    <a:pt x="763" y="405"/>
                  </a:cubicBezTo>
                  <a:cubicBezTo>
                    <a:pt x="786" y="417"/>
                    <a:pt x="751" y="703"/>
                    <a:pt x="727" y="703"/>
                  </a:cubicBezTo>
                  <a:cubicBezTo>
                    <a:pt x="501" y="727"/>
                    <a:pt x="286" y="727"/>
                    <a:pt x="1" y="727"/>
                  </a:cubicBezTo>
                  <a:cubicBezTo>
                    <a:pt x="72" y="417"/>
                    <a:pt x="132" y="203"/>
                    <a:pt x="179" y="0"/>
                  </a:cubicBezTo>
                  <a:cubicBezTo>
                    <a:pt x="215" y="12"/>
                    <a:pt x="251" y="12"/>
                    <a:pt x="286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;p4"/>
            <p:cNvSpPr/>
            <p:nvPr/>
          </p:nvSpPr>
          <p:spPr>
            <a:xfrm>
              <a:off x="2332656" y="4502691"/>
              <a:ext cx="207278" cy="178124"/>
            </a:xfrm>
            <a:custGeom>
              <a:avLst/>
              <a:gdLst/>
              <a:ahLst/>
              <a:cxnLst/>
              <a:rect l="l" t="t" r="r" b="b"/>
              <a:pathLst>
                <a:path w="846" h="727" extrusionOk="0">
                  <a:moveTo>
                    <a:pt x="691" y="452"/>
                  </a:moveTo>
                  <a:cubicBezTo>
                    <a:pt x="655" y="381"/>
                    <a:pt x="608" y="298"/>
                    <a:pt x="608" y="310"/>
                  </a:cubicBezTo>
                  <a:cubicBezTo>
                    <a:pt x="524" y="441"/>
                    <a:pt x="429" y="583"/>
                    <a:pt x="334" y="726"/>
                  </a:cubicBezTo>
                  <a:cubicBezTo>
                    <a:pt x="227" y="619"/>
                    <a:pt x="108" y="512"/>
                    <a:pt x="0" y="405"/>
                  </a:cubicBezTo>
                  <a:cubicBezTo>
                    <a:pt x="179" y="274"/>
                    <a:pt x="334" y="107"/>
                    <a:pt x="536" y="24"/>
                  </a:cubicBezTo>
                  <a:cubicBezTo>
                    <a:pt x="584" y="0"/>
                    <a:pt x="739" y="238"/>
                    <a:pt x="846" y="357"/>
                  </a:cubicBezTo>
                  <a:cubicBezTo>
                    <a:pt x="798" y="393"/>
                    <a:pt x="751" y="429"/>
                    <a:pt x="691" y="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;p4"/>
            <p:cNvSpPr/>
            <p:nvPr/>
          </p:nvSpPr>
          <p:spPr>
            <a:xfrm>
              <a:off x="2854775" y="3388132"/>
              <a:ext cx="175427" cy="216101"/>
            </a:xfrm>
            <a:custGeom>
              <a:avLst/>
              <a:gdLst/>
              <a:ahLst/>
              <a:cxnLst/>
              <a:rect l="l" t="t" r="r" b="b"/>
              <a:pathLst>
                <a:path w="716" h="882" extrusionOk="0">
                  <a:moveTo>
                    <a:pt x="1" y="1"/>
                  </a:moveTo>
                  <a:cubicBezTo>
                    <a:pt x="239" y="60"/>
                    <a:pt x="477" y="60"/>
                    <a:pt x="548" y="168"/>
                  </a:cubicBezTo>
                  <a:cubicBezTo>
                    <a:pt x="715" y="418"/>
                    <a:pt x="465" y="465"/>
                    <a:pt x="286" y="549"/>
                  </a:cubicBezTo>
                  <a:cubicBezTo>
                    <a:pt x="227" y="572"/>
                    <a:pt x="203" y="680"/>
                    <a:pt x="96" y="882"/>
                  </a:cubicBezTo>
                  <a:cubicBezTo>
                    <a:pt x="60" y="537"/>
                    <a:pt x="36" y="3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;p4"/>
            <p:cNvSpPr/>
            <p:nvPr/>
          </p:nvSpPr>
          <p:spPr>
            <a:xfrm>
              <a:off x="2379208" y="3709098"/>
              <a:ext cx="160727" cy="140392"/>
            </a:xfrm>
            <a:custGeom>
              <a:avLst/>
              <a:gdLst/>
              <a:ahLst/>
              <a:cxnLst/>
              <a:rect l="l" t="t" r="r" b="b"/>
              <a:pathLst>
                <a:path w="656" h="573" extrusionOk="0">
                  <a:moveTo>
                    <a:pt x="465" y="1"/>
                  </a:moveTo>
                  <a:cubicBezTo>
                    <a:pt x="477" y="12"/>
                    <a:pt x="501" y="24"/>
                    <a:pt x="537" y="36"/>
                  </a:cubicBezTo>
                  <a:cubicBezTo>
                    <a:pt x="620" y="310"/>
                    <a:pt x="656" y="572"/>
                    <a:pt x="251" y="536"/>
                  </a:cubicBezTo>
                  <a:cubicBezTo>
                    <a:pt x="156" y="536"/>
                    <a:pt x="84" y="346"/>
                    <a:pt x="1" y="227"/>
                  </a:cubicBezTo>
                  <a:cubicBezTo>
                    <a:pt x="156" y="155"/>
                    <a:pt x="311" y="72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;p4"/>
            <p:cNvSpPr/>
            <p:nvPr/>
          </p:nvSpPr>
          <p:spPr>
            <a:xfrm>
              <a:off x="3499399" y="4499751"/>
              <a:ext cx="189883" cy="169304"/>
            </a:xfrm>
            <a:custGeom>
              <a:avLst/>
              <a:gdLst/>
              <a:ahLst/>
              <a:cxnLst/>
              <a:rect l="l" t="t" r="r" b="b"/>
              <a:pathLst>
                <a:path w="775" h="691" extrusionOk="0">
                  <a:moveTo>
                    <a:pt x="775" y="476"/>
                  </a:moveTo>
                  <a:cubicBezTo>
                    <a:pt x="561" y="572"/>
                    <a:pt x="346" y="691"/>
                    <a:pt x="322" y="667"/>
                  </a:cubicBezTo>
                  <a:cubicBezTo>
                    <a:pt x="191" y="488"/>
                    <a:pt x="96" y="286"/>
                    <a:pt x="1" y="95"/>
                  </a:cubicBezTo>
                  <a:cubicBezTo>
                    <a:pt x="37" y="60"/>
                    <a:pt x="72" y="36"/>
                    <a:pt x="120" y="0"/>
                  </a:cubicBezTo>
                  <a:cubicBezTo>
                    <a:pt x="299" y="143"/>
                    <a:pt x="489" y="274"/>
                    <a:pt x="775" y="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;p4"/>
            <p:cNvSpPr/>
            <p:nvPr/>
          </p:nvSpPr>
          <p:spPr>
            <a:xfrm>
              <a:off x="2437766" y="4662929"/>
              <a:ext cx="207278" cy="154848"/>
            </a:xfrm>
            <a:custGeom>
              <a:avLst/>
              <a:gdLst/>
              <a:ahLst/>
              <a:cxnLst/>
              <a:rect l="l" t="t" r="r" b="b"/>
              <a:pathLst>
                <a:path w="846" h="632" extrusionOk="0">
                  <a:moveTo>
                    <a:pt x="405" y="1"/>
                  </a:moveTo>
                  <a:cubicBezTo>
                    <a:pt x="845" y="191"/>
                    <a:pt x="655" y="394"/>
                    <a:pt x="405" y="632"/>
                  </a:cubicBezTo>
                  <a:cubicBezTo>
                    <a:pt x="286" y="549"/>
                    <a:pt x="155" y="465"/>
                    <a:pt x="0" y="346"/>
                  </a:cubicBezTo>
                  <a:cubicBezTo>
                    <a:pt x="167" y="203"/>
                    <a:pt x="286" y="108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;p4"/>
            <p:cNvSpPr/>
            <p:nvPr/>
          </p:nvSpPr>
          <p:spPr>
            <a:xfrm>
              <a:off x="2787642" y="4213822"/>
              <a:ext cx="125690" cy="178124"/>
            </a:xfrm>
            <a:custGeom>
              <a:avLst/>
              <a:gdLst/>
              <a:ahLst/>
              <a:cxnLst/>
              <a:rect l="l" t="t" r="r" b="b"/>
              <a:pathLst>
                <a:path w="513" h="727" extrusionOk="0">
                  <a:moveTo>
                    <a:pt x="489" y="0"/>
                  </a:moveTo>
                  <a:cubicBezTo>
                    <a:pt x="322" y="72"/>
                    <a:pt x="239" y="107"/>
                    <a:pt x="60" y="179"/>
                  </a:cubicBezTo>
                  <a:cubicBezTo>
                    <a:pt x="239" y="238"/>
                    <a:pt x="334" y="274"/>
                    <a:pt x="513" y="346"/>
                  </a:cubicBezTo>
                  <a:cubicBezTo>
                    <a:pt x="346" y="393"/>
                    <a:pt x="239" y="429"/>
                    <a:pt x="60" y="500"/>
                  </a:cubicBezTo>
                  <a:cubicBezTo>
                    <a:pt x="251" y="560"/>
                    <a:pt x="382" y="608"/>
                    <a:pt x="501" y="643"/>
                  </a:cubicBezTo>
                  <a:cubicBezTo>
                    <a:pt x="501" y="667"/>
                    <a:pt x="501" y="691"/>
                    <a:pt x="501" y="703"/>
                  </a:cubicBezTo>
                  <a:cubicBezTo>
                    <a:pt x="358" y="715"/>
                    <a:pt x="203" y="727"/>
                    <a:pt x="1" y="727"/>
                  </a:cubicBezTo>
                  <a:lnTo>
                    <a:pt x="1" y="0"/>
                  </a:lnTo>
                  <a:cubicBezTo>
                    <a:pt x="144" y="0"/>
                    <a:pt x="275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;p4"/>
            <p:cNvSpPr/>
            <p:nvPr/>
          </p:nvSpPr>
          <p:spPr>
            <a:xfrm>
              <a:off x="3528800" y="3851940"/>
              <a:ext cx="184003" cy="175429"/>
            </a:xfrm>
            <a:custGeom>
              <a:avLst/>
              <a:gdLst/>
              <a:ahLst/>
              <a:cxnLst/>
              <a:rect l="l" t="t" r="r" b="b"/>
              <a:pathLst>
                <a:path w="751" h="716" extrusionOk="0">
                  <a:moveTo>
                    <a:pt x="750" y="394"/>
                  </a:moveTo>
                  <a:cubicBezTo>
                    <a:pt x="572" y="489"/>
                    <a:pt x="381" y="596"/>
                    <a:pt x="155" y="715"/>
                  </a:cubicBezTo>
                  <a:cubicBezTo>
                    <a:pt x="214" y="572"/>
                    <a:pt x="262" y="465"/>
                    <a:pt x="321" y="322"/>
                  </a:cubicBezTo>
                  <a:cubicBezTo>
                    <a:pt x="250" y="287"/>
                    <a:pt x="167" y="263"/>
                    <a:pt x="0" y="191"/>
                  </a:cubicBezTo>
                  <a:cubicBezTo>
                    <a:pt x="274" y="108"/>
                    <a:pt x="452" y="49"/>
                    <a:pt x="595" y="1"/>
                  </a:cubicBezTo>
                  <a:cubicBezTo>
                    <a:pt x="667" y="168"/>
                    <a:pt x="714" y="311"/>
                    <a:pt x="750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;p4"/>
            <p:cNvSpPr/>
            <p:nvPr/>
          </p:nvSpPr>
          <p:spPr>
            <a:xfrm>
              <a:off x="3266148" y="4753339"/>
              <a:ext cx="140146" cy="160728"/>
            </a:xfrm>
            <a:custGeom>
              <a:avLst/>
              <a:gdLst/>
              <a:ahLst/>
              <a:cxnLst/>
              <a:rect l="l" t="t" r="r" b="b"/>
              <a:pathLst>
                <a:path w="572" h="656" extrusionOk="0">
                  <a:moveTo>
                    <a:pt x="572" y="453"/>
                  </a:moveTo>
                  <a:cubicBezTo>
                    <a:pt x="381" y="525"/>
                    <a:pt x="262" y="584"/>
                    <a:pt x="84" y="656"/>
                  </a:cubicBezTo>
                  <a:cubicBezTo>
                    <a:pt x="48" y="442"/>
                    <a:pt x="0" y="275"/>
                    <a:pt x="0" y="108"/>
                  </a:cubicBezTo>
                  <a:cubicBezTo>
                    <a:pt x="0" y="84"/>
                    <a:pt x="191" y="1"/>
                    <a:pt x="215" y="25"/>
                  </a:cubicBezTo>
                  <a:cubicBezTo>
                    <a:pt x="346" y="144"/>
                    <a:pt x="441" y="275"/>
                    <a:pt x="572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;p4"/>
            <p:cNvSpPr/>
            <p:nvPr/>
          </p:nvSpPr>
          <p:spPr>
            <a:xfrm>
              <a:off x="3452846" y="3697337"/>
              <a:ext cx="204338" cy="169549"/>
            </a:xfrm>
            <a:custGeom>
              <a:avLst/>
              <a:gdLst/>
              <a:ahLst/>
              <a:cxnLst/>
              <a:rect l="l" t="t" r="r" b="b"/>
              <a:pathLst>
                <a:path w="834" h="692" extrusionOk="0">
                  <a:moveTo>
                    <a:pt x="393" y="691"/>
                  </a:moveTo>
                  <a:cubicBezTo>
                    <a:pt x="358" y="430"/>
                    <a:pt x="393" y="168"/>
                    <a:pt x="0" y="168"/>
                  </a:cubicBezTo>
                  <a:cubicBezTo>
                    <a:pt x="227" y="120"/>
                    <a:pt x="465" y="72"/>
                    <a:pt x="834" y="1"/>
                  </a:cubicBezTo>
                  <a:cubicBezTo>
                    <a:pt x="643" y="310"/>
                    <a:pt x="512" y="501"/>
                    <a:pt x="393" y="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8;p4"/>
            <p:cNvSpPr/>
            <p:nvPr/>
          </p:nvSpPr>
          <p:spPr>
            <a:xfrm>
              <a:off x="2913087" y="4811896"/>
              <a:ext cx="137451" cy="143087"/>
            </a:xfrm>
            <a:custGeom>
              <a:avLst/>
              <a:gdLst/>
              <a:ahLst/>
              <a:cxnLst/>
              <a:rect l="l" t="t" r="r" b="b"/>
              <a:pathLst>
                <a:path w="561" h="584" extrusionOk="0">
                  <a:moveTo>
                    <a:pt x="560" y="584"/>
                  </a:moveTo>
                  <a:cubicBezTo>
                    <a:pt x="298" y="572"/>
                    <a:pt x="179" y="560"/>
                    <a:pt x="13" y="548"/>
                  </a:cubicBezTo>
                  <a:cubicBezTo>
                    <a:pt x="13" y="381"/>
                    <a:pt x="1" y="238"/>
                    <a:pt x="37" y="107"/>
                  </a:cubicBezTo>
                  <a:cubicBezTo>
                    <a:pt x="60" y="48"/>
                    <a:pt x="287" y="0"/>
                    <a:pt x="298" y="24"/>
                  </a:cubicBezTo>
                  <a:cubicBezTo>
                    <a:pt x="394" y="167"/>
                    <a:pt x="453" y="333"/>
                    <a:pt x="560" y="5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;p4"/>
            <p:cNvSpPr/>
            <p:nvPr/>
          </p:nvSpPr>
          <p:spPr>
            <a:xfrm>
              <a:off x="2939304" y="4205002"/>
              <a:ext cx="131570" cy="184004"/>
            </a:xfrm>
            <a:custGeom>
              <a:avLst/>
              <a:gdLst/>
              <a:ahLst/>
              <a:cxnLst/>
              <a:rect l="l" t="t" r="r" b="b"/>
              <a:pathLst>
                <a:path w="537" h="751" extrusionOk="0">
                  <a:moveTo>
                    <a:pt x="501" y="96"/>
                  </a:moveTo>
                  <a:cubicBezTo>
                    <a:pt x="382" y="143"/>
                    <a:pt x="239" y="179"/>
                    <a:pt x="144" y="251"/>
                  </a:cubicBezTo>
                  <a:cubicBezTo>
                    <a:pt x="108" y="286"/>
                    <a:pt x="108" y="477"/>
                    <a:pt x="144" y="489"/>
                  </a:cubicBezTo>
                  <a:cubicBezTo>
                    <a:pt x="251" y="560"/>
                    <a:pt x="394" y="584"/>
                    <a:pt x="537" y="703"/>
                  </a:cubicBezTo>
                  <a:cubicBezTo>
                    <a:pt x="406" y="703"/>
                    <a:pt x="180" y="751"/>
                    <a:pt x="144" y="691"/>
                  </a:cubicBezTo>
                  <a:cubicBezTo>
                    <a:pt x="60" y="548"/>
                    <a:pt x="1" y="322"/>
                    <a:pt x="49" y="179"/>
                  </a:cubicBezTo>
                  <a:cubicBezTo>
                    <a:pt x="84" y="72"/>
                    <a:pt x="334" y="60"/>
                    <a:pt x="477" y="1"/>
                  </a:cubicBezTo>
                  <a:cubicBezTo>
                    <a:pt x="489" y="24"/>
                    <a:pt x="489" y="60"/>
                    <a:pt x="501" y="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95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" name="Google Shape;2217;p50"/>
          <p:cNvSpPr txBox="1">
            <a:spLocks/>
          </p:cNvSpPr>
          <p:nvPr/>
        </p:nvSpPr>
        <p:spPr>
          <a:xfrm>
            <a:off x="1100984" y="3028906"/>
            <a:ext cx="9990000" cy="80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40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소개</a:t>
            </a:r>
            <a:endParaRPr lang="ko-KR" altLang="en-US" sz="40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8" name="Google Shape;496;p16"/>
          <p:cNvSpPr/>
          <p:nvPr/>
        </p:nvSpPr>
        <p:spPr>
          <a:xfrm rot="5400000">
            <a:off x="32167" y="5830625"/>
            <a:ext cx="732777" cy="1117854"/>
          </a:xfrm>
          <a:custGeom>
            <a:avLst/>
            <a:gdLst/>
            <a:ahLst/>
            <a:cxnLst/>
            <a:rect l="l" t="t" r="r" b="b"/>
            <a:pathLst>
              <a:path w="10900" h="16628" extrusionOk="0">
                <a:moveTo>
                  <a:pt x="6719" y="1"/>
                </a:moveTo>
                <a:cubicBezTo>
                  <a:pt x="6373" y="1"/>
                  <a:pt x="5988" y="41"/>
                  <a:pt x="5704" y="285"/>
                </a:cubicBezTo>
                <a:cubicBezTo>
                  <a:pt x="5440" y="508"/>
                  <a:pt x="5298" y="995"/>
                  <a:pt x="5521" y="1300"/>
                </a:cubicBezTo>
                <a:cubicBezTo>
                  <a:pt x="5642" y="1476"/>
                  <a:pt x="5841" y="1545"/>
                  <a:pt x="6053" y="1545"/>
                </a:cubicBezTo>
                <a:cubicBezTo>
                  <a:pt x="6231" y="1545"/>
                  <a:pt x="6419" y="1496"/>
                  <a:pt x="6576" y="1421"/>
                </a:cubicBezTo>
                <a:cubicBezTo>
                  <a:pt x="6857" y="1290"/>
                  <a:pt x="7190" y="930"/>
                  <a:pt x="7469" y="930"/>
                </a:cubicBezTo>
                <a:cubicBezTo>
                  <a:pt x="7533" y="930"/>
                  <a:pt x="7595" y="949"/>
                  <a:pt x="7652" y="995"/>
                </a:cubicBezTo>
                <a:cubicBezTo>
                  <a:pt x="7936" y="1239"/>
                  <a:pt x="8261" y="1604"/>
                  <a:pt x="8160" y="1970"/>
                </a:cubicBezTo>
                <a:cubicBezTo>
                  <a:pt x="8053" y="2439"/>
                  <a:pt x="7704" y="2612"/>
                  <a:pt x="7247" y="2612"/>
                </a:cubicBezTo>
                <a:cubicBezTo>
                  <a:pt x="6401" y="2612"/>
                  <a:pt x="5183" y="2020"/>
                  <a:pt x="4445" y="1624"/>
                </a:cubicBezTo>
                <a:cubicBezTo>
                  <a:pt x="4242" y="1503"/>
                  <a:pt x="4019" y="1361"/>
                  <a:pt x="3796" y="1340"/>
                </a:cubicBezTo>
                <a:cubicBezTo>
                  <a:pt x="3780" y="1339"/>
                  <a:pt x="3765" y="1338"/>
                  <a:pt x="3749" y="1338"/>
                </a:cubicBezTo>
                <a:cubicBezTo>
                  <a:pt x="3520" y="1338"/>
                  <a:pt x="3284" y="1477"/>
                  <a:pt x="3227" y="1706"/>
                </a:cubicBezTo>
                <a:cubicBezTo>
                  <a:pt x="3187" y="1868"/>
                  <a:pt x="3248" y="2030"/>
                  <a:pt x="3248" y="2193"/>
                </a:cubicBezTo>
                <a:cubicBezTo>
                  <a:pt x="3207" y="2619"/>
                  <a:pt x="2781" y="2842"/>
                  <a:pt x="2456" y="3086"/>
                </a:cubicBezTo>
                <a:cubicBezTo>
                  <a:pt x="2131" y="3329"/>
                  <a:pt x="1888" y="3898"/>
                  <a:pt x="2212" y="4121"/>
                </a:cubicBezTo>
                <a:cubicBezTo>
                  <a:pt x="2283" y="4172"/>
                  <a:pt x="2365" y="4192"/>
                  <a:pt x="2448" y="4192"/>
                </a:cubicBezTo>
                <a:cubicBezTo>
                  <a:pt x="2532" y="4192"/>
                  <a:pt x="2618" y="4172"/>
                  <a:pt x="2700" y="4141"/>
                </a:cubicBezTo>
                <a:cubicBezTo>
                  <a:pt x="3231" y="3948"/>
                  <a:pt x="3763" y="3435"/>
                  <a:pt x="4265" y="3435"/>
                </a:cubicBezTo>
                <a:cubicBezTo>
                  <a:pt x="4395" y="3435"/>
                  <a:pt x="4523" y="3469"/>
                  <a:pt x="4648" y="3553"/>
                </a:cubicBezTo>
                <a:cubicBezTo>
                  <a:pt x="5176" y="3918"/>
                  <a:pt x="5135" y="5014"/>
                  <a:pt x="5765" y="5116"/>
                </a:cubicBezTo>
                <a:cubicBezTo>
                  <a:pt x="5793" y="5120"/>
                  <a:pt x="5820" y="5122"/>
                  <a:pt x="5848" y="5122"/>
                </a:cubicBezTo>
                <a:cubicBezTo>
                  <a:pt x="6080" y="5122"/>
                  <a:pt x="6296" y="4979"/>
                  <a:pt x="6495" y="4852"/>
                </a:cubicBezTo>
                <a:cubicBezTo>
                  <a:pt x="6975" y="4570"/>
                  <a:pt x="7533" y="4415"/>
                  <a:pt x="8088" y="4415"/>
                </a:cubicBezTo>
                <a:cubicBezTo>
                  <a:pt x="8331" y="4415"/>
                  <a:pt x="8574" y="4445"/>
                  <a:pt x="8809" y="4507"/>
                </a:cubicBezTo>
                <a:cubicBezTo>
                  <a:pt x="8951" y="4547"/>
                  <a:pt x="9154" y="4649"/>
                  <a:pt x="9134" y="4811"/>
                </a:cubicBezTo>
                <a:cubicBezTo>
                  <a:pt x="9134" y="4997"/>
                  <a:pt x="8982" y="5023"/>
                  <a:pt x="8798" y="5023"/>
                </a:cubicBezTo>
                <a:cubicBezTo>
                  <a:pt x="8724" y="5023"/>
                  <a:pt x="8646" y="5019"/>
                  <a:pt x="8570" y="5019"/>
                </a:cubicBezTo>
                <a:cubicBezTo>
                  <a:pt x="8504" y="5019"/>
                  <a:pt x="8440" y="5022"/>
                  <a:pt x="8383" y="5034"/>
                </a:cubicBezTo>
                <a:cubicBezTo>
                  <a:pt x="8160" y="5095"/>
                  <a:pt x="8018" y="5339"/>
                  <a:pt x="8058" y="5582"/>
                </a:cubicBezTo>
                <a:cubicBezTo>
                  <a:pt x="8099" y="5826"/>
                  <a:pt x="9479" y="5522"/>
                  <a:pt x="9479" y="6090"/>
                </a:cubicBezTo>
                <a:cubicBezTo>
                  <a:pt x="9479" y="6496"/>
                  <a:pt x="8160" y="6638"/>
                  <a:pt x="7794" y="6658"/>
                </a:cubicBezTo>
                <a:cubicBezTo>
                  <a:pt x="7757" y="6662"/>
                  <a:pt x="7721" y="6664"/>
                  <a:pt x="7685" y="6664"/>
                </a:cubicBezTo>
                <a:cubicBezTo>
                  <a:pt x="7343" y="6664"/>
                  <a:pt x="7031" y="6499"/>
                  <a:pt x="6719" y="6333"/>
                </a:cubicBezTo>
                <a:cubicBezTo>
                  <a:pt x="5886" y="5867"/>
                  <a:pt x="5074" y="5339"/>
                  <a:pt x="4181" y="5034"/>
                </a:cubicBezTo>
                <a:cubicBezTo>
                  <a:pt x="3737" y="4886"/>
                  <a:pt x="3268" y="4796"/>
                  <a:pt x="2808" y="4796"/>
                </a:cubicBezTo>
                <a:cubicBezTo>
                  <a:pt x="2323" y="4796"/>
                  <a:pt x="1848" y="4896"/>
                  <a:pt x="1421" y="5136"/>
                </a:cubicBezTo>
                <a:cubicBezTo>
                  <a:pt x="589" y="5603"/>
                  <a:pt x="0" y="6679"/>
                  <a:pt x="264" y="7673"/>
                </a:cubicBezTo>
                <a:cubicBezTo>
                  <a:pt x="507" y="8627"/>
                  <a:pt x="1380" y="9195"/>
                  <a:pt x="2233" y="9500"/>
                </a:cubicBezTo>
                <a:cubicBezTo>
                  <a:pt x="2537" y="9601"/>
                  <a:pt x="2862" y="9703"/>
                  <a:pt x="3085" y="9926"/>
                </a:cubicBezTo>
                <a:cubicBezTo>
                  <a:pt x="3552" y="10373"/>
                  <a:pt x="3532" y="11185"/>
                  <a:pt x="3491" y="11875"/>
                </a:cubicBezTo>
                <a:cubicBezTo>
                  <a:pt x="3430" y="12890"/>
                  <a:pt x="3430" y="13925"/>
                  <a:pt x="3512" y="14960"/>
                </a:cubicBezTo>
                <a:cubicBezTo>
                  <a:pt x="3532" y="15508"/>
                  <a:pt x="3633" y="16097"/>
                  <a:pt x="4019" y="16421"/>
                </a:cubicBezTo>
                <a:cubicBezTo>
                  <a:pt x="4196" y="16564"/>
                  <a:pt x="4404" y="16627"/>
                  <a:pt x="4615" y="16627"/>
                </a:cubicBezTo>
                <a:cubicBezTo>
                  <a:pt x="4915" y="16627"/>
                  <a:pt x="5222" y="16502"/>
                  <a:pt x="5460" y="16300"/>
                </a:cubicBezTo>
                <a:cubicBezTo>
                  <a:pt x="5886" y="15975"/>
                  <a:pt x="6150" y="15467"/>
                  <a:pt x="6455" y="15001"/>
                </a:cubicBezTo>
                <a:cubicBezTo>
                  <a:pt x="7226" y="13742"/>
                  <a:pt x="8200" y="12626"/>
                  <a:pt x="9296" y="11692"/>
                </a:cubicBezTo>
                <a:cubicBezTo>
                  <a:pt x="9418" y="11570"/>
                  <a:pt x="9560" y="11469"/>
                  <a:pt x="9641" y="11306"/>
                </a:cubicBezTo>
                <a:cubicBezTo>
                  <a:pt x="9905" y="10779"/>
                  <a:pt x="9398" y="10210"/>
                  <a:pt x="8951" y="9865"/>
                </a:cubicBezTo>
                <a:cubicBezTo>
                  <a:pt x="8505" y="9500"/>
                  <a:pt x="8018" y="8891"/>
                  <a:pt x="8322" y="8404"/>
                </a:cubicBezTo>
                <a:cubicBezTo>
                  <a:pt x="8344" y="8393"/>
                  <a:pt x="8366" y="8388"/>
                  <a:pt x="8388" y="8388"/>
                </a:cubicBezTo>
                <a:cubicBezTo>
                  <a:pt x="8527" y="8388"/>
                  <a:pt x="8658" y="8591"/>
                  <a:pt x="8728" y="8749"/>
                </a:cubicBezTo>
                <a:cubicBezTo>
                  <a:pt x="8992" y="9277"/>
                  <a:pt x="9479" y="9703"/>
                  <a:pt x="10047" y="9784"/>
                </a:cubicBezTo>
                <a:cubicBezTo>
                  <a:pt x="10076" y="9786"/>
                  <a:pt x="10105" y="9787"/>
                  <a:pt x="10134" y="9787"/>
                </a:cubicBezTo>
                <a:cubicBezTo>
                  <a:pt x="10396" y="9787"/>
                  <a:pt x="10681" y="9705"/>
                  <a:pt x="10900" y="9540"/>
                </a:cubicBezTo>
                <a:lnTo>
                  <a:pt x="10900" y="1198"/>
                </a:lnTo>
                <a:cubicBezTo>
                  <a:pt x="9499" y="731"/>
                  <a:pt x="8160" y="21"/>
                  <a:pt x="6719" y="1"/>
                </a:cubicBezTo>
                <a:close/>
              </a:path>
            </a:pathLst>
          </a:custGeom>
          <a:solidFill>
            <a:schemeClr val="lt1"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" name="Google Shape;496;p16"/>
          <p:cNvSpPr/>
          <p:nvPr/>
        </p:nvSpPr>
        <p:spPr>
          <a:xfrm rot="5400000">
            <a:off x="32167" y="5830625"/>
            <a:ext cx="732777" cy="1117854"/>
          </a:xfrm>
          <a:custGeom>
            <a:avLst/>
            <a:gdLst/>
            <a:ahLst/>
            <a:cxnLst/>
            <a:rect l="l" t="t" r="r" b="b"/>
            <a:pathLst>
              <a:path w="10900" h="16628" extrusionOk="0">
                <a:moveTo>
                  <a:pt x="6719" y="1"/>
                </a:moveTo>
                <a:cubicBezTo>
                  <a:pt x="6373" y="1"/>
                  <a:pt x="5988" y="41"/>
                  <a:pt x="5704" y="285"/>
                </a:cubicBezTo>
                <a:cubicBezTo>
                  <a:pt x="5440" y="508"/>
                  <a:pt x="5298" y="995"/>
                  <a:pt x="5521" y="1300"/>
                </a:cubicBezTo>
                <a:cubicBezTo>
                  <a:pt x="5642" y="1476"/>
                  <a:pt x="5841" y="1545"/>
                  <a:pt x="6053" y="1545"/>
                </a:cubicBezTo>
                <a:cubicBezTo>
                  <a:pt x="6231" y="1545"/>
                  <a:pt x="6419" y="1496"/>
                  <a:pt x="6576" y="1421"/>
                </a:cubicBezTo>
                <a:cubicBezTo>
                  <a:pt x="6857" y="1290"/>
                  <a:pt x="7190" y="930"/>
                  <a:pt x="7469" y="930"/>
                </a:cubicBezTo>
                <a:cubicBezTo>
                  <a:pt x="7533" y="930"/>
                  <a:pt x="7595" y="949"/>
                  <a:pt x="7652" y="995"/>
                </a:cubicBezTo>
                <a:cubicBezTo>
                  <a:pt x="7936" y="1239"/>
                  <a:pt x="8261" y="1604"/>
                  <a:pt x="8160" y="1970"/>
                </a:cubicBezTo>
                <a:cubicBezTo>
                  <a:pt x="8053" y="2439"/>
                  <a:pt x="7704" y="2612"/>
                  <a:pt x="7247" y="2612"/>
                </a:cubicBezTo>
                <a:cubicBezTo>
                  <a:pt x="6401" y="2612"/>
                  <a:pt x="5183" y="2020"/>
                  <a:pt x="4445" y="1624"/>
                </a:cubicBezTo>
                <a:cubicBezTo>
                  <a:pt x="4242" y="1503"/>
                  <a:pt x="4019" y="1361"/>
                  <a:pt x="3796" y="1340"/>
                </a:cubicBezTo>
                <a:cubicBezTo>
                  <a:pt x="3780" y="1339"/>
                  <a:pt x="3765" y="1338"/>
                  <a:pt x="3749" y="1338"/>
                </a:cubicBezTo>
                <a:cubicBezTo>
                  <a:pt x="3520" y="1338"/>
                  <a:pt x="3284" y="1477"/>
                  <a:pt x="3227" y="1706"/>
                </a:cubicBezTo>
                <a:cubicBezTo>
                  <a:pt x="3187" y="1868"/>
                  <a:pt x="3248" y="2030"/>
                  <a:pt x="3248" y="2193"/>
                </a:cubicBezTo>
                <a:cubicBezTo>
                  <a:pt x="3207" y="2619"/>
                  <a:pt x="2781" y="2842"/>
                  <a:pt x="2456" y="3086"/>
                </a:cubicBezTo>
                <a:cubicBezTo>
                  <a:pt x="2131" y="3329"/>
                  <a:pt x="1888" y="3898"/>
                  <a:pt x="2212" y="4121"/>
                </a:cubicBezTo>
                <a:cubicBezTo>
                  <a:pt x="2283" y="4172"/>
                  <a:pt x="2365" y="4192"/>
                  <a:pt x="2448" y="4192"/>
                </a:cubicBezTo>
                <a:cubicBezTo>
                  <a:pt x="2532" y="4192"/>
                  <a:pt x="2618" y="4172"/>
                  <a:pt x="2700" y="4141"/>
                </a:cubicBezTo>
                <a:cubicBezTo>
                  <a:pt x="3231" y="3948"/>
                  <a:pt x="3763" y="3435"/>
                  <a:pt x="4265" y="3435"/>
                </a:cubicBezTo>
                <a:cubicBezTo>
                  <a:pt x="4395" y="3435"/>
                  <a:pt x="4523" y="3469"/>
                  <a:pt x="4648" y="3553"/>
                </a:cubicBezTo>
                <a:cubicBezTo>
                  <a:pt x="5176" y="3918"/>
                  <a:pt x="5135" y="5014"/>
                  <a:pt x="5765" y="5116"/>
                </a:cubicBezTo>
                <a:cubicBezTo>
                  <a:pt x="5793" y="5120"/>
                  <a:pt x="5820" y="5122"/>
                  <a:pt x="5848" y="5122"/>
                </a:cubicBezTo>
                <a:cubicBezTo>
                  <a:pt x="6080" y="5122"/>
                  <a:pt x="6296" y="4979"/>
                  <a:pt x="6495" y="4852"/>
                </a:cubicBezTo>
                <a:cubicBezTo>
                  <a:pt x="6975" y="4570"/>
                  <a:pt x="7533" y="4415"/>
                  <a:pt x="8088" y="4415"/>
                </a:cubicBezTo>
                <a:cubicBezTo>
                  <a:pt x="8331" y="4415"/>
                  <a:pt x="8574" y="4445"/>
                  <a:pt x="8809" y="4507"/>
                </a:cubicBezTo>
                <a:cubicBezTo>
                  <a:pt x="8951" y="4547"/>
                  <a:pt x="9154" y="4649"/>
                  <a:pt x="9134" y="4811"/>
                </a:cubicBezTo>
                <a:cubicBezTo>
                  <a:pt x="9134" y="4997"/>
                  <a:pt x="8982" y="5023"/>
                  <a:pt x="8798" y="5023"/>
                </a:cubicBezTo>
                <a:cubicBezTo>
                  <a:pt x="8724" y="5023"/>
                  <a:pt x="8646" y="5019"/>
                  <a:pt x="8570" y="5019"/>
                </a:cubicBezTo>
                <a:cubicBezTo>
                  <a:pt x="8504" y="5019"/>
                  <a:pt x="8440" y="5022"/>
                  <a:pt x="8383" y="5034"/>
                </a:cubicBezTo>
                <a:cubicBezTo>
                  <a:pt x="8160" y="5095"/>
                  <a:pt x="8018" y="5339"/>
                  <a:pt x="8058" y="5582"/>
                </a:cubicBezTo>
                <a:cubicBezTo>
                  <a:pt x="8099" y="5826"/>
                  <a:pt x="9479" y="5522"/>
                  <a:pt x="9479" y="6090"/>
                </a:cubicBezTo>
                <a:cubicBezTo>
                  <a:pt x="9479" y="6496"/>
                  <a:pt x="8160" y="6638"/>
                  <a:pt x="7794" y="6658"/>
                </a:cubicBezTo>
                <a:cubicBezTo>
                  <a:pt x="7757" y="6662"/>
                  <a:pt x="7721" y="6664"/>
                  <a:pt x="7685" y="6664"/>
                </a:cubicBezTo>
                <a:cubicBezTo>
                  <a:pt x="7343" y="6664"/>
                  <a:pt x="7031" y="6499"/>
                  <a:pt x="6719" y="6333"/>
                </a:cubicBezTo>
                <a:cubicBezTo>
                  <a:pt x="5886" y="5867"/>
                  <a:pt x="5074" y="5339"/>
                  <a:pt x="4181" y="5034"/>
                </a:cubicBezTo>
                <a:cubicBezTo>
                  <a:pt x="3737" y="4886"/>
                  <a:pt x="3268" y="4796"/>
                  <a:pt x="2808" y="4796"/>
                </a:cubicBezTo>
                <a:cubicBezTo>
                  <a:pt x="2323" y="4796"/>
                  <a:pt x="1848" y="4896"/>
                  <a:pt x="1421" y="5136"/>
                </a:cubicBezTo>
                <a:cubicBezTo>
                  <a:pt x="589" y="5603"/>
                  <a:pt x="0" y="6679"/>
                  <a:pt x="264" y="7673"/>
                </a:cubicBezTo>
                <a:cubicBezTo>
                  <a:pt x="507" y="8627"/>
                  <a:pt x="1380" y="9195"/>
                  <a:pt x="2233" y="9500"/>
                </a:cubicBezTo>
                <a:cubicBezTo>
                  <a:pt x="2537" y="9601"/>
                  <a:pt x="2862" y="9703"/>
                  <a:pt x="3085" y="9926"/>
                </a:cubicBezTo>
                <a:cubicBezTo>
                  <a:pt x="3552" y="10373"/>
                  <a:pt x="3532" y="11185"/>
                  <a:pt x="3491" y="11875"/>
                </a:cubicBezTo>
                <a:cubicBezTo>
                  <a:pt x="3430" y="12890"/>
                  <a:pt x="3430" y="13925"/>
                  <a:pt x="3512" y="14960"/>
                </a:cubicBezTo>
                <a:cubicBezTo>
                  <a:pt x="3532" y="15508"/>
                  <a:pt x="3633" y="16097"/>
                  <a:pt x="4019" y="16421"/>
                </a:cubicBezTo>
                <a:cubicBezTo>
                  <a:pt x="4196" y="16564"/>
                  <a:pt x="4404" y="16627"/>
                  <a:pt x="4615" y="16627"/>
                </a:cubicBezTo>
                <a:cubicBezTo>
                  <a:pt x="4915" y="16627"/>
                  <a:pt x="5222" y="16502"/>
                  <a:pt x="5460" y="16300"/>
                </a:cubicBezTo>
                <a:cubicBezTo>
                  <a:pt x="5886" y="15975"/>
                  <a:pt x="6150" y="15467"/>
                  <a:pt x="6455" y="15001"/>
                </a:cubicBezTo>
                <a:cubicBezTo>
                  <a:pt x="7226" y="13742"/>
                  <a:pt x="8200" y="12626"/>
                  <a:pt x="9296" y="11692"/>
                </a:cubicBezTo>
                <a:cubicBezTo>
                  <a:pt x="9418" y="11570"/>
                  <a:pt x="9560" y="11469"/>
                  <a:pt x="9641" y="11306"/>
                </a:cubicBezTo>
                <a:cubicBezTo>
                  <a:pt x="9905" y="10779"/>
                  <a:pt x="9398" y="10210"/>
                  <a:pt x="8951" y="9865"/>
                </a:cubicBezTo>
                <a:cubicBezTo>
                  <a:pt x="8505" y="9500"/>
                  <a:pt x="8018" y="8891"/>
                  <a:pt x="8322" y="8404"/>
                </a:cubicBezTo>
                <a:cubicBezTo>
                  <a:pt x="8344" y="8393"/>
                  <a:pt x="8366" y="8388"/>
                  <a:pt x="8388" y="8388"/>
                </a:cubicBezTo>
                <a:cubicBezTo>
                  <a:pt x="8527" y="8388"/>
                  <a:pt x="8658" y="8591"/>
                  <a:pt x="8728" y="8749"/>
                </a:cubicBezTo>
                <a:cubicBezTo>
                  <a:pt x="8992" y="9277"/>
                  <a:pt x="9479" y="9703"/>
                  <a:pt x="10047" y="9784"/>
                </a:cubicBezTo>
                <a:cubicBezTo>
                  <a:pt x="10076" y="9786"/>
                  <a:pt x="10105" y="9787"/>
                  <a:pt x="10134" y="9787"/>
                </a:cubicBezTo>
                <a:cubicBezTo>
                  <a:pt x="10396" y="9787"/>
                  <a:pt x="10681" y="9705"/>
                  <a:pt x="10900" y="9540"/>
                </a:cubicBezTo>
                <a:lnTo>
                  <a:pt x="10900" y="1198"/>
                </a:lnTo>
                <a:cubicBezTo>
                  <a:pt x="9499" y="731"/>
                  <a:pt x="8160" y="21"/>
                  <a:pt x="6719" y="1"/>
                </a:cubicBezTo>
                <a:close/>
              </a:path>
            </a:pathLst>
          </a:custGeom>
          <a:solidFill>
            <a:schemeClr val="lt1"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61;p50"/>
          <p:cNvSpPr txBox="1"/>
          <p:nvPr/>
        </p:nvSpPr>
        <p:spPr>
          <a:xfrm>
            <a:off x="398555" y="3012393"/>
            <a:ext cx="1121038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rPr>
              <a:t>TRIP WITH</a:t>
            </a:r>
            <a:r>
              <a:rPr lang="ko-KR" altLang="en-US" sz="2400" b="1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rPr>
              <a:t>는 여행을 함께 갈 동행을 구할 수 있는</a:t>
            </a:r>
            <a:r>
              <a:rPr lang="en-US" altLang="ko-KR" sz="2400" b="1" dirty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rPr>
              <a:t> </a:t>
            </a:r>
            <a:r>
              <a:rPr lang="ko-KR" altLang="en-US" sz="2400" b="1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rPr>
              <a:t>웹 사이트입니다</a:t>
            </a:r>
            <a:r>
              <a:rPr lang="en-US" altLang="ko-KR" sz="2400" b="1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Suez One"/>
                <a:sym typeface="Suez One"/>
              </a:rPr>
              <a:t>.</a:t>
            </a:r>
            <a:endParaRPr sz="2400" b="1" dirty="0">
              <a:solidFill>
                <a:srgbClr val="8A6D55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Suez One"/>
              <a:sym typeface="Suez One"/>
            </a:endParaRPr>
          </a:p>
        </p:txBody>
      </p:sp>
      <p:sp>
        <p:nvSpPr>
          <p:cNvPr id="7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프로젝트 소개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0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/>
          <p:cNvSpPr/>
          <p:nvPr/>
        </p:nvSpPr>
        <p:spPr>
          <a:xfrm>
            <a:off x="3" y="1"/>
            <a:ext cx="12191972" cy="6858000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12;p2"/>
          <p:cNvSpPr/>
          <p:nvPr/>
        </p:nvSpPr>
        <p:spPr>
          <a:xfrm>
            <a:off x="-30" y="91552"/>
            <a:ext cx="12192029" cy="6675012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" name="Google Shape;2217;p50"/>
          <p:cNvSpPr txBox="1">
            <a:spLocks/>
          </p:cNvSpPr>
          <p:nvPr/>
        </p:nvSpPr>
        <p:spPr>
          <a:xfrm>
            <a:off x="1100984" y="3028906"/>
            <a:ext cx="9990000" cy="80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40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주요 기능 소개</a:t>
            </a:r>
            <a:endParaRPr lang="ko-KR" altLang="en-US" sz="40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8" name="Google Shape;496;p16"/>
          <p:cNvSpPr/>
          <p:nvPr/>
        </p:nvSpPr>
        <p:spPr>
          <a:xfrm rot="5400000">
            <a:off x="32167" y="5830625"/>
            <a:ext cx="732777" cy="1117854"/>
          </a:xfrm>
          <a:custGeom>
            <a:avLst/>
            <a:gdLst/>
            <a:ahLst/>
            <a:cxnLst/>
            <a:rect l="l" t="t" r="r" b="b"/>
            <a:pathLst>
              <a:path w="10900" h="16628" extrusionOk="0">
                <a:moveTo>
                  <a:pt x="6719" y="1"/>
                </a:moveTo>
                <a:cubicBezTo>
                  <a:pt x="6373" y="1"/>
                  <a:pt x="5988" y="41"/>
                  <a:pt x="5704" y="285"/>
                </a:cubicBezTo>
                <a:cubicBezTo>
                  <a:pt x="5440" y="508"/>
                  <a:pt x="5298" y="995"/>
                  <a:pt x="5521" y="1300"/>
                </a:cubicBezTo>
                <a:cubicBezTo>
                  <a:pt x="5642" y="1476"/>
                  <a:pt x="5841" y="1545"/>
                  <a:pt x="6053" y="1545"/>
                </a:cubicBezTo>
                <a:cubicBezTo>
                  <a:pt x="6231" y="1545"/>
                  <a:pt x="6419" y="1496"/>
                  <a:pt x="6576" y="1421"/>
                </a:cubicBezTo>
                <a:cubicBezTo>
                  <a:pt x="6857" y="1290"/>
                  <a:pt x="7190" y="930"/>
                  <a:pt x="7469" y="930"/>
                </a:cubicBezTo>
                <a:cubicBezTo>
                  <a:pt x="7533" y="930"/>
                  <a:pt x="7595" y="949"/>
                  <a:pt x="7652" y="995"/>
                </a:cubicBezTo>
                <a:cubicBezTo>
                  <a:pt x="7936" y="1239"/>
                  <a:pt x="8261" y="1604"/>
                  <a:pt x="8160" y="1970"/>
                </a:cubicBezTo>
                <a:cubicBezTo>
                  <a:pt x="8053" y="2439"/>
                  <a:pt x="7704" y="2612"/>
                  <a:pt x="7247" y="2612"/>
                </a:cubicBezTo>
                <a:cubicBezTo>
                  <a:pt x="6401" y="2612"/>
                  <a:pt x="5183" y="2020"/>
                  <a:pt x="4445" y="1624"/>
                </a:cubicBezTo>
                <a:cubicBezTo>
                  <a:pt x="4242" y="1503"/>
                  <a:pt x="4019" y="1361"/>
                  <a:pt x="3796" y="1340"/>
                </a:cubicBezTo>
                <a:cubicBezTo>
                  <a:pt x="3780" y="1339"/>
                  <a:pt x="3765" y="1338"/>
                  <a:pt x="3749" y="1338"/>
                </a:cubicBezTo>
                <a:cubicBezTo>
                  <a:pt x="3520" y="1338"/>
                  <a:pt x="3284" y="1477"/>
                  <a:pt x="3227" y="1706"/>
                </a:cubicBezTo>
                <a:cubicBezTo>
                  <a:pt x="3187" y="1868"/>
                  <a:pt x="3248" y="2030"/>
                  <a:pt x="3248" y="2193"/>
                </a:cubicBezTo>
                <a:cubicBezTo>
                  <a:pt x="3207" y="2619"/>
                  <a:pt x="2781" y="2842"/>
                  <a:pt x="2456" y="3086"/>
                </a:cubicBezTo>
                <a:cubicBezTo>
                  <a:pt x="2131" y="3329"/>
                  <a:pt x="1888" y="3898"/>
                  <a:pt x="2212" y="4121"/>
                </a:cubicBezTo>
                <a:cubicBezTo>
                  <a:pt x="2283" y="4172"/>
                  <a:pt x="2365" y="4192"/>
                  <a:pt x="2448" y="4192"/>
                </a:cubicBezTo>
                <a:cubicBezTo>
                  <a:pt x="2532" y="4192"/>
                  <a:pt x="2618" y="4172"/>
                  <a:pt x="2700" y="4141"/>
                </a:cubicBezTo>
                <a:cubicBezTo>
                  <a:pt x="3231" y="3948"/>
                  <a:pt x="3763" y="3435"/>
                  <a:pt x="4265" y="3435"/>
                </a:cubicBezTo>
                <a:cubicBezTo>
                  <a:pt x="4395" y="3435"/>
                  <a:pt x="4523" y="3469"/>
                  <a:pt x="4648" y="3553"/>
                </a:cubicBezTo>
                <a:cubicBezTo>
                  <a:pt x="5176" y="3918"/>
                  <a:pt x="5135" y="5014"/>
                  <a:pt x="5765" y="5116"/>
                </a:cubicBezTo>
                <a:cubicBezTo>
                  <a:pt x="5793" y="5120"/>
                  <a:pt x="5820" y="5122"/>
                  <a:pt x="5848" y="5122"/>
                </a:cubicBezTo>
                <a:cubicBezTo>
                  <a:pt x="6080" y="5122"/>
                  <a:pt x="6296" y="4979"/>
                  <a:pt x="6495" y="4852"/>
                </a:cubicBezTo>
                <a:cubicBezTo>
                  <a:pt x="6975" y="4570"/>
                  <a:pt x="7533" y="4415"/>
                  <a:pt x="8088" y="4415"/>
                </a:cubicBezTo>
                <a:cubicBezTo>
                  <a:pt x="8331" y="4415"/>
                  <a:pt x="8574" y="4445"/>
                  <a:pt x="8809" y="4507"/>
                </a:cubicBezTo>
                <a:cubicBezTo>
                  <a:pt x="8951" y="4547"/>
                  <a:pt x="9154" y="4649"/>
                  <a:pt x="9134" y="4811"/>
                </a:cubicBezTo>
                <a:cubicBezTo>
                  <a:pt x="9134" y="4997"/>
                  <a:pt x="8982" y="5023"/>
                  <a:pt x="8798" y="5023"/>
                </a:cubicBezTo>
                <a:cubicBezTo>
                  <a:pt x="8724" y="5023"/>
                  <a:pt x="8646" y="5019"/>
                  <a:pt x="8570" y="5019"/>
                </a:cubicBezTo>
                <a:cubicBezTo>
                  <a:pt x="8504" y="5019"/>
                  <a:pt x="8440" y="5022"/>
                  <a:pt x="8383" y="5034"/>
                </a:cubicBezTo>
                <a:cubicBezTo>
                  <a:pt x="8160" y="5095"/>
                  <a:pt x="8018" y="5339"/>
                  <a:pt x="8058" y="5582"/>
                </a:cubicBezTo>
                <a:cubicBezTo>
                  <a:pt x="8099" y="5826"/>
                  <a:pt x="9479" y="5522"/>
                  <a:pt x="9479" y="6090"/>
                </a:cubicBezTo>
                <a:cubicBezTo>
                  <a:pt x="9479" y="6496"/>
                  <a:pt x="8160" y="6638"/>
                  <a:pt x="7794" y="6658"/>
                </a:cubicBezTo>
                <a:cubicBezTo>
                  <a:pt x="7757" y="6662"/>
                  <a:pt x="7721" y="6664"/>
                  <a:pt x="7685" y="6664"/>
                </a:cubicBezTo>
                <a:cubicBezTo>
                  <a:pt x="7343" y="6664"/>
                  <a:pt x="7031" y="6499"/>
                  <a:pt x="6719" y="6333"/>
                </a:cubicBezTo>
                <a:cubicBezTo>
                  <a:pt x="5886" y="5867"/>
                  <a:pt x="5074" y="5339"/>
                  <a:pt x="4181" y="5034"/>
                </a:cubicBezTo>
                <a:cubicBezTo>
                  <a:pt x="3737" y="4886"/>
                  <a:pt x="3268" y="4796"/>
                  <a:pt x="2808" y="4796"/>
                </a:cubicBezTo>
                <a:cubicBezTo>
                  <a:pt x="2323" y="4796"/>
                  <a:pt x="1848" y="4896"/>
                  <a:pt x="1421" y="5136"/>
                </a:cubicBezTo>
                <a:cubicBezTo>
                  <a:pt x="589" y="5603"/>
                  <a:pt x="0" y="6679"/>
                  <a:pt x="264" y="7673"/>
                </a:cubicBezTo>
                <a:cubicBezTo>
                  <a:pt x="507" y="8627"/>
                  <a:pt x="1380" y="9195"/>
                  <a:pt x="2233" y="9500"/>
                </a:cubicBezTo>
                <a:cubicBezTo>
                  <a:pt x="2537" y="9601"/>
                  <a:pt x="2862" y="9703"/>
                  <a:pt x="3085" y="9926"/>
                </a:cubicBezTo>
                <a:cubicBezTo>
                  <a:pt x="3552" y="10373"/>
                  <a:pt x="3532" y="11185"/>
                  <a:pt x="3491" y="11875"/>
                </a:cubicBezTo>
                <a:cubicBezTo>
                  <a:pt x="3430" y="12890"/>
                  <a:pt x="3430" y="13925"/>
                  <a:pt x="3512" y="14960"/>
                </a:cubicBezTo>
                <a:cubicBezTo>
                  <a:pt x="3532" y="15508"/>
                  <a:pt x="3633" y="16097"/>
                  <a:pt x="4019" y="16421"/>
                </a:cubicBezTo>
                <a:cubicBezTo>
                  <a:pt x="4196" y="16564"/>
                  <a:pt x="4404" y="16627"/>
                  <a:pt x="4615" y="16627"/>
                </a:cubicBezTo>
                <a:cubicBezTo>
                  <a:pt x="4915" y="16627"/>
                  <a:pt x="5222" y="16502"/>
                  <a:pt x="5460" y="16300"/>
                </a:cubicBezTo>
                <a:cubicBezTo>
                  <a:pt x="5886" y="15975"/>
                  <a:pt x="6150" y="15467"/>
                  <a:pt x="6455" y="15001"/>
                </a:cubicBezTo>
                <a:cubicBezTo>
                  <a:pt x="7226" y="13742"/>
                  <a:pt x="8200" y="12626"/>
                  <a:pt x="9296" y="11692"/>
                </a:cubicBezTo>
                <a:cubicBezTo>
                  <a:pt x="9418" y="11570"/>
                  <a:pt x="9560" y="11469"/>
                  <a:pt x="9641" y="11306"/>
                </a:cubicBezTo>
                <a:cubicBezTo>
                  <a:pt x="9905" y="10779"/>
                  <a:pt x="9398" y="10210"/>
                  <a:pt x="8951" y="9865"/>
                </a:cubicBezTo>
                <a:cubicBezTo>
                  <a:pt x="8505" y="9500"/>
                  <a:pt x="8018" y="8891"/>
                  <a:pt x="8322" y="8404"/>
                </a:cubicBezTo>
                <a:cubicBezTo>
                  <a:pt x="8344" y="8393"/>
                  <a:pt x="8366" y="8388"/>
                  <a:pt x="8388" y="8388"/>
                </a:cubicBezTo>
                <a:cubicBezTo>
                  <a:pt x="8527" y="8388"/>
                  <a:pt x="8658" y="8591"/>
                  <a:pt x="8728" y="8749"/>
                </a:cubicBezTo>
                <a:cubicBezTo>
                  <a:pt x="8992" y="9277"/>
                  <a:pt x="9479" y="9703"/>
                  <a:pt x="10047" y="9784"/>
                </a:cubicBezTo>
                <a:cubicBezTo>
                  <a:pt x="10076" y="9786"/>
                  <a:pt x="10105" y="9787"/>
                  <a:pt x="10134" y="9787"/>
                </a:cubicBezTo>
                <a:cubicBezTo>
                  <a:pt x="10396" y="9787"/>
                  <a:pt x="10681" y="9705"/>
                  <a:pt x="10900" y="9540"/>
                </a:cubicBezTo>
                <a:lnTo>
                  <a:pt x="10900" y="1198"/>
                </a:lnTo>
                <a:cubicBezTo>
                  <a:pt x="9499" y="731"/>
                  <a:pt x="8160" y="21"/>
                  <a:pt x="6719" y="1"/>
                </a:cubicBezTo>
                <a:close/>
              </a:path>
            </a:pathLst>
          </a:custGeom>
          <a:solidFill>
            <a:schemeClr val="lt1"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69;p31"/>
          <p:cNvSpPr/>
          <p:nvPr/>
        </p:nvSpPr>
        <p:spPr>
          <a:xfrm>
            <a:off x="-2" y="0"/>
            <a:ext cx="12192001" cy="6858001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64;p31"/>
          <p:cNvSpPr/>
          <p:nvPr/>
        </p:nvSpPr>
        <p:spPr>
          <a:xfrm>
            <a:off x="8196089" y="91545"/>
            <a:ext cx="3930918" cy="6675013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67;p31"/>
          <p:cNvSpPr/>
          <p:nvPr/>
        </p:nvSpPr>
        <p:spPr>
          <a:xfrm>
            <a:off x="4132098" y="91545"/>
            <a:ext cx="3930918" cy="6675013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70;p31"/>
          <p:cNvSpPr/>
          <p:nvPr/>
        </p:nvSpPr>
        <p:spPr>
          <a:xfrm>
            <a:off x="67964" y="91545"/>
            <a:ext cx="3930918" cy="6675013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08;p48"/>
          <p:cNvSpPr txBox="1">
            <a:spLocks/>
          </p:cNvSpPr>
          <p:nvPr/>
        </p:nvSpPr>
        <p:spPr>
          <a:xfrm>
            <a:off x="644950" y="1221440"/>
            <a:ext cx="2776946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0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회원 기능</a:t>
            </a:r>
            <a:endParaRPr lang="ko-KR" altLang="en-US" sz="20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13" name="Google Shape;1491;p48"/>
          <p:cNvSpPr txBox="1"/>
          <p:nvPr/>
        </p:nvSpPr>
        <p:spPr>
          <a:xfrm flipH="1">
            <a:off x="942735" y="1842231"/>
            <a:ext cx="221462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회원가입 </a:t>
            </a:r>
            <a:r>
              <a:rPr lang="en-US" altLang="ko-KR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&amp; </a:t>
            </a: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로그인 기능</a:t>
            </a:r>
            <a:endParaRPr lang="en-US" altLang="ko-KR" sz="1400" dirty="0" smtClean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소셜 로그인 기능</a:t>
            </a:r>
            <a:endParaRPr sz="14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</p:txBody>
      </p:sp>
      <p:sp>
        <p:nvSpPr>
          <p:cNvPr id="204" name="Google Shape;2108;p48"/>
          <p:cNvSpPr txBox="1">
            <a:spLocks/>
          </p:cNvSpPr>
          <p:nvPr/>
        </p:nvSpPr>
        <p:spPr>
          <a:xfrm>
            <a:off x="4720957" y="1221440"/>
            <a:ext cx="2776946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0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동행 기능</a:t>
            </a:r>
            <a:endParaRPr lang="ko-KR" altLang="en-US" sz="20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05" name="Google Shape;1491;p48"/>
          <p:cNvSpPr txBox="1"/>
          <p:nvPr/>
        </p:nvSpPr>
        <p:spPr>
          <a:xfrm flipH="1">
            <a:off x="4698811" y="1842231"/>
            <a:ext cx="2794374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 글 작성 기능</a:t>
            </a:r>
            <a: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여행을 함께 갈 동행을 구하기 위해 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작성하는 글로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 </a:t>
            </a: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여행에 포함할 관광지들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 </a:t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여행 시작 날짜와 끝 날짜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  </a:t>
            </a: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제목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 </a:t>
            </a: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내용 등을 작성할 수 있습니다</a:t>
            </a:r>
            <a:r>
              <a:rPr lang="en-US" altLang="ko-KR" sz="11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endParaRPr lang="en-US" altLang="ko-KR" sz="1100" dirty="0" smtClean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 신청 기능</a:t>
            </a:r>
            <a:r>
              <a:rPr lang="en-US" altLang="ko-KR" sz="11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동행으로 합류하고 싶은 동행 글에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 신청을 할 수 있습니다</a:t>
            </a:r>
            <a:endParaRPr lang="en-US" altLang="ko-KR" sz="1100" dirty="0" smtClean="0">
              <a:solidFill>
                <a:srgbClr val="8A6D55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</p:txBody>
      </p:sp>
      <p:sp>
        <p:nvSpPr>
          <p:cNvPr id="206" name="Google Shape;2108;p48"/>
          <p:cNvSpPr txBox="1">
            <a:spLocks/>
          </p:cNvSpPr>
          <p:nvPr/>
        </p:nvSpPr>
        <p:spPr>
          <a:xfrm>
            <a:off x="8813590" y="1221440"/>
            <a:ext cx="2776946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0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관광지 정보</a:t>
            </a:r>
            <a:endParaRPr lang="ko-KR" altLang="en-US" sz="20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08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주요 기능 소개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13" name="Google Shape;1491;p48"/>
          <p:cNvSpPr txBox="1"/>
          <p:nvPr/>
        </p:nvSpPr>
        <p:spPr>
          <a:xfrm flipH="1">
            <a:off x="8813590" y="1844048"/>
            <a:ext cx="279437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관광지 정보 검색</a:t>
            </a:r>
            <a: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지역별 관광지를 검색할 수 있으며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</a:t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관광지 이름을 통해서도 검색 가능합니다</a:t>
            </a:r>
            <a:endParaRPr lang="en-US" altLang="ko-KR" sz="1100" dirty="0" smtClean="0">
              <a:solidFill>
                <a:srgbClr val="8A6D55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1112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69;p31"/>
          <p:cNvSpPr/>
          <p:nvPr/>
        </p:nvSpPr>
        <p:spPr>
          <a:xfrm>
            <a:off x="-2" y="0"/>
            <a:ext cx="12192001" cy="6858001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70;p31"/>
          <p:cNvSpPr/>
          <p:nvPr/>
        </p:nvSpPr>
        <p:spPr>
          <a:xfrm>
            <a:off x="67964" y="91545"/>
            <a:ext cx="3930918" cy="6675013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08;p48"/>
          <p:cNvSpPr txBox="1">
            <a:spLocks/>
          </p:cNvSpPr>
          <p:nvPr/>
        </p:nvSpPr>
        <p:spPr>
          <a:xfrm>
            <a:off x="644950" y="1221440"/>
            <a:ext cx="2776946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0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회원 기능</a:t>
            </a:r>
            <a:endParaRPr lang="ko-KR" altLang="en-US" sz="20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13" name="Google Shape;1491;p48"/>
          <p:cNvSpPr txBox="1"/>
          <p:nvPr/>
        </p:nvSpPr>
        <p:spPr>
          <a:xfrm flipH="1">
            <a:off x="942735" y="1842231"/>
            <a:ext cx="221462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회원가입 </a:t>
            </a:r>
            <a:r>
              <a:rPr lang="en-US" altLang="ko-KR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&amp; </a:t>
            </a: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로그인 기능</a:t>
            </a:r>
            <a:endParaRPr lang="en-US" altLang="ko-KR" sz="1400" dirty="0" smtClean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소셜 로그인 기능</a:t>
            </a:r>
            <a:endParaRPr sz="14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</p:txBody>
      </p:sp>
      <p:sp>
        <p:nvSpPr>
          <p:cNvPr id="208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주요 기능 소개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38" y="1421430"/>
            <a:ext cx="7948158" cy="38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69;p31"/>
          <p:cNvSpPr/>
          <p:nvPr/>
        </p:nvSpPr>
        <p:spPr>
          <a:xfrm>
            <a:off x="-2" y="0"/>
            <a:ext cx="12192001" cy="6858001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70;p31"/>
          <p:cNvSpPr/>
          <p:nvPr/>
        </p:nvSpPr>
        <p:spPr>
          <a:xfrm>
            <a:off x="67964" y="91545"/>
            <a:ext cx="3930918" cy="6675013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108;p48"/>
          <p:cNvSpPr txBox="1">
            <a:spLocks/>
          </p:cNvSpPr>
          <p:nvPr/>
        </p:nvSpPr>
        <p:spPr>
          <a:xfrm>
            <a:off x="647720" y="1041416"/>
            <a:ext cx="2776946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0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동행 기능</a:t>
            </a:r>
            <a:endParaRPr lang="ko-KR" altLang="en-US" sz="20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05" name="Google Shape;1491;p48"/>
          <p:cNvSpPr txBox="1"/>
          <p:nvPr/>
        </p:nvSpPr>
        <p:spPr>
          <a:xfrm flipH="1">
            <a:off x="625574" y="1662207"/>
            <a:ext cx="2794374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 글 작성 기능</a:t>
            </a:r>
            <a: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여행을 함께 갈 동행을 구하기 위해 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작성하는 글로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 </a:t>
            </a: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여행에 포함할 관광지들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 </a:t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여행 시작 날짜와 끝 날짜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  </a:t>
            </a: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제목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 </a:t>
            </a: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내용 등을 작성할 수 있습니다</a:t>
            </a:r>
            <a:r>
              <a:rPr lang="en-US" altLang="ko-KR" sz="11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endParaRPr lang="en-US" altLang="ko-KR" sz="1100" dirty="0" smtClean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 신청 기능</a:t>
            </a:r>
            <a:r>
              <a:rPr lang="en-US" altLang="ko-KR" sz="11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동행으로 합류하고 싶은 동행 글에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동행 신청을 할 수 있습니다</a:t>
            </a:r>
            <a:endParaRPr lang="en-US" altLang="ko-KR" sz="1100" dirty="0" smtClean="0">
              <a:solidFill>
                <a:srgbClr val="8A6D55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</p:txBody>
      </p:sp>
      <p:sp>
        <p:nvSpPr>
          <p:cNvPr id="208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주요 기능 소개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06" t="11769" r="3794"/>
          <a:stretch/>
        </p:blipFill>
        <p:spPr>
          <a:xfrm>
            <a:off x="4136936" y="1620642"/>
            <a:ext cx="7917009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69;p31"/>
          <p:cNvSpPr/>
          <p:nvPr/>
        </p:nvSpPr>
        <p:spPr>
          <a:xfrm>
            <a:off x="-2" y="0"/>
            <a:ext cx="12192001" cy="6858001"/>
          </a:xfrm>
          <a:custGeom>
            <a:avLst/>
            <a:gdLst/>
            <a:ahLst/>
            <a:cxnLst/>
            <a:rect l="l" t="t" r="r" b="b"/>
            <a:pathLst>
              <a:path w="74562" h="132222" extrusionOk="0">
                <a:moveTo>
                  <a:pt x="1" y="1"/>
                </a:moveTo>
                <a:lnTo>
                  <a:pt x="1" y="132221"/>
                </a:lnTo>
                <a:lnTo>
                  <a:pt x="74562" y="132221"/>
                </a:lnTo>
                <a:lnTo>
                  <a:pt x="74562" y="1"/>
                </a:lnTo>
                <a:close/>
              </a:path>
            </a:pathLst>
          </a:custGeom>
          <a:solidFill>
            <a:srgbClr val="8A6D5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70;p31"/>
          <p:cNvSpPr/>
          <p:nvPr/>
        </p:nvSpPr>
        <p:spPr>
          <a:xfrm>
            <a:off x="67964" y="91545"/>
            <a:ext cx="3930918" cy="6675013"/>
          </a:xfrm>
          <a:custGeom>
            <a:avLst/>
            <a:gdLst/>
            <a:ahLst/>
            <a:cxnLst/>
            <a:rect l="l" t="t" r="r" b="b"/>
            <a:pathLst>
              <a:path w="72123" h="128694" extrusionOk="0">
                <a:moveTo>
                  <a:pt x="59880" y="576"/>
                </a:moveTo>
                <a:cubicBezTo>
                  <a:pt x="59150" y="667"/>
                  <a:pt x="58421" y="728"/>
                  <a:pt x="57661" y="758"/>
                </a:cubicBezTo>
                <a:cubicBezTo>
                  <a:pt x="57691" y="728"/>
                  <a:pt x="57722" y="728"/>
                  <a:pt x="57722" y="698"/>
                </a:cubicBezTo>
                <a:cubicBezTo>
                  <a:pt x="57752" y="698"/>
                  <a:pt x="57752" y="667"/>
                  <a:pt x="57752" y="667"/>
                </a:cubicBezTo>
                <a:cubicBezTo>
                  <a:pt x="58451" y="637"/>
                  <a:pt x="59181" y="606"/>
                  <a:pt x="59880" y="576"/>
                </a:cubicBezTo>
                <a:close/>
                <a:moveTo>
                  <a:pt x="69591" y="796"/>
                </a:moveTo>
                <a:cubicBezTo>
                  <a:pt x="69660" y="796"/>
                  <a:pt x="69728" y="804"/>
                  <a:pt x="69789" y="819"/>
                </a:cubicBezTo>
                <a:cubicBezTo>
                  <a:pt x="69728" y="819"/>
                  <a:pt x="69698" y="880"/>
                  <a:pt x="69698" y="910"/>
                </a:cubicBezTo>
                <a:cubicBezTo>
                  <a:pt x="69606" y="880"/>
                  <a:pt x="69515" y="850"/>
                  <a:pt x="69394" y="819"/>
                </a:cubicBezTo>
                <a:cubicBezTo>
                  <a:pt x="69454" y="804"/>
                  <a:pt x="69523" y="796"/>
                  <a:pt x="69591" y="796"/>
                </a:cubicBezTo>
                <a:close/>
                <a:moveTo>
                  <a:pt x="60579" y="789"/>
                </a:moveTo>
                <a:cubicBezTo>
                  <a:pt x="60670" y="850"/>
                  <a:pt x="60761" y="910"/>
                  <a:pt x="60883" y="941"/>
                </a:cubicBezTo>
                <a:cubicBezTo>
                  <a:pt x="60336" y="941"/>
                  <a:pt x="59758" y="910"/>
                  <a:pt x="59211" y="910"/>
                </a:cubicBezTo>
                <a:cubicBezTo>
                  <a:pt x="59667" y="880"/>
                  <a:pt x="60123" y="850"/>
                  <a:pt x="60579" y="789"/>
                </a:cubicBezTo>
                <a:close/>
                <a:moveTo>
                  <a:pt x="69477" y="2177"/>
                </a:moveTo>
                <a:cubicBezTo>
                  <a:pt x="69489" y="2177"/>
                  <a:pt x="69502" y="2180"/>
                  <a:pt x="69515" y="2187"/>
                </a:cubicBezTo>
                <a:cubicBezTo>
                  <a:pt x="69546" y="2187"/>
                  <a:pt x="69576" y="2217"/>
                  <a:pt x="69606" y="2248"/>
                </a:cubicBezTo>
                <a:cubicBezTo>
                  <a:pt x="69667" y="2278"/>
                  <a:pt x="69698" y="2278"/>
                  <a:pt x="69728" y="2309"/>
                </a:cubicBezTo>
                <a:cubicBezTo>
                  <a:pt x="69789" y="2309"/>
                  <a:pt x="69819" y="2369"/>
                  <a:pt x="69819" y="2461"/>
                </a:cubicBezTo>
                <a:cubicBezTo>
                  <a:pt x="69794" y="2510"/>
                  <a:pt x="69749" y="2560"/>
                  <a:pt x="69700" y="2560"/>
                </a:cubicBezTo>
                <a:cubicBezTo>
                  <a:pt x="69689" y="2560"/>
                  <a:pt x="69678" y="2557"/>
                  <a:pt x="69667" y="2552"/>
                </a:cubicBezTo>
                <a:cubicBezTo>
                  <a:pt x="69637" y="2552"/>
                  <a:pt x="69576" y="2521"/>
                  <a:pt x="69546" y="2521"/>
                </a:cubicBezTo>
                <a:cubicBezTo>
                  <a:pt x="69485" y="2491"/>
                  <a:pt x="69454" y="2491"/>
                  <a:pt x="69424" y="2461"/>
                </a:cubicBezTo>
                <a:cubicBezTo>
                  <a:pt x="69316" y="2379"/>
                  <a:pt x="69376" y="2177"/>
                  <a:pt x="69477" y="2177"/>
                </a:cubicBezTo>
                <a:close/>
                <a:moveTo>
                  <a:pt x="65243" y="923"/>
                </a:moveTo>
                <a:cubicBezTo>
                  <a:pt x="65288" y="923"/>
                  <a:pt x="65332" y="944"/>
                  <a:pt x="65351" y="1002"/>
                </a:cubicBezTo>
                <a:cubicBezTo>
                  <a:pt x="65533" y="1336"/>
                  <a:pt x="65625" y="1731"/>
                  <a:pt x="65625" y="2126"/>
                </a:cubicBezTo>
                <a:cubicBezTo>
                  <a:pt x="65655" y="2400"/>
                  <a:pt x="65685" y="2825"/>
                  <a:pt x="65442" y="2947"/>
                </a:cubicBezTo>
                <a:cubicBezTo>
                  <a:pt x="65433" y="2956"/>
                  <a:pt x="65422" y="2960"/>
                  <a:pt x="65409" y="2960"/>
                </a:cubicBezTo>
                <a:cubicBezTo>
                  <a:pt x="65379" y="2960"/>
                  <a:pt x="65342" y="2938"/>
                  <a:pt x="65321" y="2917"/>
                </a:cubicBezTo>
                <a:cubicBezTo>
                  <a:pt x="65169" y="2765"/>
                  <a:pt x="65199" y="2461"/>
                  <a:pt x="65169" y="2278"/>
                </a:cubicBezTo>
                <a:cubicBezTo>
                  <a:pt x="65169" y="2248"/>
                  <a:pt x="65169" y="2217"/>
                  <a:pt x="65169" y="2187"/>
                </a:cubicBezTo>
                <a:cubicBezTo>
                  <a:pt x="65138" y="1974"/>
                  <a:pt x="65108" y="1792"/>
                  <a:pt x="65077" y="1579"/>
                </a:cubicBezTo>
                <a:cubicBezTo>
                  <a:pt x="65077" y="1579"/>
                  <a:pt x="65077" y="1549"/>
                  <a:pt x="65077" y="1549"/>
                </a:cubicBezTo>
                <a:cubicBezTo>
                  <a:pt x="65077" y="1549"/>
                  <a:pt x="65077" y="1549"/>
                  <a:pt x="65077" y="1518"/>
                </a:cubicBezTo>
                <a:cubicBezTo>
                  <a:pt x="65077" y="1397"/>
                  <a:pt x="65047" y="1245"/>
                  <a:pt x="65017" y="1093"/>
                </a:cubicBezTo>
                <a:cubicBezTo>
                  <a:pt x="65017" y="971"/>
                  <a:pt x="65108" y="941"/>
                  <a:pt x="65169" y="941"/>
                </a:cubicBezTo>
                <a:cubicBezTo>
                  <a:pt x="65191" y="930"/>
                  <a:pt x="65217" y="923"/>
                  <a:pt x="65243" y="923"/>
                </a:cubicBezTo>
                <a:close/>
                <a:moveTo>
                  <a:pt x="69824" y="3148"/>
                </a:moveTo>
                <a:cubicBezTo>
                  <a:pt x="69864" y="3148"/>
                  <a:pt x="69918" y="3176"/>
                  <a:pt x="69941" y="3220"/>
                </a:cubicBezTo>
                <a:cubicBezTo>
                  <a:pt x="69941" y="3251"/>
                  <a:pt x="69941" y="3281"/>
                  <a:pt x="69941" y="3281"/>
                </a:cubicBezTo>
                <a:cubicBezTo>
                  <a:pt x="69971" y="3312"/>
                  <a:pt x="69971" y="3342"/>
                  <a:pt x="70002" y="3372"/>
                </a:cubicBezTo>
                <a:cubicBezTo>
                  <a:pt x="70002" y="3403"/>
                  <a:pt x="70002" y="3464"/>
                  <a:pt x="70002" y="3494"/>
                </a:cubicBezTo>
                <a:cubicBezTo>
                  <a:pt x="70002" y="3524"/>
                  <a:pt x="69971" y="3555"/>
                  <a:pt x="69941" y="3585"/>
                </a:cubicBezTo>
                <a:cubicBezTo>
                  <a:pt x="69919" y="3607"/>
                  <a:pt x="69898" y="3628"/>
                  <a:pt x="69865" y="3628"/>
                </a:cubicBezTo>
                <a:cubicBezTo>
                  <a:pt x="69852" y="3628"/>
                  <a:pt x="69837" y="3625"/>
                  <a:pt x="69819" y="3616"/>
                </a:cubicBezTo>
                <a:cubicBezTo>
                  <a:pt x="69758" y="3616"/>
                  <a:pt x="69728" y="3555"/>
                  <a:pt x="69728" y="3464"/>
                </a:cubicBezTo>
                <a:cubicBezTo>
                  <a:pt x="69637" y="3433"/>
                  <a:pt x="69606" y="3312"/>
                  <a:pt x="69667" y="3251"/>
                </a:cubicBezTo>
                <a:lnTo>
                  <a:pt x="69698" y="3220"/>
                </a:lnTo>
                <a:cubicBezTo>
                  <a:pt x="69728" y="3190"/>
                  <a:pt x="69758" y="3190"/>
                  <a:pt x="69789" y="3160"/>
                </a:cubicBezTo>
                <a:cubicBezTo>
                  <a:pt x="69797" y="3152"/>
                  <a:pt x="69809" y="3148"/>
                  <a:pt x="69824" y="3148"/>
                </a:cubicBezTo>
                <a:close/>
                <a:moveTo>
                  <a:pt x="2317" y="2408"/>
                </a:moveTo>
                <a:cubicBezTo>
                  <a:pt x="2466" y="2408"/>
                  <a:pt x="2651" y="2558"/>
                  <a:pt x="2766" y="2673"/>
                </a:cubicBezTo>
                <a:cubicBezTo>
                  <a:pt x="2783" y="2665"/>
                  <a:pt x="2797" y="2661"/>
                  <a:pt x="2809" y="2661"/>
                </a:cubicBezTo>
                <a:cubicBezTo>
                  <a:pt x="2843" y="2661"/>
                  <a:pt x="2866" y="2690"/>
                  <a:pt x="2888" y="2734"/>
                </a:cubicBezTo>
                <a:cubicBezTo>
                  <a:pt x="2918" y="2765"/>
                  <a:pt x="2918" y="2825"/>
                  <a:pt x="2888" y="2886"/>
                </a:cubicBezTo>
                <a:cubicBezTo>
                  <a:pt x="2888" y="2886"/>
                  <a:pt x="2857" y="2917"/>
                  <a:pt x="2827" y="2917"/>
                </a:cubicBezTo>
                <a:cubicBezTo>
                  <a:pt x="2827" y="2947"/>
                  <a:pt x="2827" y="2977"/>
                  <a:pt x="2827" y="3008"/>
                </a:cubicBezTo>
                <a:cubicBezTo>
                  <a:pt x="2888" y="3129"/>
                  <a:pt x="2888" y="3220"/>
                  <a:pt x="2766" y="3342"/>
                </a:cubicBezTo>
                <a:cubicBezTo>
                  <a:pt x="2705" y="3403"/>
                  <a:pt x="2584" y="3433"/>
                  <a:pt x="2462" y="3433"/>
                </a:cubicBezTo>
                <a:cubicBezTo>
                  <a:pt x="2462" y="3464"/>
                  <a:pt x="2432" y="3464"/>
                  <a:pt x="2432" y="3494"/>
                </a:cubicBezTo>
                <a:cubicBezTo>
                  <a:pt x="2432" y="3494"/>
                  <a:pt x="2432" y="3524"/>
                  <a:pt x="2432" y="3524"/>
                </a:cubicBezTo>
                <a:cubicBezTo>
                  <a:pt x="2457" y="3599"/>
                  <a:pt x="2401" y="3693"/>
                  <a:pt x="2330" y="3693"/>
                </a:cubicBezTo>
                <a:cubicBezTo>
                  <a:pt x="2314" y="3693"/>
                  <a:pt x="2297" y="3688"/>
                  <a:pt x="2280" y="3676"/>
                </a:cubicBezTo>
                <a:cubicBezTo>
                  <a:pt x="2128" y="3555"/>
                  <a:pt x="1672" y="3220"/>
                  <a:pt x="1824" y="2977"/>
                </a:cubicBezTo>
                <a:cubicBezTo>
                  <a:pt x="1854" y="2917"/>
                  <a:pt x="1915" y="2886"/>
                  <a:pt x="1976" y="2856"/>
                </a:cubicBezTo>
                <a:cubicBezTo>
                  <a:pt x="1976" y="2795"/>
                  <a:pt x="2006" y="2734"/>
                  <a:pt x="2067" y="2673"/>
                </a:cubicBezTo>
                <a:cubicBezTo>
                  <a:pt x="2067" y="2582"/>
                  <a:pt x="2098" y="2521"/>
                  <a:pt x="2158" y="2521"/>
                </a:cubicBezTo>
                <a:cubicBezTo>
                  <a:pt x="2158" y="2491"/>
                  <a:pt x="2189" y="2491"/>
                  <a:pt x="2189" y="2461"/>
                </a:cubicBezTo>
                <a:cubicBezTo>
                  <a:pt x="2226" y="2424"/>
                  <a:pt x="2270" y="2408"/>
                  <a:pt x="2317" y="2408"/>
                </a:cubicBezTo>
                <a:close/>
                <a:moveTo>
                  <a:pt x="2073" y="5304"/>
                </a:moveTo>
                <a:cubicBezTo>
                  <a:pt x="2117" y="5304"/>
                  <a:pt x="2163" y="5328"/>
                  <a:pt x="2189" y="5379"/>
                </a:cubicBezTo>
                <a:cubicBezTo>
                  <a:pt x="2219" y="5409"/>
                  <a:pt x="2219" y="5439"/>
                  <a:pt x="2249" y="5470"/>
                </a:cubicBezTo>
                <a:cubicBezTo>
                  <a:pt x="2249" y="5531"/>
                  <a:pt x="2249" y="5591"/>
                  <a:pt x="2219" y="5622"/>
                </a:cubicBezTo>
                <a:cubicBezTo>
                  <a:pt x="2219" y="5683"/>
                  <a:pt x="2249" y="5743"/>
                  <a:pt x="2249" y="5804"/>
                </a:cubicBezTo>
                <a:cubicBezTo>
                  <a:pt x="2280" y="5835"/>
                  <a:pt x="2310" y="5865"/>
                  <a:pt x="2310" y="5895"/>
                </a:cubicBezTo>
                <a:cubicBezTo>
                  <a:pt x="2341" y="5956"/>
                  <a:pt x="2341" y="5986"/>
                  <a:pt x="2341" y="6047"/>
                </a:cubicBezTo>
                <a:cubicBezTo>
                  <a:pt x="2432" y="6047"/>
                  <a:pt x="2493" y="6017"/>
                  <a:pt x="2584" y="5986"/>
                </a:cubicBezTo>
                <a:cubicBezTo>
                  <a:pt x="2599" y="5980"/>
                  <a:pt x="2613" y="5978"/>
                  <a:pt x="2626" y="5978"/>
                </a:cubicBezTo>
                <a:cubicBezTo>
                  <a:pt x="2746" y="5978"/>
                  <a:pt x="2782" y="6205"/>
                  <a:pt x="2645" y="6260"/>
                </a:cubicBezTo>
                <a:lnTo>
                  <a:pt x="2584" y="6260"/>
                </a:lnTo>
                <a:cubicBezTo>
                  <a:pt x="2584" y="6321"/>
                  <a:pt x="2553" y="6351"/>
                  <a:pt x="2523" y="6382"/>
                </a:cubicBezTo>
                <a:cubicBezTo>
                  <a:pt x="2553" y="6473"/>
                  <a:pt x="2553" y="6564"/>
                  <a:pt x="2462" y="6655"/>
                </a:cubicBezTo>
                <a:cubicBezTo>
                  <a:pt x="2432" y="6716"/>
                  <a:pt x="2341" y="6716"/>
                  <a:pt x="2249" y="6716"/>
                </a:cubicBezTo>
                <a:cubicBezTo>
                  <a:pt x="2230" y="6812"/>
                  <a:pt x="2162" y="6872"/>
                  <a:pt x="2107" y="6872"/>
                </a:cubicBezTo>
                <a:cubicBezTo>
                  <a:pt x="2075" y="6872"/>
                  <a:pt x="2048" y="6852"/>
                  <a:pt x="2037" y="6807"/>
                </a:cubicBezTo>
                <a:cubicBezTo>
                  <a:pt x="2006" y="6746"/>
                  <a:pt x="1976" y="6716"/>
                  <a:pt x="1976" y="6686"/>
                </a:cubicBezTo>
                <a:cubicBezTo>
                  <a:pt x="1946" y="6655"/>
                  <a:pt x="1885" y="6625"/>
                  <a:pt x="1854" y="6594"/>
                </a:cubicBezTo>
                <a:cubicBezTo>
                  <a:pt x="1672" y="6382"/>
                  <a:pt x="1824" y="6169"/>
                  <a:pt x="2006" y="6078"/>
                </a:cubicBezTo>
                <a:cubicBezTo>
                  <a:pt x="2006" y="6047"/>
                  <a:pt x="2006" y="6047"/>
                  <a:pt x="2006" y="6047"/>
                </a:cubicBezTo>
                <a:cubicBezTo>
                  <a:pt x="2006" y="5835"/>
                  <a:pt x="2006" y="5622"/>
                  <a:pt x="1976" y="5439"/>
                </a:cubicBezTo>
                <a:cubicBezTo>
                  <a:pt x="1958" y="5351"/>
                  <a:pt x="2013" y="5304"/>
                  <a:pt x="2073" y="5304"/>
                </a:cubicBezTo>
                <a:close/>
                <a:moveTo>
                  <a:pt x="71096" y="19695"/>
                </a:moveTo>
                <a:lnTo>
                  <a:pt x="71096" y="19695"/>
                </a:lnTo>
                <a:cubicBezTo>
                  <a:pt x="71157" y="20637"/>
                  <a:pt x="71126" y="21579"/>
                  <a:pt x="70974" y="22522"/>
                </a:cubicBezTo>
                <a:cubicBezTo>
                  <a:pt x="70944" y="22309"/>
                  <a:pt x="70944" y="22127"/>
                  <a:pt x="70944" y="21914"/>
                </a:cubicBezTo>
                <a:cubicBezTo>
                  <a:pt x="71005" y="21184"/>
                  <a:pt x="71035" y="20424"/>
                  <a:pt x="71096" y="19695"/>
                </a:cubicBezTo>
                <a:close/>
                <a:moveTo>
                  <a:pt x="1817" y="27365"/>
                </a:moveTo>
                <a:cubicBezTo>
                  <a:pt x="1859" y="27365"/>
                  <a:pt x="1897" y="27380"/>
                  <a:pt x="1915" y="27415"/>
                </a:cubicBezTo>
                <a:cubicBezTo>
                  <a:pt x="2006" y="27689"/>
                  <a:pt x="2098" y="27962"/>
                  <a:pt x="2128" y="28236"/>
                </a:cubicBezTo>
                <a:cubicBezTo>
                  <a:pt x="2128" y="28449"/>
                  <a:pt x="2189" y="28722"/>
                  <a:pt x="2037" y="28844"/>
                </a:cubicBezTo>
                <a:cubicBezTo>
                  <a:pt x="2018" y="28863"/>
                  <a:pt x="1999" y="28870"/>
                  <a:pt x="1981" y="28870"/>
                </a:cubicBezTo>
                <a:cubicBezTo>
                  <a:pt x="1941" y="28870"/>
                  <a:pt x="1906" y="28835"/>
                  <a:pt x="1885" y="28814"/>
                </a:cubicBezTo>
                <a:cubicBezTo>
                  <a:pt x="1824" y="28753"/>
                  <a:pt x="1824" y="28692"/>
                  <a:pt x="1794" y="28631"/>
                </a:cubicBezTo>
                <a:cubicBezTo>
                  <a:pt x="1778" y="28677"/>
                  <a:pt x="1725" y="28707"/>
                  <a:pt x="1676" y="28707"/>
                </a:cubicBezTo>
                <a:cubicBezTo>
                  <a:pt x="1626" y="28707"/>
                  <a:pt x="1581" y="28677"/>
                  <a:pt x="1581" y="28601"/>
                </a:cubicBezTo>
                <a:cubicBezTo>
                  <a:pt x="1581" y="28570"/>
                  <a:pt x="1550" y="28510"/>
                  <a:pt x="1550" y="28449"/>
                </a:cubicBezTo>
                <a:cubicBezTo>
                  <a:pt x="1550" y="28418"/>
                  <a:pt x="1520" y="28418"/>
                  <a:pt x="1520" y="28388"/>
                </a:cubicBezTo>
                <a:cubicBezTo>
                  <a:pt x="1490" y="28358"/>
                  <a:pt x="1490" y="28297"/>
                  <a:pt x="1520" y="28236"/>
                </a:cubicBezTo>
                <a:cubicBezTo>
                  <a:pt x="1490" y="27962"/>
                  <a:pt x="1459" y="27659"/>
                  <a:pt x="1642" y="27628"/>
                </a:cubicBezTo>
                <a:cubicBezTo>
                  <a:pt x="1672" y="27537"/>
                  <a:pt x="1702" y="27446"/>
                  <a:pt x="1733" y="27385"/>
                </a:cubicBezTo>
                <a:cubicBezTo>
                  <a:pt x="1758" y="27372"/>
                  <a:pt x="1788" y="27365"/>
                  <a:pt x="1817" y="27365"/>
                </a:cubicBezTo>
                <a:close/>
                <a:moveTo>
                  <a:pt x="70253" y="44529"/>
                </a:moveTo>
                <a:cubicBezTo>
                  <a:pt x="70305" y="44529"/>
                  <a:pt x="70366" y="44579"/>
                  <a:pt x="70366" y="44650"/>
                </a:cubicBezTo>
                <a:cubicBezTo>
                  <a:pt x="70397" y="44954"/>
                  <a:pt x="70397" y="45227"/>
                  <a:pt x="70427" y="45501"/>
                </a:cubicBezTo>
                <a:cubicBezTo>
                  <a:pt x="70427" y="45531"/>
                  <a:pt x="70427" y="45562"/>
                  <a:pt x="70427" y="45592"/>
                </a:cubicBezTo>
                <a:cubicBezTo>
                  <a:pt x="70427" y="45835"/>
                  <a:pt x="70427" y="46078"/>
                  <a:pt x="70427" y="46321"/>
                </a:cubicBezTo>
                <a:cubicBezTo>
                  <a:pt x="70427" y="46382"/>
                  <a:pt x="70397" y="46413"/>
                  <a:pt x="70366" y="46443"/>
                </a:cubicBezTo>
                <a:cubicBezTo>
                  <a:pt x="70366" y="46518"/>
                  <a:pt x="70308" y="46570"/>
                  <a:pt x="70257" y="46570"/>
                </a:cubicBezTo>
                <a:cubicBezTo>
                  <a:pt x="70225" y="46570"/>
                  <a:pt x="70196" y="46550"/>
                  <a:pt x="70184" y="46504"/>
                </a:cubicBezTo>
                <a:cubicBezTo>
                  <a:pt x="70123" y="46382"/>
                  <a:pt x="70093" y="46230"/>
                  <a:pt x="70062" y="46109"/>
                </a:cubicBezTo>
                <a:cubicBezTo>
                  <a:pt x="70002" y="45957"/>
                  <a:pt x="69971" y="45774"/>
                  <a:pt x="69941" y="45622"/>
                </a:cubicBezTo>
                <a:lnTo>
                  <a:pt x="69941" y="45592"/>
                </a:lnTo>
                <a:cubicBezTo>
                  <a:pt x="69941" y="45562"/>
                  <a:pt x="69941" y="45562"/>
                  <a:pt x="69941" y="45531"/>
                </a:cubicBezTo>
                <a:cubicBezTo>
                  <a:pt x="69941" y="45440"/>
                  <a:pt x="69910" y="45349"/>
                  <a:pt x="69910" y="45258"/>
                </a:cubicBezTo>
                <a:cubicBezTo>
                  <a:pt x="69910" y="45075"/>
                  <a:pt x="69910" y="44650"/>
                  <a:pt x="70123" y="44619"/>
                </a:cubicBezTo>
                <a:lnTo>
                  <a:pt x="70184" y="44619"/>
                </a:lnTo>
                <a:cubicBezTo>
                  <a:pt x="70184" y="44555"/>
                  <a:pt x="70216" y="44529"/>
                  <a:pt x="70253" y="44529"/>
                </a:cubicBezTo>
                <a:close/>
                <a:moveTo>
                  <a:pt x="70021" y="46958"/>
                </a:moveTo>
                <a:cubicBezTo>
                  <a:pt x="70072" y="46958"/>
                  <a:pt x="70123" y="47043"/>
                  <a:pt x="70123" y="47112"/>
                </a:cubicBezTo>
                <a:cubicBezTo>
                  <a:pt x="70184" y="47142"/>
                  <a:pt x="70184" y="47203"/>
                  <a:pt x="70184" y="47264"/>
                </a:cubicBezTo>
                <a:cubicBezTo>
                  <a:pt x="70214" y="47324"/>
                  <a:pt x="70214" y="47355"/>
                  <a:pt x="70214" y="47416"/>
                </a:cubicBezTo>
                <a:cubicBezTo>
                  <a:pt x="70214" y="47509"/>
                  <a:pt x="70179" y="47548"/>
                  <a:pt x="70135" y="47548"/>
                </a:cubicBezTo>
                <a:cubicBezTo>
                  <a:pt x="70121" y="47548"/>
                  <a:pt x="70107" y="47544"/>
                  <a:pt x="70093" y="47537"/>
                </a:cubicBezTo>
                <a:lnTo>
                  <a:pt x="70093" y="47568"/>
                </a:lnTo>
                <a:cubicBezTo>
                  <a:pt x="70060" y="47616"/>
                  <a:pt x="70022" y="47637"/>
                  <a:pt x="69983" y="47637"/>
                </a:cubicBezTo>
                <a:cubicBezTo>
                  <a:pt x="69875" y="47637"/>
                  <a:pt x="69766" y="47481"/>
                  <a:pt x="69789" y="47324"/>
                </a:cubicBezTo>
                <a:cubicBezTo>
                  <a:pt x="69733" y="47241"/>
                  <a:pt x="69779" y="47108"/>
                  <a:pt x="69856" y="47108"/>
                </a:cubicBezTo>
                <a:cubicBezTo>
                  <a:pt x="69864" y="47108"/>
                  <a:pt x="69872" y="47109"/>
                  <a:pt x="69880" y="47112"/>
                </a:cubicBezTo>
                <a:cubicBezTo>
                  <a:pt x="69910" y="47051"/>
                  <a:pt x="69910" y="47021"/>
                  <a:pt x="69971" y="46990"/>
                </a:cubicBezTo>
                <a:cubicBezTo>
                  <a:pt x="69986" y="46967"/>
                  <a:pt x="70003" y="46958"/>
                  <a:pt x="70021" y="46958"/>
                </a:cubicBezTo>
                <a:close/>
                <a:moveTo>
                  <a:pt x="69515" y="60638"/>
                </a:moveTo>
                <a:lnTo>
                  <a:pt x="69515" y="60638"/>
                </a:lnTo>
                <a:cubicBezTo>
                  <a:pt x="69576" y="60668"/>
                  <a:pt x="69637" y="60729"/>
                  <a:pt x="69698" y="60790"/>
                </a:cubicBezTo>
                <a:cubicBezTo>
                  <a:pt x="69637" y="60729"/>
                  <a:pt x="69576" y="60699"/>
                  <a:pt x="69515" y="60638"/>
                </a:cubicBezTo>
                <a:close/>
                <a:moveTo>
                  <a:pt x="68048" y="113293"/>
                </a:moveTo>
                <a:cubicBezTo>
                  <a:pt x="68141" y="113293"/>
                  <a:pt x="68194" y="113484"/>
                  <a:pt x="68117" y="113587"/>
                </a:cubicBezTo>
                <a:cubicBezTo>
                  <a:pt x="68087" y="113617"/>
                  <a:pt x="68056" y="113617"/>
                  <a:pt x="68026" y="113648"/>
                </a:cubicBezTo>
                <a:cubicBezTo>
                  <a:pt x="67965" y="113800"/>
                  <a:pt x="67874" y="113952"/>
                  <a:pt x="67752" y="114043"/>
                </a:cubicBezTo>
                <a:cubicBezTo>
                  <a:pt x="67737" y="114050"/>
                  <a:pt x="67722" y="114054"/>
                  <a:pt x="67707" y="114054"/>
                </a:cubicBezTo>
                <a:cubicBezTo>
                  <a:pt x="67663" y="114054"/>
                  <a:pt x="67623" y="114020"/>
                  <a:pt x="67600" y="113952"/>
                </a:cubicBezTo>
                <a:cubicBezTo>
                  <a:pt x="67600" y="113952"/>
                  <a:pt x="67570" y="113982"/>
                  <a:pt x="67570" y="113982"/>
                </a:cubicBezTo>
                <a:cubicBezTo>
                  <a:pt x="67448" y="113982"/>
                  <a:pt x="67418" y="113739"/>
                  <a:pt x="67509" y="113678"/>
                </a:cubicBezTo>
                <a:cubicBezTo>
                  <a:pt x="67661" y="113587"/>
                  <a:pt x="67783" y="113496"/>
                  <a:pt x="67904" y="113404"/>
                </a:cubicBezTo>
                <a:cubicBezTo>
                  <a:pt x="67935" y="113374"/>
                  <a:pt x="67935" y="113344"/>
                  <a:pt x="67965" y="113344"/>
                </a:cubicBezTo>
                <a:lnTo>
                  <a:pt x="67995" y="113313"/>
                </a:lnTo>
                <a:cubicBezTo>
                  <a:pt x="68014" y="113299"/>
                  <a:pt x="68032" y="113293"/>
                  <a:pt x="68048" y="113293"/>
                </a:cubicBezTo>
                <a:close/>
                <a:moveTo>
                  <a:pt x="70123" y="119848"/>
                </a:moveTo>
                <a:cubicBezTo>
                  <a:pt x="70184" y="119848"/>
                  <a:pt x="70245" y="119879"/>
                  <a:pt x="70245" y="119970"/>
                </a:cubicBezTo>
                <a:cubicBezTo>
                  <a:pt x="70245" y="120091"/>
                  <a:pt x="70275" y="120243"/>
                  <a:pt x="70305" y="120365"/>
                </a:cubicBezTo>
                <a:cubicBezTo>
                  <a:pt x="70336" y="120426"/>
                  <a:pt x="70305" y="120487"/>
                  <a:pt x="70275" y="120517"/>
                </a:cubicBezTo>
                <a:cubicBezTo>
                  <a:pt x="70275" y="120517"/>
                  <a:pt x="70275" y="120517"/>
                  <a:pt x="70275" y="120547"/>
                </a:cubicBezTo>
                <a:cubicBezTo>
                  <a:pt x="70302" y="120629"/>
                  <a:pt x="70232" y="120735"/>
                  <a:pt x="70174" y="120735"/>
                </a:cubicBezTo>
                <a:cubicBezTo>
                  <a:pt x="70167" y="120735"/>
                  <a:pt x="70160" y="120733"/>
                  <a:pt x="70153" y="120730"/>
                </a:cubicBezTo>
                <a:cubicBezTo>
                  <a:pt x="69971" y="120669"/>
                  <a:pt x="69971" y="120395"/>
                  <a:pt x="70002" y="120183"/>
                </a:cubicBezTo>
                <a:cubicBezTo>
                  <a:pt x="70002" y="120152"/>
                  <a:pt x="70002" y="120152"/>
                  <a:pt x="70002" y="120152"/>
                </a:cubicBezTo>
                <a:cubicBezTo>
                  <a:pt x="70002" y="120091"/>
                  <a:pt x="70002" y="120061"/>
                  <a:pt x="70032" y="120031"/>
                </a:cubicBezTo>
                <a:lnTo>
                  <a:pt x="70032" y="120000"/>
                </a:lnTo>
                <a:cubicBezTo>
                  <a:pt x="70032" y="119940"/>
                  <a:pt x="70062" y="119879"/>
                  <a:pt x="70123" y="119848"/>
                </a:cubicBezTo>
                <a:close/>
                <a:moveTo>
                  <a:pt x="2090" y="121851"/>
                </a:moveTo>
                <a:cubicBezTo>
                  <a:pt x="2174" y="121851"/>
                  <a:pt x="2255" y="121871"/>
                  <a:pt x="2310" y="121915"/>
                </a:cubicBezTo>
                <a:cubicBezTo>
                  <a:pt x="2401" y="121915"/>
                  <a:pt x="2493" y="121915"/>
                  <a:pt x="2614" y="121885"/>
                </a:cubicBezTo>
                <a:cubicBezTo>
                  <a:pt x="2675" y="121885"/>
                  <a:pt x="2797" y="122037"/>
                  <a:pt x="2736" y="122098"/>
                </a:cubicBezTo>
                <a:cubicBezTo>
                  <a:pt x="2736" y="122158"/>
                  <a:pt x="2736" y="122219"/>
                  <a:pt x="2675" y="122250"/>
                </a:cubicBezTo>
                <a:cubicBezTo>
                  <a:pt x="2614" y="122280"/>
                  <a:pt x="2584" y="122310"/>
                  <a:pt x="2523" y="122310"/>
                </a:cubicBezTo>
                <a:cubicBezTo>
                  <a:pt x="2523" y="122371"/>
                  <a:pt x="2523" y="122402"/>
                  <a:pt x="2462" y="122432"/>
                </a:cubicBezTo>
                <a:cubicBezTo>
                  <a:pt x="2361" y="122513"/>
                  <a:pt x="2246" y="122540"/>
                  <a:pt x="2118" y="122540"/>
                </a:cubicBezTo>
                <a:cubicBezTo>
                  <a:pt x="2054" y="122540"/>
                  <a:pt x="1986" y="122533"/>
                  <a:pt x="1915" y="122523"/>
                </a:cubicBezTo>
                <a:cubicBezTo>
                  <a:pt x="1885" y="122493"/>
                  <a:pt x="1854" y="122462"/>
                  <a:pt x="1854" y="122402"/>
                </a:cubicBezTo>
                <a:cubicBezTo>
                  <a:pt x="1854" y="122402"/>
                  <a:pt x="1824" y="122402"/>
                  <a:pt x="1824" y="122371"/>
                </a:cubicBezTo>
                <a:cubicBezTo>
                  <a:pt x="1794" y="122371"/>
                  <a:pt x="1763" y="122371"/>
                  <a:pt x="1702" y="122341"/>
                </a:cubicBezTo>
                <a:cubicBezTo>
                  <a:pt x="1693" y="122343"/>
                  <a:pt x="1685" y="122343"/>
                  <a:pt x="1677" y="122343"/>
                </a:cubicBezTo>
                <a:cubicBezTo>
                  <a:pt x="1544" y="122343"/>
                  <a:pt x="1497" y="122126"/>
                  <a:pt x="1611" y="122098"/>
                </a:cubicBezTo>
                <a:cubicBezTo>
                  <a:pt x="1642" y="122067"/>
                  <a:pt x="1642" y="122067"/>
                  <a:pt x="1642" y="122067"/>
                </a:cubicBezTo>
                <a:cubicBezTo>
                  <a:pt x="1672" y="122037"/>
                  <a:pt x="1702" y="122037"/>
                  <a:pt x="1733" y="122006"/>
                </a:cubicBezTo>
                <a:cubicBezTo>
                  <a:pt x="1790" y="121910"/>
                  <a:pt x="1946" y="121851"/>
                  <a:pt x="2090" y="121851"/>
                </a:cubicBezTo>
                <a:close/>
                <a:moveTo>
                  <a:pt x="69739" y="125965"/>
                </a:moveTo>
                <a:cubicBezTo>
                  <a:pt x="69819" y="125965"/>
                  <a:pt x="69895" y="126003"/>
                  <a:pt x="69941" y="126079"/>
                </a:cubicBezTo>
                <a:lnTo>
                  <a:pt x="70002" y="126079"/>
                </a:lnTo>
                <a:cubicBezTo>
                  <a:pt x="70025" y="126020"/>
                  <a:pt x="70067" y="125993"/>
                  <a:pt x="70108" y="125993"/>
                </a:cubicBezTo>
                <a:cubicBezTo>
                  <a:pt x="70172" y="125993"/>
                  <a:pt x="70233" y="126059"/>
                  <a:pt x="70214" y="126171"/>
                </a:cubicBezTo>
                <a:cubicBezTo>
                  <a:pt x="70214" y="126171"/>
                  <a:pt x="70214" y="126201"/>
                  <a:pt x="70214" y="126201"/>
                </a:cubicBezTo>
                <a:cubicBezTo>
                  <a:pt x="70214" y="126231"/>
                  <a:pt x="70214" y="126231"/>
                  <a:pt x="70214" y="126262"/>
                </a:cubicBezTo>
                <a:cubicBezTo>
                  <a:pt x="70275" y="126292"/>
                  <a:pt x="70305" y="126323"/>
                  <a:pt x="70366" y="126353"/>
                </a:cubicBezTo>
                <a:cubicBezTo>
                  <a:pt x="70457" y="126414"/>
                  <a:pt x="70397" y="126596"/>
                  <a:pt x="70305" y="126596"/>
                </a:cubicBezTo>
                <a:cubicBezTo>
                  <a:pt x="70260" y="126611"/>
                  <a:pt x="70222" y="126619"/>
                  <a:pt x="70188" y="126619"/>
                </a:cubicBezTo>
                <a:cubicBezTo>
                  <a:pt x="70153" y="126619"/>
                  <a:pt x="70123" y="126611"/>
                  <a:pt x="70093" y="126596"/>
                </a:cubicBezTo>
                <a:cubicBezTo>
                  <a:pt x="70078" y="126611"/>
                  <a:pt x="70062" y="126619"/>
                  <a:pt x="70047" y="126619"/>
                </a:cubicBezTo>
                <a:cubicBezTo>
                  <a:pt x="70032" y="126619"/>
                  <a:pt x="70017" y="126611"/>
                  <a:pt x="70002" y="126596"/>
                </a:cubicBezTo>
                <a:cubicBezTo>
                  <a:pt x="69971" y="126596"/>
                  <a:pt x="69910" y="126596"/>
                  <a:pt x="69880" y="126566"/>
                </a:cubicBezTo>
                <a:cubicBezTo>
                  <a:pt x="69850" y="126627"/>
                  <a:pt x="69789" y="126627"/>
                  <a:pt x="69728" y="126627"/>
                </a:cubicBezTo>
                <a:cubicBezTo>
                  <a:pt x="69637" y="126627"/>
                  <a:pt x="69546" y="126566"/>
                  <a:pt x="69546" y="126414"/>
                </a:cubicBezTo>
                <a:cubicBezTo>
                  <a:pt x="69546" y="126383"/>
                  <a:pt x="69576" y="126383"/>
                  <a:pt x="69576" y="126353"/>
                </a:cubicBezTo>
                <a:cubicBezTo>
                  <a:pt x="69546" y="126323"/>
                  <a:pt x="69515" y="126323"/>
                  <a:pt x="69515" y="126292"/>
                </a:cubicBezTo>
                <a:cubicBezTo>
                  <a:pt x="69485" y="126231"/>
                  <a:pt x="69454" y="126140"/>
                  <a:pt x="69515" y="126079"/>
                </a:cubicBezTo>
                <a:cubicBezTo>
                  <a:pt x="69576" y="126003"/>
                  <a:pt x="69660" y="125965"/>
                  <a:pt x="69739" y="125965"/>
                </a:cubicBezTo>
                <a:close/>
                <a:moveTo>
                  <a:pt x="65059" y="126264"/>
                </a:moveTo>
                <a:cubicBezTo>
                  <a:pt x="65126" y="126264"/>
                  <a:pt x="65194" y="126272"/>
                  <a:pt x="65260" y="126292"/>
                </a:cubicBezTo>
                <a:cubicBezTo>
                  <a:pt x="65351" y="126323"/>
                  <a:pt x="65351" y="126475"/>
                  <a:pt x="65290" y="126535"/>
                </a:cubicBezTo>
                <a:cubicBezTo>
                  <a:pt x="65138" y="126748"/>
                  <a:pt x="64865" y="126839"/>
                  <a:pt x="64652" y="126900"/>
                </a:cubicBezTo>
                <a:cubicBezTo>
                  <a:pt x="64652" y="126961"/>
                  <a:pt x="64652" y="126991"/>
                  <a:pt x="64652" y="127022"/>
                </a:cubicBezTo>
                <a:cubicBezTo>
                  <a:pt x="64621" y="127082"/>
                  <a:pt x="64591" y="127113"/>
                  <a:pt x="64530" y="127113"/>
                </a:cubicBezTo>
                <a:cubicBezTo>
                  <a:pt x="64409" y="127113"/>
                  <a:pt x="64318" y="127113"/>
                  <a:pt x="64196" y="127052"/>
                </a:cubicBezTo>
                <a:cubicBezTo>
                  <a:pt x="64196" y="127052"/>
                  <a:pt x="64196" y="127052"/>
                  <a:pt x="64166" y="127082"/>
                </a:cubicBezTo>
                <a:cubicBezTo>
                  <a:pt x="64135" y="127082"/>
                  <a:pt x="64105" y="127113"/>
                  <a:pt x="64044" y="127113"/>
                </a:cubicBezTo>
                <a:cubicBezTo>
                  <a:pt x="63922" y="127113"/>
                  <a:pt x="63831" y="127113"/>
                  <a:pt x="63710" y="127082"/>
                </a:cubicBezTo>
                <a:cubicBezTo>
                  <a:pt x="63588" y="127052"/>
                  <a:pt x="63618" y="126839"/>
                  <a:pt x="63710" y="126809"/>
                </a:cubicBezTo>
                <a:cubicBezTo>
                  <a:pt x="63710" y="126809"/>
                  <a:pt x="63710" y="126779"/>
                  <a:pt x="63740" y="126779"/>
                </a:cubicBezTo>
                <a:cubicBezTo>
                  <a:pt x="63740" y="126748"/>
                  <a:pt x="63740" y="126748"/>
                  <a:pt x="63770" y="126718"/>
                </a:cubicBezTo>
                <a:cubicBezTo>
                  <a:pt x="63801" y="126657"/>
                  <a:pt x="63831" y="126657"/>
                  <a:pt x="63892" y="126657"/>
                </a:cubicBezTo>
                <a:cubicBezTo>
                  <a:pt x="64014" y="126566"/>
                  <a:pt x="64166" y="126505"/>
                  <a:pt x="64348" y="126444"/>
                </a:cubicBezTo>
                <a:cubicBezTo>
                  <a:pt x="64562" y="126373"/>
                  <a:pt x="64814" y="126264"/>
                  <a:pt x="65059" y="126264"/>
                </a:cubicBezTo>
                <a:close/>
                <a:moveTo>
                  <a:pt x="43862" y="1"/>
                </a:moveTo>
                <a:cubicBezTo>
                  <a:pt x="43792" y="1"/>
                  <a:pt x="43740" y="60"/>
                  <a:pt x="43740" y="120"/>
                </a:cubicBezTo>
                <a:cubicBezTo>
                  <a:pt x="43527" y="211"/>
                  <a:pt x="43314" y="303"/>
                  <a:pt x="43101" y="394"/>
                </a:cubicBezTo>
                <a:cubicBezTo>
                  <a:pt x="43101" y="325"/>
                  <a:pt x="43067" y="291"/>
                  <a:pt x="43024" y="291"/>
                </a:cubicBezTo>
                <a:cubicBezTo>
                  <a:pt x="43010" y="291"/>
                  <a:pt x="42995" y="295"/>
                  <a:pt x="42980" y="303"/>
                </a:cubicBezTo>
                <a:cubicBezTo>
                  <a:pt x="42189" y="667"/>
                  <a:pt x="41338" y="910"/>
                  <a:pt x="40487" y="1002"/>
                </a:cubicBezTo>
                <a:cubicBezTo>
                  <a:pt x="40639" y="941"/>
                  <a:pt x="40700" y="910"/>
                  <a:pt x="40852" y="819"/>
                </a:cubicBezTo>
                <a:cubicBezTo>
                  <a:pt x="40974" y="758"/>
                  <a:pt x="40943" y="576"/>
                  <a:pt x="40822" y="576"/>
                </a:cubicBezTo>
                <a:cubicBezTo>
                  <a:pt x="40540" y="534"/>
                  <a:pt x="40258" y="514"/>
                  <a:pt x="39977" y="514"/>
                </a:cubicBezTo>
                <a:cubicBezTo>
                  <a:pt x="39438" y="514"/>
                  <a:pt x="38899" y="588"/>
                  <a:pt x="38360" y="728"/>
                </a:cubicBezTo>
                <a:cubicBezTo>
                  <a:pt x="37478" y="789"/>
                  <a:pt x="36597" y="850"/>
                  <a:pt x="35715" y="880"/>
                </a:cubicBezTo>
                <a:cubicBezTo>
                  <a:pt x="35654" y="880"/>
                  <a:pt x="35624" y="941"/>
                  <a:pt x="35624" y="1002"/>
                </a:cubicBezTo>
                <a:lnTo>
                  <a:pt x="35229" y="1002"/>
                </a:lnTo>
                <a:cubicBezTo>
                  <a:pt x="34135" y="1002"/>
                  <a:pt x="33071" y="850"/>
                  <a:pt x="32007" y="546"/>
                </a:cubicBezTo>
                <a:cubicBezTo>
                  <a:pt x="31976" y="546"/>
                  <a:pt x="31916" y="546"/>
                  <a:pt x="31916" y="576"/>
                </a:cubicBezTo>
                <a:cubicBezTo>
                  <a:pt x="30852" y="1974"/>
                  <a:pt x="29818" y="3403"/>
                  <a:pt x="28785" y="4801"/>
                </a:cubicBezTo>
                <a:cubicBezTo>
                  <a:pt x="28603" y="3889"/>
                  <a:pt x="28329" y="3038"/>
                  <a:pt x="27934" y="2248"/>
                </a:cubicBezTo>
                <a:cubicBezTo>
                  <a:pt x="27782" y="1974"/>
                  <a:pt x="27600" y="1488"/>
                  <a:pt x="27356" y="1336"/>
                </a:cubicBezTo>
                <a:cubicBezTo>
                  <a:pt x="27296" y="1306"/>
                  <a:pt x="27022" y="1306"/>
                  <a:pt x="27022" y="1275"/>
                </a:cubicBezTo>
                <a:cubicBezTo>
                  <a:pt x="26900" y="1245"/>
                  <a:pt x="26779" y="1214"/>
                  <a:pt x="26688" y="1123"/>
                </a:cubicBezTo>
                <a:cubicBezTo>
                  <a:pt x="26475" y="1002"/>
                  <a:pt x="26292" y="819"/>
                  <a:pt x="26141" y="576"/>
                </a:cubicBezTo>
                <a:cubicBezTo>
                  <a:pt x="26110" y="546"/>
                  <a:pt x="26049" y="546"/>
                  <a:pt x="26019" y="546"/>
                </a:cubicBezTo>
                <a:cubicBezTo>
                  <a:pt x="25593" y="850"/>
                  <a:pt x="25137" y="1154"/>
                  <a:pt x="24712" y="1458"/>
                </a:cubicBezTo>
                <a:cubicBezTo>
                  <a:pt x="24560" y="1245"/>
                  <a:pt x="24469" y="1123"/>
                  <a:pt x="24317" y="910"/>
                </a:cubicBezTo>
                <a:cubicBezTo>
                  <a:pt x="24317" y="850"/>
                  <a:pt x="24317" y="819"/>
                  <a:pt x="24286" y="789"/>
                </a:cubicBezTo>
                <a:lnTo>
                  <a:pt x="23922" y="394"/>
                </a:lnTo>
                <a:cubicBezTo>
                  <a:pt x="23900" y="365"/>
                  <a:pt x="23876" y="354"/>
                  <a:pt x="23852" y="354"/>
                </a:cubicBezTo>
                <a:cubicBezTo>
                  <a:pt x="23773" y="354"/>
                  <a:pt x="23700" y="483"/>
                  <a:pt x="23770" y="576"/>
                </a:cubicBezTo>
                <a:cubicBezTo>
                  <a:pt x="23830" y="667"/>
                  <a:pt x="23891" y="758"/>
                  <a:pt x="23952" y="819"/>
                </a:cubicBezTo>
                <a:cubicBezTo>
                  <a:pt x="22706" y="1306"/>
                  <a:pt x="21338" y="1579"/>
                  <a:pt x="19970" y="1762"/>
                </a:cubicBezTo>
                <a:lnTo>
                  <a:pt x="19879" y="1762"/>
                </a:lnTo>
                <a:lnTo>
                  <a:pt x="19788" y="1792"/>
                </a:lnTo>
                <a:cubicBezTo>
                  <a:pt x="19751" y="1592"/>
                  <a:pt x="19585" y="1479"/>
                  <a:pt x="19424" y="1479"/>
                </a:cubicBezTo>
                <a:cubicBezTo>
                  <a:pt x="19316" y="1479"/>
                  <a:pt x="19211" y="1530"/>
                  <a:pt x="19150" y="1640"/>
                </a:cubicBezTo>
                <a:cubicBezTo>
                  <a:pt x="19150" y="1670"/>
                  <a:pt x="19150" y="1670"/>
                  <a:pt x="19150" y="1670"/>
                </a:cubicBezTo>
                <a:cubicBezTo>
                  <a:pt x="19119" y="1640"/>
                  <a:pt x="19089" y="1640"/>
                  <a:pt x="19058" y="1640"/>
                </a:cubicBezTo>
                <a:cubicBezTo>
                  <a:pt x="19028" y="1610"/>
                  <a:pt x="18998" y="1610"/>
                  <a:pt x="18967" y="1579"/>
                </a:cubicBezTo>
                <a:cubicBezTo>
                  <a:pt x="18967" y="1518"/>
                  <a:pt x="18906" y="1458"/>
                  <a:pt x="18846" y="1458"/>
                </a:cubicBezTo>
                <a:cubicBezTo>
                  <a:pt x="18785" y="1458"/>
                  <a:pt x="18694" y="1458"/>
                  <a:pt x="18633" y="1488"/>
                </a:cubicBezTo>
                <a:cubicBezTo>
                  <a:pt x="18572" y="1458"/>
                  <a:pt x="18481" y="1427"/>
                  <a:pt x="18420" y="1427"/>
                </a:cubicBezTo>
                <a:cubicBezTo>
                  <a:pt x="18411" y="1418"/>
                  <a:pt x="18400" y="1415"/>
                  <a:pt x="18387" y="1415"/>
                </a:cubicBezTo>
                <a:cubicBezTo>
                  <a:pt x="18357" y="1415"/>
                  <a:pt x="18320" y="1436"/>
                  <a:pt x="18298" y="1458"/>
                </a:cubicBezTo>
                <a:cubicBezTo>
                  <a:pt x="18298" y="1458"/>
                  <a:pt x="18298" y="1488"/>
                  <a:pt x="18298" y="1488"/>
                </a:cubicBezTo>
                <a:lnTo>
                  <a:pt x="18238" y="1488"/>
                </a:lnTo>
                <a:cubicBezTo>
                  <a:pt x="17204" y="1488"/>
                  <a:pt x="16110" y="1366"/>
                  <a:pt x="15076" y="1123"/>
                </a:cubicBezTo>
                <a:cubicBezTo>
                  <a:pt x="15064" y="1119"/>
                  <a:pt x="15052" y="1117"/>
                  <a:pt x="15040" y="1117"/>
                </a:cubicBezTo>
                <a:cubicBezTo>
                  <a:pt x="14963" y="1117"/>
                  <a:pt x="14898" y="1196"/>
                  <a:pt x="14925" y="1275"/>
                </a:cubicBezTo>
                <a:cubicBezTo>
                  <a:pt x="14773" y="1245"/>
                  <a:pt x="14651" y="1214"/>
                  <a:pt x="14499" y="1214"/>
                </a:cubicBezTo>
                <a:cubicBezTo>
                  <a:pt x="14425" y="1196"/>
                  <a:pt x="14318" y="1166"/>
                  <a:pt x="14217" y="1166"/>
                </a:cubicBezTo>
                <a:cubicBezTo>
                  <a:pt x="14152" y="1166"/>
                  <a:pt x="14091" y="1179"/>
                  <a:pt x="14043" y="1214"/>
                </a:cubicBezTo>
                <a:cubicBezTo>
                  <a:pt x="14043" y="1214"/>
                  <a:pt x="14013" y="1214"/>
                  <a:pt x="14013" y="1245"/>
                </a:cubicBezTo>
                <a:cubicBezTo>
                  <a:pt x="13648" y="1032"/>
                  <a:pt x="13222" y="880"/>
                  <a:pt x="12827" y="789"/>
                </a:cubicBezTo>
                <a:cubicBezTo>
                  <a:pt x="12432" y="667"/>
                  <a:pt x="12037" y="546"/>
                  <a:pt x="11642" y="394"/>
                </a:cubicBezTo>
                <a:cubicBezTo>
                  <a:pt x="11631" y="391"/>
                  <a:pt x="11621" y="390"/>
                  <a:pt x="11611" y="390"/>
                </a:cubicBezTo>
                <a:cubicBezTo>
                  <a:pt x="11510" y="390"/>
                  <a:pt x="11465" y="523"/>
                  <a:pt x="11520" y="606"/>
                </a:cubicBezTo>
                <a:cubicBezTo>
                  <a:pt x="11368" y="546"/>
                  <a:pt x="11277" y="515"/>
                  <a:pt x="11125" y="485"/>
                </a:cubicBezTo>
                <a:cubicBezTo>
                  <a:pt x="11125" y="454"/>
                  <a:pt x="11095" y="454"/>
                  <a:pt x="11064" y="454"/>
                </a:cubicBezTo>
                <a:cubicBezTo>
                  <a:pt x="10973" y="394"/>
                  <a:pt x="10882" y="394"/>
                  <a:pt x="10791" y="363"/>
                </a:cubicBezTo>
                <a:cubicBezTo>
                  <a:pt x="10639" y="363"/>
                  <a:pt x="10639" y="606"/>
                  <a:pt x="10760" y="637"/>
                </a:cubicBezTo>
                <a:cubicBezTo>
                  <a:pt x="10882" y="667"/>
                  <a:pt x="10912" y="698"/>
                  <a:pt x="11034" y="728"/>
                </a:cubicBezTo>
                <a:cubicBezTo>
                  <a:pt x="11003" y="819"/>
                  <a:pt x="11034" y="910"/>
                  <a:pt x="11125" y="941"/>
                </a:cubicBezTo>
                <a:lnTo>
                  <a:pt x="11186" y="941"/>
                </a:lnTo>
                <a:cubicBezTo>
                  <a:pt x="11186" y="941"/>
                  <a:pt x="11186" y="941"/>
                  <a:pt x="11155" y="971"/>
                </a:cubicBezTo>
                <a:cubicBezTo>
                  <a:pt x="11143" y="967"/>
                  <a:pt x="11132" y="965"/>
                  <a:pt x="11122" y="965"/>
                </a:cubicBezTo>
                <a:cubicBezTo>
                  <a:pt x="11057" y="965"/>
                  <a:pt x="11034" y="1044"/>
                  <a:pt x="11034" y="1123"/>
                </a:cubicBezTo>
                <a:cubicBezTo>
                  <a:pt x="10973" y="1184"/>
                  <a:pt x="10943" y="1245"/>
                  <a:pt x="10912" y="1336"/>
                </a:cubicBezTo>
                <a:cubicBezTo>
                  <a:pt x="10791" y="1488"/>
                  <a:pt x="10669" y="1640"/>
                  <a:pt x="10548" y="1762"/>
                </a:cubicBezTo>
                <a:cubicBezTo>
                  <a:pt x="10517" y="1762"/>
                  <a:pt x="10487" y="1762"/>
                  <a:pt x="10426" y="1822"/>
                </a:cubicBezTo>
                <a:cubicBezTo>
                  <a:pt x="10183" y="2126"/>
                  <a:pt x="9940" y="2461"/>
                  <a:pt x="9696" y="2765"/>
                </a:cubicBezTo>
                <a:cubicBezTo>
                  <a:pt x="9636" y="2856"/>
                  <a:pt x="9575" y="2947"/>
                  <a:pt x="9484" y="2977"/>
                </a:cubicBezTo>
                <a:cubicBezTo>
                  <a:pt x="9362" y="2947"/>
                  <a:pt x="9241" y="2886"/>
                  <a:pt x="9119" y="2825"/>
                </a:cubicBezTo>
                <a:cubicBezTo>
                  <a:pt x="9119" y="2795"/>
                  <a:pt x="9089" y="2795"/>
                  <a:pt x="9089" y="2765"/>
                </a:cubicBezTo>
                <a:cubicBezTo>
                  <a:pt x="8997" y="2704"/>
                  <a:pt x="8906" y="2643"/>
                  <a:pt x="8815" y="2613"/>
                </a:cubicBezTo>
                <a:cubicBezTo>
                  <a:pt x="8359" y="2217"/>
                  <a:pt x="7933" y="1762"/>
                  <a:pt x="7569" y="1306"/>
                </a:cubicBezTo>
                <a:cubicBezTo>
                  <a:pt x="7630" y="1275"/>
                  <a:pt x="7690" y="1245"/>
                  <a:pt x="7751" y="1214"/>
                </a:cubicBezTo>
                <a:cubicBezTo>
                  <a:pt x="7812" y="1154"/>
                  <a:pt x="7842" y="1062"/>
                  <a:pt x="7782" y="1002"/>
                </a:cubicBezTo>
                <a:cubicBezTo>
                  <a:pt x="7599" y="819"/>
                  <a:pt x="7447" y="576"/>
                  <a:pt x="7234" y="546"/>
                </a:cubicBezTo>
                <a:cubicBezTo>
                  <a:pt x="7206" y="540"/>
                  <a:pt x="7176" y="538"/>
                  <a:pt x="7142" y="538"/>
                </a:cubicBezTo>
                <a:cubicBezTo>
                  <a:pt x="6995" y="538"/>
                  <a:pt x="6806" y="587"/>
                  <a:pt x="6657" y="637"/>
                </a:cubicBezTo>
                <a:cubicBezTo>
                  <a:pt x="6635" y="592"/>
                  <a:pt x="6612" y="564"/>
                  <a:pt x="6578" y="564"/>
                </a:cubicBezTo>
                <a:cubicBezTo>
                  <a:pt x="6566" y="564"/>
                  <a:pt x="6552" y="568"/>
                  <a:pt x="6535" y="576"/>
                </a:cubicBezTo>
                <a:cubicBezTo>
                  <a:pt x="6414" y="576"/>
                  <a:pt x="6292" y="606"/>
                  <a:pt x="6171" y="606"/>
                </a:cubicBezTo>
                <a:cubicBezTo>
                  <a:pt x="6006" y="619"/>
                  <a:pt x="5842" y="625"/>
                  <a:pt x="5678" y="625"/>
                </a:cubicBezTo>
                <a:cubicBezTo>
                  <a:pt x="5023" y="625"/>
                  <a:pt x="4371" y="527"/>
                  <a:pt x="3739" y="333"/>
                </a:cubicBezTo>
                <a:cubicBezTo>
                  <a:pt x="3708" y="333"/>
                  <a:pt x="3708" y="303"/>
                  <a:pt x="3678" y="303"/>
                </a:cubicBezTo>
                <a:cubicBezTo>
                  <a:pt x="3557" y="303"/>
                  <a:pt x="3526" y="546"/>
                  <a:pt x="3648" y="576"/>
                </a:cubicBezTo>
                <a:cubicBezTo>
                  <a:pt x="3435" y="546"/>
                  <a:pt x="3222" y="546"/>
                  <a:pt x="2979" y="546"/>
                </a:cubicBezTo>
                <a:lnTo>
                  <a:pt x="2371" y="546"/>
                </a:lnTo>
                <a:cubicBezTo>
                  <a:pt x="2474" y="443"/>
                  <a:pt x="2382" y="319"/>
                  <a:pt x="2277" y="319"/>
                </a:cubicBezTo>
                <a:cubicBezTo>
                  <a:pt x="2258" y="319"/>
                  <a:pt x="2238" y="323"/>
                  <a:pt x="2219" y="333"/>
                </a:cubicBezTo>
                <a:cubicBezTo>
                  <a:pt x="1976" y="454"/>
                  <a:pt x="1702" y="606"/>
                  <a:pt x="1459" y="758"/>
                </a:cubicBezTo>
                <a:lnTo>
                  <a:pt x="1429" y="758"/>
                </a:lnTo>
                <a:cubicBezTo>
                  <a:pt x="1338" y="789"/>
                  <a:pt x="1216" y="789"/>
                  <a:pt x="1125" y="789"/>
                </a:cubicBezTo>
                <a:lnTo>
                  <a:pt x="882" y="789"/>
                </a:lnTo>
                <a:cubicBezTo>
                  <a:pt x="730" y="789"/>
                  <a:pt x="730" y="1032"/>
                  <a:pt x="851" y="1062"/>
                </a:cubicBezTo>
                <a:lnTo>
                  <a:pt x="821" y="1062"/>
                </a:lnTo>
                <a:cubicBezTo>
                  <a:pt x="821" y="1093"/>
                  <a:pt x="821" y="1093"/>
                  <a:pt x="790" y="1093"/>
                </a:cubicBezTo>
                <a:cubicBezTo>
                  <a:pt x="790" y="1123"/>
                  <a:pt x="760" y="1154"/>
                  <a:pt x="760" y="1184"/>
                </a:cubicBezTo>
                <a:cubicBezTo>
                  <a:pt x="749" y="1179"/>
                  <a:pt x="738" y="1176"/>
                  <a:pt x="726" y="1176"/>
                </a:cubicBezTo>
                <a:cubicBezTo>
                  <a:pt x="670" y="1176"/>
                  <a:pt x="608" y="1231"/>
                  <a:pt x="608" y="1306"/>
                </a:cubicBezTo>
                <a:cubicBezTo>
                  <a:pt x="487" y="3859"/>
                  <a:pt x="395" y="6412"/>
                  <a:pt x="395" y="8965"/>
                </a:cubicBezTo>
                <a:lnTo>
                  <a:pt x="395" y="9056"/>
                </a:lnTo>
                <a:cubicBezTo>
                  <a:pt x="395" y="9725"/>
                  <a:pt x="395" y="10394"/>
                  <a:pt x="426" y="11032"/>
                </a:cubicBezTo>
                <a:cubicBezTo>
                  <a:pt x="487" y="11032"/>
                  <a:pt x="578" y="11063"/>
                  <a:pt x="669" y="11063"/>
                </a:cubicBezTo>
                <a:lnTo>
                  <a:pt x="973" y="11063"/>
                </a:lnTo>
                <a:cubicBezTo>
                  <a:pt x="1034" y="11063"/>
                  <a:pt x="1064" y="11093"/>
                  <a:pt x="1094" y="11154"/>
                </a:cubicBezTo>
                <a:cubicBezTo>
                  <a:pt x="1125" y="11154"/>
                  <a:pt x="1186" y="11184"/>
                  <a:pt x="1216" y="11184"/>
                </a:cubicBezTo>
                <a:cubicBezTo>
                  <a:pt x="1246" y="11215"/>
                  <a:pt x="1246" y="11215"/>
                  <a:pt x="1246" y="11215"/>
                </a:cubicBezTo>
                <a:cubicBezTo>
                  <a:pt x="1307" y="11215"/>
                  <a:pt x="1338" y="11275"/>
                  <a:pt x="1338" y="11306"/>
                </a:cubicBezTo>
                <a:lnTo>
                  <a:pt x="1429" y="11367"/>
                </a:lnTo>
                <a:lnTo>
                  <a:pt x="2675" y="11367"/>
                </a:lnTo>
                <a:cubicBezTo>
                  <a:pt x="2736" y="11367"/>
                  <a:pt x="2766" y="11397"/>
                  <a:pt x="2766" y="11458"/>
                </a:cubicBezTo>
                <a:lnTo>
                  <a:pt x="2979" y="11458"/>
                </a:lnTo>
                <a:cubicBezTo>
                  <a:pt x="3283" y="11488"/>
                  <a:pt x="3557" y="11518"/>
                  <a:pt x="3860" y="11579"/>
                </a:cubicBezTo>
                <a:lnTo>
                  <a:pt x="3891" y="11579"/>
                </a:lnTo>
                <a:cubicBezTo>
                  <a:pt x="4043" y="11579"/>
                  <a:pt x="3982" y="11822"/>
                  <a:pt x="3860" y="11822"/>
                </a:cubicBezTo>
                <a:cubicBezTo>
                  <a:pt x="3557" y="11853"/>
                  <a:pt x="3283" y="11853"/>
                  <a:pt x="2979" y="11853"/>
                </a:cubicBezTo>
                <a:lnTo>
                  <a:pt x="2918" y="11853"/>
                </a:lnTo>
                <a:cubicBezTo>
                  <a:pt x="2523" y="11853"/>
                  <a:pt x="2128" y="11822"/>
                  <a:pt x="1733" y="11762"/>
                </a:cubicBezTo>
                <a:cubicBezTo>
                  <a:pt x="1490" y="11792"/>
                  <a:pt x="1246" y="11822"/>
                  <a:pt x="1003" y="11853"/>
                </a:cubicBezTo>
                <a:cubicBezTo>
                  <a:pt x="1003" y="11883"/>
                  <a:pt x="973" y="11914"/>
                  <a:pt x="942" y="11944"/>
                </a:cubicBezTo>
                <a:cubicBezTo>
                  <a:pt x="760" y="11974"/>
                  <a:pt x="578" y="12035"/>
                  <a:pt x="426" y="12035"/>
                </a:cubicBezTo>
                <a:cubicBezTo>
                  <a:pt x="426" y="12187"/>
                  <a:pt x="426" y="12309"/>
                  <a:pt x="426" y="12430"/>
                </a:cubicBezTo>
                <a:cubicBezTo>
                  <a:pt x="426" y="12491"/>
                  <a:pt x="456" y="12522"/>
                  <a:pt x="487" y="12552"/>
                </a:cubicBezTo>
                <a:cubicBezTo>
                  <a:pt x="517" y="13069"/>
                  <a:pt x="517" y="13342"/>
                  <a:pt x="517" y="13859"/>
                </a:cubicBezTo>
                <a:cubicBezTo>
                  <a:pt x="517" y="14163"/>
                  <a:pt x="547" y="14467"/>
                  <a:pt x="547" y="14740"/>
                </a:cubicBezTo>
                <a:cubicBezTo>
                  <a:pt x="547" y="14892"/>
                  <a:pt x="517" y="15166"/>
                  <a:pt x="578" y="15288"/>
                </a:cubicBezTo>
                <a:cubicBezTo>
                  <a:pt x="730" y="15500"/>
                  <a:pt x="1094" y="15591"/>
                  <a:pt x="1368" y="15622"/>
                </a:cubicBezTo>
                <a:cubicBezTo>
                  <a:pt x="942" y="16230"/>
                  <a:pt x="639" y="16898"/>
                  <a:pt x="426" y="17658"/>
                </a:cubicBezTo>
                <a:cubicBezTo>
                  <a:pt x="426" y="17689"/>
                  <a:pt x="456" y="17780"/>
                  <a:pt x="487" y="17810"/>
                </a:cubicBezTo>
                <a:cubicBezTo>
                  <a:pt x="608" y="17841"/>
                  <a:pt x="639" y="17932"/>
                  <a:pt x="608" y="18084"/>
                </a:cubicBezTo>
                <a:lnTo>
                  <a:pt x="578" y="18084"/>
                </a:lnTo>
                <a:cubicBezTo>
                  <a:pt x="554" y="18052"/>
                  <a:pt x="528" y="18039"/>
                  <a:pt x="504" y="18039"/>
                </a:cubicBezTo>
                <a:cubicBezTo>
                  <a:pt x="436" y="18039"/>
                  <a:pt x="381" y="18146"/>
                  <a:pt x="426" y="18236"/>
                </a:cubicBezTo>
                <a:cubicBezTo>
                  <a:pt x="426" y="18297"/>
                  <a:pt x="487" y="18327"/>
                  <a:pt x="517" y="18357"/>
                </a:cubicBezTo>
                <a:cubicBezTo>
                  <a:pt x="760" y="18661"/>
                  <a:pt x="1003" y="18935"/>
                  <a:pt x="1246" y="19239"/>
                </a:cubicBezTo>
                <a:cubicBezTo>
                  <a:pt x="669" y="20516"/>
                  <a:pt x="912" y="22005"/>
                  <a:pt x="1277" y="23342"/>
                </a:cubicBezTo>
                <a:cubicBezTo>
                  <a:pt x="1307" y="24133"/>
                  <a:pt x="1338" y="24893"/>
                  <a:pt x="1368" y="25652"/>
                </a:cubicBezTo>
                <a:cubicBezTo>
                  <a:pt x="1338" y="26169"/>
                  <a:pt x="1307" y="26686"/>
                  <a:pt x="1277" y="27203"/>
                </a:cubicBezTo>
                <a:cubicBezTo>
                  <a:pt x="1277" y="27233"/>
                  <a:pt x="1277" y="27263"/>
                  <a:pt x="1277" y="27294"/>
                </a:cubicBezTo>
                <a:cubicBezTo>
                  <a:pt x="1216" y="28145"/>
                  <a:pt x="1186" y="29026"/>
                  <a:pt x="1125" y="29877"/>
                </a:cubicBezTo>
                <a:cubicBezTo>
                  <a:pt x="1094" y="29877"/>
                  <a:pt x="1064" y="29938"/>
                  <a:pt x="1064" y="29999"/>
                </a:cubicBezTo>
                <a:cubicBezTo>
                  <a:pt x="912" y="31610"/>
                  <a:pt x="882" y="33282"/>
                  <a:pt x="912" y="34923"/>
                </a:cubicBezTo>
                <a:cubicBezTo>
                  <a:pt x="851" y="35105"/>
                  <a:pt x="851" y="35318"/>
                  <a:pt x="851" y="35531"/>
                </a:cubicBezTo>
                <a:cubicBezTo>
                  <a:pt x="790" y="35531"/>
                  <a:pt x="730" y="35592"/>
                  <a:pt x="730" y="35683"/>
                </a:cubicBezTo>
                <a:cubicBezTo>
                  <a:pt x="730" y="36078"/>
                  <a:pt x="730" y="36473"/>
                  <a:pt x="730" y="36899"/>
                </a:cubicBezTo>
                <a:cubicBezTo>
                  <a:pt x="669" y="36899"/>
                  <a:pt x="639" y="36929"/>
                  <a:pt x="639" y="37020"/>
                </a:cubicBezTo>
                <a:cubicBezTo>
                  <a:pt x="639" y="37264"/>
                  <a:pt x="639" y="37507"/>
                  <a:pt x="639" y="37750"/>
                </a:cubicBezTo>
                <a:cubicBezTo>
                  <a:pt x="639" y="37780"/>
                  <a:pt x="639" y="37780"/>
                  <a:pt x="608" y="37780"/>
                </a:cubicBezTo>
                <a:cubicBezTo>
                  <a:pt x="608" y="37811"/>
                  <a:pt x="608" y="37841"/>
                  <a:pt x="578" y="37871"/>
                </a:cubicBezTo>
                <a:cubicBezTo>
                  <a:pt x="561" y="37854"/>
                  <a:pt x="544" y="37847"/>
                  <a:pt x="528" y="37847"/>
                </a:cubicBezTo>
                <a:cubicBezTo>
                  <a:pt x="488" y="37847"/>
                  <a:pt x="456" y="37897"/>
                  <a:pt x="456" y="37963"/>
                </a:cubicBezTo>
                <a:cubicBezTo>
                  <a:pt x="456" y="38084"/>
                  <a:pt x="456" y="38206"/>
                  <a:pt x="456" y="38327"/>
                </a:cubicBezTo>
                <a:cubicBezTo>
                  <a:pt x="426" y="38601"/>
                  <a:pt x="395" y="38874"/>
                  <a:pt x="426" y="39118"/>
                </a:cubicBezTo>
                <a:cubicBezTo>
                  <a:pt x="395" y="39148"/>
                  <a:pt x="365" y="39178"/>
                  <a:pt x="335" y="39239"/>
                </a:cubicBezTo>
                <a:cubicBezTo>
                  <a:pt x="335" y="39330"/>
                  <a:pt x="335" y="39391"/>
                  <a:pt x="335" y="39482"/>
                </a:cubicBezTo>
                <a:cubicBezTo>
                  <a:pt x="335" y="40030"/>
                  <a:pt x="365" y="40577"/>
                  <a:pt x="517" y="41124"/>
                </a:cubicBezTo>
                <a:cubicBezTo>
                  <a:pt x="517" y="41154"/>
                  <a:pt x="517" y="41185"/>
                  <a:pt x="547" y="41185"/>
                </a:cubicBezTo>
                <a:cubicBezTo>
                  <a:pt x="456" y="41823"/>
                  <a:pt x="547" y="42431"/>
                  <a:pt x="790" y="42978"/>
                </a:cubicBezTo>
                <a:cubicBezTo>
                  <a:pt x="810" y="43036"/>
                  <a:pt x="829" y="43057"/>
                  <a:pt x="856" y="43057"/>
                </a:cubicBezTo>
                <a:cubicBezTo>
                  <a:pt x="872" y="43057"/>
                  <a:pt x="890" y="43050"/>
                  <a:pt x="912" y="43039"/>
                </a:cubicBezTo>
                <a:cubicBezTo>
                  <a:pt x="942" y="43069"/>
                  <a:pt x="973" y="43099"/>
                  <a:pt x="1034" y="43130"/>
                </a:cubicBezTo>
                <a:cubicBezTo>
                  <a:pt x="1186" y="43282"/>
                  <a:pt x="1338" y="43403"/>
                  <a:pt x="1520" y="43495"/>
                </a:cubicBezTo>
                <a:lnTo>
                  <a:pt x="1550" y="43495"/>
                </a:lnTo>
                <a:cubicBezTo>
                  <a:pt x="1581" y="43555"/>
                  <a:pt x="1642" y="43616"/>
                  <a:pt x="1672" y="43677"/>
                </a:cubicBezTo>
                <a:cubicBezTo>
                  <a:pt x="1459" y="43768"/>
                  <a:pt x="1277" y="43920"/>
                  <a:pt x="1125" y="44133"/>
                </a:cubicBezTo>
                <a:cubicBezTo>
                  <a:pt x="1064" y="44224"/>
                  <a:pt x="1094" y="44346"/>
                  <a:pt x="1155" y="44376"/>
                </a:cubicBezTo>
                <a:cubicBezTo>
                  <a:pt x="1064" y="44437"/>
                  <a:pt x="973" y="44498"/>
                  <a:pt x="851" y="44558"/>
                </a:cubicBezTo>
                <a:cubicBezTo>
                  <a:pt x="821" y="44558"/>
                  <a:pt x="790" y="44619"/>
                  <a:pt x="790" y="44650"/>
                </a:cubicBezTo>
                <a:cubicBezTo>
                  <a:pt x="790" y="44741"/>
                  <a:pt x="821" y="44832"/>
                  <a:pt x="882" y="44832"/>
                </a:cubicBezTo>
                <a:cubicBezTo>
                  <a:pt x="882" y="44832"/>
                  <a:pt x="882" y="44862"/>
                  <a:pt x="851" y="44862"/>
                </a:cubicBezTo>
                <a:cubicBezTo>
                  <a:pt x="851" y="44984"/>
                  <a:pt x="851" y="45106"/>
                  <a:pt x="851" y="45227"/>
                </a:cubicBezTo>
                <a:cubicBezTo>
                  <a:pt x="851" y="45288"/>
                  <a:pt x="851" y="45379"/>
                  <a:pt x="821" y="45440"/>
                </a:cubicBezTo>
                <a:lnTo>
                  <a:pt x="821" y="45470"/>
                </a:lnTo>
                <a:cubicBezTo>
                  <a:pt x="821" y="45470"/>
                  <a:pt x="821" y="45501"/>
                  <a:pt x="821" y="45531"/>
                </a:cubicBezTo>
                <a:cubicBezTo>
                  <a:pt x="790" y="45592"/>
                  <a:pt x="790" y="45653"/>
                  <a:pt x="821" y="45714"/>
                </a:cubicBezTo>
                <a:cubicBezTo>
                  <a:pt x="760" y="45714"/>
                  <a:pt x="699" y="45774"/>
                  <a:pt x="730" y="45865"/>
                </a:cubicBezTo>
                <a:cubicBezTo>
                  <a:pt x="1064" y="47446"/>
                  <a:pt x="1246" y="49057"/>
                  <a:pt x="1277" y="50698"/>
                </a:cubicBezTo>
                <a:cubicBezTo>
                  <a:pt x="1277" y="50759"/>
                  <a:pt x="1307" y="50790"/>
                  <a:pt x="1338" y="50820"/>
                </a:cubicBezTo>
                <a:cubicBezTo>
                  <a:pt x="1368" y="51549"/>
                  <a:pt x="1398" y="52309"/>
                  <a:pt x="1398" y="53069"/>
                </a:cubicBezTo>
                <a:cubicBezTo>
                  <a:pt x="1423" y="53144"/>
                  <a:pt x="1469" y="53199"/>
                  <a:pt x="1518" y="53199"/>
                </a:cubicBezTo>
                <a:cubicBezTo>
                  <a:pt x="1529" y="53199"/>
                  <a:pt x="1540" y="53196"/>
                  <a:pt x="1550" y="53191"/>
                </a:cubicBezTo>
                <a:cubicBezTo>
                  <a:pt x="1611" y="53160"/>
                  <a:pt x="1672" y="53160"/>
                  <a:pt x="1733" y="53160"/>
                </a:cubicBezTo>
                <a:cubicBezTo>
                  <a:pt x="1672" y="53221"/>
                  <a:pt x="1611" y="53282"/>
                  <a:pt x="1550" y="53343"/>
                </a:cubicBezTo>
                <a:cubicBezTo>
                  <a:pt x="1533" y="53334"/>
                  <a:pt x="1517" y="53330"/>
                  <a:pt x="1505" y="53330"/>
                </a:cubicBezTo>
                <a:cubicBezTo>
                  <a:pt x="1474" y="53330"/>
                  <a:pt x="1459" y="53352"/>
                  <a:pt x="1459" y="53373"/>
                </a:cubicBezTo>
                <a:cubicBezTo>
                  <a:pt x="1406" y="53409"/>
                  <a:pt x="1342" y="53424"/>
                  <a:pt x="1280" y="53424"/>
                </a:cubicBezTo>
                <a:cubicBezTo>
                  <a:pt x="1236" y="53424"/>
                  <a:pt x="1193" y="53416"/>
                  <a:pt x="1155" y="53404"/>
                </a:cubicBezTo>
                <a:cubicBezTo>
                  <a:pt x="1149" y="53402"/>
                  <a:pt x="1143" y="53401"/>
                  <a:pt x="1137" y="53401"/>
                </a:cubicBezTo>
                <a:cubicBezTo>
                  <a:pt x="1028" y="53401"/>
                  <a:pt x="979" y="53648"/>
                  <a:pt x="1094" y="53677"/>
                </a:cubicBezTo>
                <a:cubicBezTo>
                  <a:pt x="1216" y="53708"/>
                  <a:pt x="1338" y="53708"/>
                  <a:pt x="1459" y="53738"/>
                </a:cubicBezTo>
                <a:lnTo>
                  <a:pt x="1368" y="53738"/>
                </a:lnTo>
                <a:cubicBezTo>
                  <a:pt x="1338" y="53738"/>
                  <a:pt x="1338" y="53738"/>
                  <a:pt x="1307" y="53768"/>
                </a:cubicBezTo>
                <a:cubicBezTo>
                  <a:pt x="1307" y="53768"/>
                  <a:pt x="1277" y="53738"/>
                  <a:pt x="1277" y="53738"/>
                </a:cubicBezTo>
                <a:cubicBezTo>
                  <a:pt x="1252" y="53722"/>
                  <a:pt x="1230" y="53714"/>
                  <a:pt x="1211" y="53714"/>
                </a:cubicBezTo>
                <a:cubicBezTo>
                  <a:pt x="1157" y="53714"/>
                  <a:pt x="1125" y="53771"/>
                  <a:pt x="1125" y="53860"/>
                </a:cubicBezTo>
                <a:cubicBezTo>
                  <a:pt x="1094" y="54224"/>
                  <a:pt x="1094" y="54619"/>
                  <a:pt x="1094" y="55015"/>
                </a:cubicBezTo>
                <a:cubicBezTo>
                  <a:pt x="1064" y="55045"/>
                  <a:pt x="1064" y="55075"/>
                  <a:pt x="1064" y="55106"/>
                </a:cubicBezTo>
                <a:cubicBezTo>
                  <a:pt x="1034" y="55197"/>
                  <a:pt x="1064" y="55258"/>
                  <a:pt x="1094" y="55288"/>
                </a:cubicBezTo>
                <a:lnTo>
                  <a:pt x="1094" y="55410"/>
                </a:lnTo>
                <a:cubicBezTo>
                  <a:pt x="1064" y="55653"/>
                  <a:pt x="1064" y="55926"/>
                  <a:pt x="1064" y="56170"/>
                </a:cubicBezTo>
                <a:cubicBezTo>
                  <a:pt x="1064" y="56291"/>
                  <a:pt x="1064" y="56382"/>
                  <a:pt x="1064" y="56504"/>
                </a:cubicBezTo>
                <a:cubicBezTo>
                  <a:pt x="1064" y="56534"/>
                  <a:pt x="1064" y="56565"/>
                  <a:pt x="1064" y="56595"/>
                </a:cubicBezTo>
                <a:cubicBezTo>
                  <a:pt x="1064" y="56686"/>
                  <a:pt x="1064" y="56717"/>
                  <a:pt x="1064" y="56808"/>
                </a:cubicBezTo>
                <a:cubicBezTo>
                  <a:pt x="1041" y="56774"/>
                  <a:pt x="1014" y="56757"/>
                  <a:pt x="989" y="56757"/>
                </a:cubicBezTo>
                <a:cubicBezTo>
                  <a:pt x="948" y="56757"/>
                  <a:pt x="912" y="56804"/>
                  <a:pt x="912" y="56899"/>
                </a:cubicBezTo>
                <a:cubicBezTo>
                  <a:pt x="942" y="57294"/>
                  <a:pt x="1003" y="57720"/>
                  <a:pt x="1034" y="58115"/>
                </a:cubicBezTo>
                <a:cubicBezTo>
                  <a:pt x="1034" y="58632"/>
                  <a:pt x="1094" y="59148"/>
                  <a:pt x="1186" y="59665"/>
                </a:cubicBezTo>
                <a:cubicBezTo>
                  <a:pt x="1186" y="59695"/>
                  <a:pt x="1216" y="59726"/>
                  <a:pt x="1216" y="59756"/>
                </a:cubicBezTo>
                <a:cubicBezTo>
                  <a:pt x="1246" y="59999"/>
                  <a:pt x="1277" y="60243"/>
                  <a:pt x="1277" y="60486"/>
                </a:cubicBezTo>
                <a:cubicBezTo>
                  <a:pt x="1277" y="60577"/>
                  <a:pt x="1338" y="60607"/>
                  <a:pt x="1398" y="60607"/>
                </a:cubicBezTo>
                <a:cubicBezTo>
                  <a:pt x="1459" y="61124"/>
                  <a:pt x="1550" y="61671"/>
                  <a:pt x="1763" y="62097"/>
                </a:cubicBezTo>
                <a:cubicBezTo>
                  <a:pt x="1885" y="62127"/>
                  <a:pt x="1976" y="62127"/>
                  <a:pt x="2098" y="62127"/>
                </a:cubicBezTo>
                <a:cubicBezTo>
                  <a:pt x="2158" y="62127"/>
                  <a:pt x="2189" y="62218"/>
                  <a:pt x="2189" y="62279"/>
                </a:cubicBezTo>
                <a:lnTo>
                  <a:pt x="2219" y="62279"/>
                </a:lnTo>
                <a:cubicBezTo>
                  <a:pt x="2280" y="62309"/>
                  <a:pt x="2310" y="62370"/>
                  <a:pt x="2310" y="62431"/>
                </a:cubicBezTo>
                <a:cubicBezTo>
                  <a:pt x="2401" y="62431"/>
                  <a:pt x="2553" y="62431"/>
                  <a:pt x="2614" y="62553"/>
                </a:cubicBezTo>
                <a:cubicBezTo>
                  <a:pt x="2918" y="62553"/>
                  <a:pt x="3192" y="62522"/>
                  <a:pt x="3496" y="62522"/>
                </a:cubicBezTo>
                <a:lnTo>
                  <a:pt x="3557" y="62522"/>
                </a:lnTo>
                <a:cubicBezTo>
                  <a:pt x="3708" y="62492"/>
                  <a:pt x="3830" y="62492"/>
                  <a:pt x="3982" y="62492"/>
                </a:cubicBezTo>
                <a:cubicBezTo>
                  <a:pt x="4012" y="62492"/>
                  <a:pt x="4043" y="62522"/>
                  <a:pt x="4073" y="62553"/>
                </a:cubicBezTo>
                <a:cubicBezTo>
                  <a:pt x="4104" y="62553"/>
                  <a:pt x="4104" y="62583"/>
                  <a:pt x="4104" y="62613"/>
                </a:cubicBezTo>
                <a:lnTo>
                  <a:pt x="4134" y="62613"/>
                </a:lnTo>
                <a:cubicBezTo>
                  <a:pt x="4164" y="62613"/>
                  <a:pt x="4195" y="62613"/>
                  <a:pt x="4195" y="62644"/>
                </a:cubicBezTo>
                <a:cubicBezTo>
                  <a:pt x="4316" y="62644"/>
                  <a:pt x="4438" y="62613"/>
                  <a:pt x="4529" y="62583"/>
                </a:cubicBezTo>
                <a:cubicBezTo>
                  <a:pt x="4560" y="62553"/>
                  <a:pt x="4560" y="62522"/>
                  <a:pt x="4590" y="62522"/>
                </a:cubicBezTo>
                <a:cubicBezTo>
                  <a:pt x="4613" y="62499"/>
                  <a:pt x="4636" y="62489"/>
                  <a:pt x="4658" y="62489"/>
                </a:cubicBezTo>
                <a:cubicBezTo>
                  <a:pt x="4693" y="62489"/>
                  <a:pt x="4723" y="62515"/>
                  <a:pt x="4742" y="62553"/>
                </a:cubicBezTo>
                <a:cubicBezTo>
                  <a:pt x="4742" y="62583"/>
                  <a:pt x="4772" y="62583"/>
                  <a:pt x="4772" y="62583"/>
                </a:cubicBezTo>
                <a:cubicBezTo>
                  <a:pt x="4803" y="62644"/>
                  <a:pt x="4772" y="62735"/>
                  <a:pt x="4742" y="62765"/>
                </a:cubicBezTo>
                <a:cubicBezTo>
                  <a:pt x="4468" y="62948"/>
                  <a:pt x="3982" y="62917"/>
                  <a:pt x="3708" y="62948"/>
                </a:cubicBezTo>
                <a:cubicBezTo>
                  <a:pt x="3648" y="62948"/>
                  <a:pt x="3617" y="62948"/>
                  <a:pt x="3617" y="62917"/>
                </a:cubicBezTo>
                <a:lnTo>
                  <a:pt x="3496" y="62917"/>
                </a:lnTo>
                <a:cubicBezTo>
                  <a:pt x="3222" y="62948"/>
                  <a:pt x="2979" y="62978"/>
                  <a:pt x="2705" y="63039"/>
                </a:cubicBezTo>
                <a:cubicBezTo>
                  <a:pt x="2736" y="63100"/>
                  <a:pt x="2705" y="63161"/>
                  <a:pt x="2645" y="63191"/>
                </a:cubicBezTo>
                <a:cubicBezTo>
                  <a:pt x="2432" y="63221"/>
                  <a:pt x="2219" y="63252"/>
                  <a:pt x="2006" y="63313"/>
                </a:cubicBezTo>
                <a:cubicBezTo>
                  <a:pt x="1824" y="63434"/>
                  <a:pt x="1672" y="63556"/>
                  <a:pt x="1520" y="63708"/>
                </a:cubicBezTo>
                <a:cubicBezTo>
                  <a:pt x="1459" y="63768"/>
                  <a:pt x="1398" y="63829"/>
                  <a:pt x="1338" y="63890"/>
                </a:cubicBezTo>
                <a:cubicBezTo>
                  <a:pt x="1307" y="63920"/>
                  <a:pt x="1307" y="63951"/>
                  <a:pt x="1277" y="63981"/>
                </a:cubicBezTo>
                <a:cubicBezTo>
                  <a:pt x="1125" y="64224"/>
                  <a:pt x="1034" y="64498"/>
                  <a:pt x="1094" y="64832"/>
                </a:cubicBezTo>
                <a:cubicBezTo>
                  <a:pt x="1125" y="65288"/>
                  <a:pt x="1277" y="65653"/>
                  <a:pt x="1277" y="66109"/>
                </a:cubicBezTo>
                <a:cubicBezTo>
                  <a:pt x="1277" y="66534"/>
                  <a:pt x="1277" y="66960"/>
                  <a:pt x="1246" y="67386"/>
                </a:cubicBezTo>
                <a:cubicBezTo>
                  <a:pt x="1216" y="68267"/>
                  <a:pt x="1216" y="69148"/>
                  <a:pt x="1186" y="70000"/>
                </a:cubicBezTo>
                <a:cubicBezTo>
                  <a:pt x="1125" y="71823"/>
                  <a:pt x="1064" y="73617"/>
                  <a:pt x="1034" y="75410"/>
                </a:cubicBezTo>
                <a:cubicBezTo>
                  <a:pt x="1003" y="75836"/>
                  <a:pt x="1003" y="76261"/>
                  <a:pt x="973" y="76656"/>
                </a:cubicBezTo>
                <a:cubicBezTo>
                  <a:pt x="973" y="77051"/>
                  <a:pt x="1125" y="77446"/>
                  <a:pt x="1155" y="77842"/>
                </a:cubicBezTo>
                <a:cubicBezTo>
                  <a:pt x="1246" y="78693"/>
                  <a:pt x="1155" y="79574"/>
                  <a:pt x="1034" y="80395"/>
                </a:cubicBezTo>
                <a:cubicBezTo>
                  <a:pt x="1003" y="80790"/>
                  <a:pt x="882" y="81246"/>
                  <a:pt x="882" y="81641"/>
                </a:cubicBezTo>
                <a:cubicBezTo>
                  <a:pt x="882" y="81823"/>
                  <a:pt x="912" y="82036"/>
                  <a:pt x="942" y="82219"/>
                </a:cubicBezTo>
                <a:cubicBezTo>
                  <a:pt x="942" y="82249"/>
                  <a:pt x="942" y="82310"/>
                  <a:pt x="942" y="82340"/>
                </a:cubicBezTo>
                <a:cubicBezTo>
                  <a:pt x="973" y="82371"/>
                  <a:pt x="973" y="82401"/>
                  <a:pt x="973" y="82431"/>
                </a:cubicBezTo>
                <a:cubicBezTo>
                  <a:pt x="1003" y="82644"/>
                  <a:pt x="1034" y="82827"/>
                  <a:pt x="1064" y="83009"/>
                </a:cubicBezTo>
                <a:cubicBezTo>
                  <a:pt x="1094" y="83769"/>
                  <a:pt x="1094" y="84529"/>
                  <a:pt x="1034" y="85289"/>
                </a:cubicBezTo>
                <a:cubicBezTo>
                  <a:pt x="639" y="85927"/>
                  <a:pt x="669" y="86900"/>
                  <a:pt x="1064" y="87507"/>
                </a:cubicBezTo>
                <a:lnTo>
                  <a:pt x="1034" y="87507"/>
                </a:lnTo>
                <a:cubicBezTo>
                  <a:pt x="1027" y="87506"/>
                  <a:pt x="1020" y="87505"/>
                  <a:pt x="1013" y="87505"/>
                </a:cubicBezTo>
                <a:cubicBezTo>
                  <a:pt x="909" y="87505"/>
                  <a:pt x="889" y="87724"/>
                  <a:pt x="1003" y="87781"/>
                </a:cubicBezTo>
                <a:lnTo>
                  <a:pt x="1307" y="87872"/>
                </a:lnTo>
                <a:cubicBezTo>
                  <a:pt x="1398" y="88024"/>
                  <a:pt x="1490" y="88115"/>
                  <a:pt x="1642" y="88115"/>
                </a:cubicBezTo>
                <a:cubicBezTo>
                  <a:pt x="1338" y="88541"/>
                  <a:pt x="1094" y="88966"/>
                  <a:pt x="851" y="89422"/>
                </a:cubicBezTo>
                <a:cubicBezTo>
                  <a:pt x="730" y="89696"/>
                  <a:pt x="578" y="90000"/>
                  <a:pt x="547" y="90334"/>
                </a:cubicBezTo>
                <a:cubicBezTo>
                  <a:pt x="487" y="90760"/>
                  <a:pt x="547" y="91185"/>
                  <a:pt x="578" y="91611"/>
                </a:cubicBezTo>
                <a:cubicBezTo>
                  <a:pt x="669" y="92766"/>
                  <a:pt x="639" y="93921"/>
                  <a:pt x="730" y="95106"/>
                </a:cubicBezTo>
                <a:cubicBezTo>
                  <a:pt x="730" y="95441"/>
                  <a:pt x="760" y="95805"/>
                  <a:pt x="790" y="96140"/>
                </a:cubicBezTo>
                <a:lnTo>
                  <a:pt x="2158" y="96140"/>
                </a:lnTo>
                <a:cubicBezTo>
                  <a:pt x="2219" y="96140"/>
                  <a:pt x="2280" y="96231"/>
                  <a:pt x="2249" y="96322"/>
                </a:cubicBezTo>
                <a:cubicBezTo>
                  <a:pt x="2310" y="96322"/>
                  <a:pt x="2401" y="96322"/>
                  <a:pt x="2462" y="96353"/>
                </a:cubicBezTo>
                <a:cubicBezTo>
                  <a:pt x="2493" y="96353"/>
                  <a:pt x="2523" y="96383"/>
                  <a:pt x="2523" y="96413"/>
                </a:cubicBezTo>
                <a:cubicBezTo>
                  <a:pt x="2614" y="96383"/>
                  <a:pt x="2736" y="96383"/>
                  <a:pt x="2827" y="96353"/>
                </a:cubicBezTo>
                <a:cubicBezTo>
                  <a:pt x="2857" y="96353"/>
                  <a:pt x="2888" y="96383"/>
                  <a:pt x="2918" y="96413"/>
                </a:cubicBezTo>
                <a:lnTo>
                  <a:pt x="3374" y="96413"/>
                </a:lnTo>
                <a:cubicBezTo>
                  <a:pt x="3496" y="96413"/>
                  <a:pt x="3496" y="96687"/>
                  <a:pt x="3374" y="96687"/>
                </a:cubicBezTo>
                <a:cubicBezTo>
                  <a:pt x="3070" y="96687"/>
                  <a:pt x="2949" y="96717"/>
                  <a:pt x="2645" y="96717"/>
                </a:cubicBezTo>
                <a:cubicBezTo>
                  <a:pt x="2645" y="96748"/>
                  <a:pt x="2614" y="96778"/>
                  <a:pt x="2553" y="96778"/>
                </a:cubicBezTo>
                <a:lnTo>
                  <a:pt x="2098" y="96778"/>
                </a:lnTo>
                <a:cubicBezTo>
                  <a:pt x="1854" y="96808"/>
                  <a:pt x="1581" y="96869"/>
                  <a:pt x="1338" y="96930"/>
                </a:cubicBezTo>
                <a:cubicBezTo>
                  <a:pt x="1216" y="96960"/>
                  <a:pt x="1034" y="97052"/>
                  <a:pt x="851" y="97082"/>
                </a:cubicBezTo>
                <a:cubicBezTo>
                  <a:pt x="882" y="97568"/>
                  <a:pt x="912" y="98024"/>
                  <a:pt x="942" y="98511"/>
                </a:cubicBezTo>
                <a:cubicBezTo>
                  <a:pt x="882" y="98511"/>
                  <a:pt x="821" y="98571"/>
                  <a:pt x="851" y="98632"/>
                </a:cubicBezTo>
                <a:cubicBezTo>
                  <a:pt x="851" y="99392"/>
                  <a:pt x="790" y="100122"/>
                  <a:pt x="730" y="100851"/>
                </a:cubicBezTo>
                <a:cubicBezTo>
                  <a:pt x="730" y="100881"/>
                  <a:pt x="730" y="100912"/>
                  <a:pt x="730" y="100942"/>
                </a:cubicBezTo>
                <a:cubicBezTo>
                  <a:pt x="669" y="101763"/>
                  <a:pt x="578" y="102614"/>
                  <a:pt x="517" y="103465"/>
                </a:cubicBezTo>
                <a:cubicBezTo>
                  <a:pt x="487" y="103344"/>
                  <a:pt x="456" y="103252"/>
                  <a:pt x="426" y="103131"/>
                </a:cubicBezTo>
                <a:cubicBezTo>
                  <a:pt x="399" y="103065"/>
                  <a:pt x="350" y="103033"/>
                  <a:pt x="306" y="103033"/>
                </a:cubicBezTo>
                <a:cubicBezTo>
                  <a:pt x="247" y="103033"/>
                  <a:pt x="196" y="103088"/>
                  <a:pt x="213" y="103192"/>
                </a:cubicBezTo>
                <a:cubicBezTo>
                  <a:pt x="274" y="103435"/>
                  <a:pt x="274" y="103647"/>
                  <a:pt x="304" y="103891"/>
                </a:cubicBezTo>
                <a:cubicBezTo>
                  <a:pt x="0" y="104134"/>
                  <a:pt x="31" y="104833"/>
                  <a:pt x="61" y="105228"/>
                </a:cubicBezTo>
                <a:cubicBezTo>
                  <a:pt x="91" y="105806"/>
                  <a:pt x="183" y="106413"/>
                  <a:pt x="243" y="106991"/>
                </a:cubicBezTo>
                <a:cubicBezTo>
                  <a:pt x="61" y="107781"/>
                  <a:pt x="213" y="108602"/>
                  <a:pt x="335" y="109453"/>
                </a:cubicBezTo>
                <a:cubicBezTo>
                  <a:pt x="335" y="109453"/>
                  <a:pt x="365" y="109514"/>
                  <a:pt x="365" y="109544"/>
                </a:cubicBezTo>
                <a:cubicBezTo>
                  <a:pt x="426" y="110000"/>
                  <a:pt x="517" y="110456"/>
                  <a:pt x="517" y="110912"/>
                </a:cubicBezTo>
                <a:cubicBezTo>
                  <a:pt x="608" y="112432"/>
                  <a:pt x="821" y="113952"/>
                  <a:pt x="1034" y="115441"/>
                </a:cubicBezTo>
                <a:cubicBezTo>
                  <a:pt x="1034" y="115684"/>
                  <a:pt x="1034" y="115927"/>
                  <a:pt x="1064" y="116170"/>
                </a:cubicBezTo>
                <a:cubicBezTo>
                  <a:pt x="1064" y="116353"/>
                  <a:pt x="1094" y="116535"/>
                  <a:pt x="1125" y="116718"/>
                </a:cubicBezTo>
                <a:cubicBezTo>
                  <a:pt x="1155" y="116930"/>
                  <a:pt x="1216" y="117143"/>
                  <a:pt x="1246" y="117356"/>
                </a:cubicBezTo>
                <a:cubicBezTo>
                  <a:pt x="1277" y="117538"/>
                  <a:pt x="1186" y="117721"/>
                  <a:pt x="1155" y="117903"/>
                </a:cubicBezTo>
                <a:cubicBezTo>
                  <a:pt x="1125" y="118146"/>
                  <a:pt x="1094" y="118359"/>
                  <a:pt x="1064" y="118602"/>
                </a:cubicBezTo>
                <a:cubicBezTo>
                  <a:pt x="1034" y="118906"/>
                  <a:pt x="973" y="119210"/>
                  <a:pt x="912" y="119514"/>
                </a:cubicBezTo>
                <a:cubicBezTo>
                  <a:pt x="912" y="119544"/>
                  <a:pt x="882" y="119575"/>
                  <a:pt x="882" y="119605"/>
                </a:cubicBezTo>
                <a:cubicBezTo>
                  <a:pt x="882" y="119636"/>
                  <a:pt x="882" y="119666"/>
                  <a:pt x="851" y="119666"/>
                </a:cubicBezTo>
                <a:cubicBezTo>
                  <a:pt x="851" y="119636"/>
                  <a:pt x="821" y="119605"/>
                  <a:pt x="790" y="119575"/>
                </a:cubicBezTo>
                <a:lnTo>
                  <a:pt x="730" y="119575"/>
                </a:lnTo>
                <a:cubicBezTo>
                  <a:pt x="699" y="119575"/>
                  <a:pt x="669" y="119605"/>
                  <a:pt x="669" y="119666"/>
                </a:cubicBezTo>
                <a:cubicBezTo>
                  <a:pt x="487" y="120791"/>
                  <a:pt x="304" y="122037"/>
                  <a:pt x="487" y="123192"/>
                </a:cubicBezTo>
                <a:cubicBezTo>
                  <a:pt x="509" y="123260"/>
                  <a:pt x="566" y="123294"/>
                  <a:pt x="606" y="123294"/>
                </a:cubicBezTo>
                <a:cubicBezTo>
                  <a:pt x="620" y="123294"/>
                  <a:pt x="631" y="123291"/>
                  <a:pt x="639" y="123283"/>
                </a:cubicBezTo>
                <a:cubicBezTo>
                  <a:pt x="730" y="123617"/>
                  <a:pt x="790" y="123952"/>
                  <a:pt x="912" y="124256"/>
                </a:cubicBezTo>
                <a:cubicBezTo>
                  <a:pt x="1003" y="124864"/>
                  <a:pt x="1125" y="125471"/>
                  <a:pt x="1155" y="126079"/>
                </a:cubicBezTo>
                <a:cubicBezTo>
                  <a:pt x="1155" y="126262"/>
                  <a:pt x="1155" y="126475"/>
                  <a:pt x="1155" y="126657"/>
                </a:cubicBezTo>
                <a:cubicBezTo>
                  <a:pt x="1155" y="126731"/>
                  <a:pt x="1211" y="126771"/>
                  <a:pt x="1268" y="126771"/>
                </a:cubicBezTo>
                <a:cubicBezTo>
                  <a:pt x="1306" y="126771"/>
                  <a:pt x="1344" y="126754"/>
                  <a:pt x="1368" y="126718"/>
                </a:cubicBezTo>
                <a:cubicBezTo>
                  <a:pt x="1398" y="127022"/>
                  <a:pt x="1429" y="127356"/>
                  <a:pt x="1490" y="127660"/>
                </a:cubicBezTo>
                <a:cubicBezTo>
                  <a:pt x="1459" y="127690"/>
                  <a:pt x="1429" y="127721"/>
                  <a:pt x="1368" y="127782"/>
                </a:cubicBezTo>
                <a:cubicBezTo>
                  <a:pt x="1110" y="128068"/>
                  <a:pt x="1365" y="128516"/>
                  <a:pt x="1675" y="128516"/>
                </a:cubicBezTo>
                <a:cubicBezTo>
                  <a:pt x="1694" y="128516"/>
                  <a:pt x="1713" y="128515"/>
                  <a:pt x="1733" y="128511"/>
                </a:cubicBezTo>
                <a:cubicBezTo>
                  <a:pt x="1946" y="128481"/>
                  <a:pt x="2158" y="128450"/>
                  <a:pt x="2371" y="128420"/>
                </a:cubicBezTo>
                <a:cubicBezTo>
                  <a:pt x="2979" y="128511"/>
                  <a:pt x="3557" y="128572"/>
                  <a:pt x="4134" y="128602"/>
                </a:cubicBezTo>
                <a:cubicBezTo>
                  <a:pt x="4377" y="128693"/>
                  <a:pt x="4620" y="128693"/>
                  <a:pt x="4833" y="128693"/>
                </a:cubicBezTo>
                <a:lnTo>
                  <a:pt x="4924" y="128693"/>
                </a:lnTo>
                <a:cubicBezTo>
                  <a:pt x="4924" y="128693"/>
                  <a:pt x="4955" y="128663"/>
                  <a:pt x="4955" y="128663"/>
                </a:cubicBezTo>
                <a:cubicBezTo>
                  <a:pt x="5076" y="128693"/>
                  <a:pt x="5167" y="128693"/>
                  <a:pt x="5259" y="128693"/>
                </a:cubicBezTo>
                <a:cubicBezTo>
                  <a:pt x="5441" y="128693"/>
                  <a:pt x="5532" y="128602"/>
                  <a:pt x="5593" y="128481"/>
                </a:cubicBezTo>
                <a:cubicBezTo>
                  <a:pt x="5745" y="128389"/>
                  <a:pt x="5897" y="128268"/>
                  <a:pt x="6019" y="128146"/>
                </a:cubicBezTo>
                <a:cubicBezTo>
                  <a:pt x="6049" y="128116"/>
                  <a:pt x="6079" y="128116"/>
                  <a:pt x="6079" y="128086"/>
                </a:cubicBezTo>
                <a:cubicBezTo>
                  <a:pt x="6870" y="128055"/>
                  <a:pt x="7569" y="127630"/>
                  <a:pt x="7964" y="126870"/>
                </a:cubicBezTo>
                <a:cubicBezTo>
                  <a:pt x="8055" y="126687"/>
                  <a:pt x="7994" y="126444"/>
                  <a:pt x="7842" y="126323"/>
                </a:cubicBezTo>
                <a:cubicBezTo>
                  <a:pt x="7873" y="126292"/>
                  <a:pt x="7933" y="126262"/>
                  <a:pt x="7964" y="126201"/>
                </a:cubicBezTo>
                <a:cubicBezTo>
                  <a:pt x="8359" y="126627"/>
                  <a:pt x="8785" y="127022"/>
                  <a:pt x="9210" y="127417"/>
                </a:cubicBezTo>
                <a:cubicBezTo>
                  <a:pt x="9298" y="127487"/>
                  <a:pt x="9407" y="127537"/>
                  <a:pt x="9512" y="127537"/>
                </a:cubicBezTo>
                <a:cubicBezTo>
                  <a:pt x="9588" y="127537"/>
                  <a:pt x="9663" y="127511"/>
                  <a:pt x="9727" y="127447"/>
                </a:cubicBezTo>
                <a:lnTo>
                  <a:pt x="9788" y="127447"/>
                </a:lnTo>
                <a:cubicBezTo>
                  <a:pt x="9848" y="127538"/>
                  <a:pt x="9970" y="127599"/>
                  <a:pt x="10092" y="127630"/>
                </a:cubicBezTo>
                <a:cubicBezTo>
                  <a:pt x="10517" y="127660"/>
                  <a:pt x="10973" y="127690"/>
                  <a:pt x="11399" y="127690"/>
                </a:cubicBezTo>
                <a:lnTo>
                  <a:pt x="11459" y="127690"/>
                </a:lnTo>
                <a:cubicBezTo>
                  <a:pt x="11510" y="127703"/>
                  <a:pt x="11555" y="127710"/>
                  <a:pt x="11595" y="127710"/>
                </a:cubicBezTo>
                <a:cubicBezTo>
                  <a:pt x="11651" y="127710"/>
                  <a:pt x="11697" y="127696"/>
                  <a:pt x="11733" y="127660"/>
                </a:cubicBezTo>
                <a:cubicBezTo>
                  <a:pt x="11976" y="127660"/>
                  <a:pt x="12219" y="127630"/>
                  <a:pt x="12432" y="127599"/>
                </a:cubicBezTo>
                <a:cubicBezTo>
                  <a:pt x="13283" y="127812"/>
                  <a:pt x="14134" y="127934"/>
                  <a:pt x="14985" y="128025"/>
                </a:cubicBezTo>
                <a:lnTo>
                  <a:pt x="15046" y="128025"/>
                </a:lnTo>
                <a:cubicBezTo>
                  <a:pt x="15532" y="128116"/>
                  <a:pt x="16019" y="128177"/>
                  <a:pt x="16535" y="128237"/>
                </a:cubicBezTo>
                <a:cubicBezTo>
                  <a:pt x="17083" y="128389"/>
                  <a:pt x="17660" y="128450"/>
                  <a:pt x="18238" y="128481"/>
                </a:cubicBezTo>
                <a:cubicBezTo>
                  <a:pt x="18499" y="128572"/>
                  <a:pt x="18766" y="128613"/>
                  <a:pt x="19031" y="128613"/>
                </a:cubicBezTo>
                <a:cubicBezTo>
                  <a:pt x="19383" y="128613"/>
                  <a:pt x="19732" y="128541"/>
                  <a:pt x="20061" y="128420"/>
                </a:cubicBezTo>
                <a:cubicBezTo>
                  <a:pt x="20092" y="128420"/>
                  <a:pt x="20122" y="128389"/>
                  <a:pt x="20153" y="128389"/>
                </a:cubicBezTo>
                <a:cubicBezTo>
                  <a:pt x="20548" y="128237"/>
                  <a:pt x="20912" y="127994"/>
                  <a:pt x="21216" y="127690"/>
                </a:cubicBezTo>
                <a:cubicBezTo>
                  <a:pt x="21308" y="127599"/>
                  <a:pt x="21338" y="127508"/>
                  <a:pt x="21308" y="127386"/>
                </a:cubicBezTo>
                <a:cubicBezTo>
                  <a:pt x="21399" y="127265"/>
                  <a:pt x="21460" y="127234"/>
                  <a:pt x="21551" y="127113"/>
                </a:cubicBezTo>
                <a:cubicBezTo>
                  <a:pt x="21581" y="127174"/>
                  <a:pt x="21642" y="127234"/>
                  <a:pt x="21672" y="127326"/>
                </a:cubicBezTo>
                <a:cubicBezTo>
                  <a:pt x="21642" y="127326"/>
                  <a:pt x="21642" y="127356"/>
                  <a:pt x="21612" y="127356"/>
                </a:cubicBezTo>
                <a:cubicBezTo>
                  <a:pt x="21490" y="127569"/>
                  <a:pt x="21642" y="127842"/>
                  <a:pt x="21855" y="127903"/>
                </a:cubicBezTo>
                <a:lnTo>
                  <a:pt x="22098" y="127994"/>
                </a:lnTo>
                <a:cubicBezTo>
                  <a:pt x="22128" y="127994"/>
                  <a:pt x="22128" y="127994"/>
                  <a:pt x="22159" y="128025"/>
                </a:cubicBezTo>
                <a:cubicBezTo>
                  <a:pt x="22250" y="128025"/>
                  <a:pt x="22341" y="127994"/>
                  <a:pt x="22432" y="127934"/>
                </a:cubicBezTo>
                <a:cubicBezTo>
                  <a:pt x="22554" y="127873"/>
                  <a:pt x="22615" y="127721"/>
                  <a:pt x="22554" y="127569"/>
                </a:cubicBezTo>
                <a:lnTo>
                  <a:pt x="22706" y="127569"/>
                </a:lnTo>
                <a:cubicBezTo>
                  <a:pt x="22858" y="127478"/>
                  <a:pt x="23010" y="127386"/>
                  <a:pt x="23162" y="127295"/>
                </a:cubicBezTo>
                <a:cubicBezTo>
                  <a:pt x="23162" y="127386"/>
                  <a:pt x="23162" y="127478"/>
                  <a:pt x="23253" y="127538"/>
                </a:cubicBezTo>
                <a:cubicBezTo>
                  <a:pt x="23253" y="127538"/>
                  <a:pt x="23253" y="127569"/>
                  <a:pt x="23253" y="127569"/>
                </a:cubicBezTo>
                <a:cubicBezTo>
                  <a:pt x="23314" y="127660"/>
                  <a:pt x="23405" y="127721"/>
                  <a:pt x="23526" y="127751"/>
                </a:cubicBezTo>
                <a:cubicBezTo>
                  <a:pt x="23526" y="127751"/>
                  <a:pt x="23557" y="127782"/>
                  <a:pt x="23587" y="127782"/>
                </a:cubicBezTo>
                <a:lnTo>
                  <a:pt x="23587" y="127812"/>
                </a:lnTo>
                <a:cubicBezTo>
                  <a:pt x="23645" y="127870"/>
                  <a:pt x="23727" y="127891"/>
                  <a:pt x="23819" y="127891"/>
                </a:cubicBezTo>
                <a:cubicBezTo>
                  <a:pt x="23871" y="127891"/>
                  <a:pt x="23927" y="127884"/>
                  <a:pt x="23982" y="127873"/>
                </a:cubicBezTo>
                <a:cubicBezTo>
                  <a:pt x="24013" y="127888"/>
                  <a:pt x="24043" y="127896"/>
                  <a:pt x="24074" y="127896"/>
                </a:cubicBezTo>
                <a:cubicBezTo>
                  <a:pt x="24104" y="127896"/>
                  <a:pt x="24134" y="127888"/>
                  <a:pt x="24165" y="127873"/>
                </a:cubicBezTo>
                <a:cubicBezTo>
                  <a:pt x="25016" y="127599"/>
                  <a:pt x="25897" y="127386"/>
                  <a:pt x="26809" y="127295"/>
                </a:cubicBezTo>
                <a:cubicBezTo>
                  <a:pt x="27235" y="127265"/>
                  <a:pt x="27691" y="127265"/>
                  <a:pt x="28116" y="127265"/>
                </a:cubicBezTo>
                <a:cubicBezTo>
                  <a:pt x="28116" y="127447"/>
                  <a:pt x="28238" y="127599"/>
                  <a:pt x="28481" y="127599"/>
                </a:cubicBezTo>
                <a:cubicBezTo>
                  <a:pt x="29028" y="127630"/>
                  <a:pt x="29575" y="127660"/>
                  <a:pt x="30122" y="127751"/>
                </a:cubicBezTo>
                <a:cubicBezTo>
                  <a:pt x="30183" y="127782"/>
                  <a:pt x="30244" y="127782"/>
                  <a:pt x="30305" y="127782"/>
                </a:cubicBezTo>
                <a:cubicBezTo>
                  <a:pt x="30457" y="127812"/>
                  <a:pt x="30609" y="127812"/>
                  <a:pt x="30791" y="127842"/>
                </a:cubicBezTo>
                <a:cubicBezTo>
                  <a:pt x="30973" y="127873"/>
                  <a:pt x="31156" y="127903"/>
                  <a:pt x="31338" y="127934"/>
                </a:cubicBezTo>
                <a:cubicBezTo>
                  <a:pt x="31356" y="127942"/>
                  <a:pt x="31376" y="127946"/>
                  <a:pt x="31398" y="127946"/>
                </a:cubicBezTo>
                <a:cubicBezTo>
                  <a:pt x="31450" y="127946"/>
                  <a:pt x="31508" y="127925"/>
                  <a:pt x="31551" y="127903"/>
                </a:cubicBezTo>
                <a:cubicBezTo>
                  <a:pt x="31976" y="127964"/>
                  <a:pt x="32432" y="127994"/>
                  <a:pt x="32858" y="128055"/>
                </a:cubicBezTo>
                <a:cubicBezTo>
                  <a:pt x="33058" y="128079"/>
                  <a:pt x="33267" y="128093"/>
                  <a:pt x="33481" y="128093"/>
                </a:cubicBezTo>
                <a:cubicBezTo>
                  <a:pt x="33818" y="128093"/>
                  <a:pt x="34164" y="128057"/>
                  <a:pt x="34499" y="127964"/>
                </a:cubicBezTo>
                <a:cubicBezTo>
                  <a:pt x="34530" y="127964"/>
                  <a:pt x="34560" y="127964"/>
                  <a:pt x="34591" y="127934"/>
                </a:cubicBezTo>
                <a:cubicBezTo>
                  <a:pt x="34894" y="127903"/>
                  <a:pt x="35198" y="127842"/>
                  <a:pt x="35502" y="127842"/>
                </a:cubicBezTo>
                <a:cubicBezTo>
                  <a:pt x="35533" y="127812"/>
                  <a:pt x="35563" y="127812"/>
                  <a:pt x="35594" y="127812"/>
                </a:cubicBezTo>
                <a:cubicBezTo>
                  <a:pt x="35748" y="127804"/>
                  <a:pt x="35905" y="127800"/>
                  <a:pt x="36064" y="127800"/>
                </a:cubicBezTo>
                <a:cubicBezTo>
                  <a:pt x="36497" y="127800"/>
                  <a:pt x="36942" y="127828"/>
                  <a:pt x="37387" y="127873"/>
                </a:cubicBezTo>
                <a:cubicBezTo>
                  <a:pt x="37417" y="127903"/>
                  <a:pt x="37448" y="127934"/>
                  <a:pt x="37509" y="127964"/>
                </a:cubicBezTo>
                <a:cubicBezTo>
                  <a:pt x="37713" y="128058"/>
                  <a:pt x="37925" y="128101"/>
                  <a:pt x="38135" y="128101"/>
                </a:cubicBezTo>
                <a:cubicBezTo>
                  <a:pt x="38672" y="128101"/>
                  <a:pt x="39195" y="127815"/>
                  <a:pt x="39545" y="127356"/>
                </a:cubicBezTo>
                <a:cubicBezTo>
                  <a:pt x="39606" y="127356"/>
                  <a:pt x="39667" y="127326"/>
                  <a:pt x="39697" y="127295"/>
                </a:cubicBezTo>
                <a:cubicBezTo>
                  <a:pt x="39971" y="127174"/>
                  <a:pt x="40183" y="126839"/>
                  <a:pt x="40366" y="126596"/>
                </a:cubicBezTo>
                <a:cubicBezTo>
                  <a:pt x="40426" y="126535"/>
                  <a:pt x="40487" y="126444"/>
                  <a:pt x="40548" y="126353"/>
                </a:cubicBezTo>
                <a:cubicBezTo>
                  <a:pt x="40639" y="126505"/>
                  <a:pt x="40730" y="126657"/>
                  <a:pt x="40822" y="126779"/>
                </a:cubicBezTo>
                <a:cubicBezTo>
                  <a:pt x="40791" y="126809"/>
                  <a:pt x="40791" y="126870"/>
                  <a:pt x="40822" y="126930"/>
                </a:cubicBezTo>
                <a:cubicBezTo>
                  <a:pt x="41278" y="127356"/>
                  <a:pt x="41703" y="127812"/>
                  <a:pt x="42129" y="128237"/>
                </a:cubicBezTo>
                <a:lnTo>
                  <a:pt x="42159" y="128268"/>
                </a:lnTo>
                <a:cubicBezTo>
                  <a:pt x="42189" y="128298"/>
                  <a:pt x="42220" y="128298"/>
                  <a:pt x="42250" y="128298"/>
                </a:cubicBezTo>
                <a:cubicBezTo>
                  <a:pt x="42281" y="128268"/>
                  <a:pt x="42311" y="128237"/>
                  <a:pt x="42311" y="128207"/>
                </a:cubicBezTo>
                <a:cubicBezTo>
                  <a:pt x="42341" y="128177"/>
                  <a:pt x="42341" y="128116"/>
                  <a:pt x="42311" y="128086"/>
                </a:cubicBezTo>
                <a:lnTo>
                  <a:pt x="42281" y="128086"/>
                </a:lnTo>
                <a:cubicBezTo>
                  <a:pt x="42281" y="128055"/>
                  <a:pt x="42281" y="128055"/>
                  <a:pt x="42281" y="128055"/>
                </a:cubicBezTo>
                <a:lnTo>
                  <a:pt x="42524" y="128025"/>
                </a:lnTo>
                <a:cubicBezTo>
                  <a:pt x="42554" y="128055"/>
                  <a:pt x="42585" y="128086"/>
                  <a:pt x="42615" y="128086"/>
                </a:cubicBezTo>
                <a:cubicBezTo>
                  <a:pt x="42706" y="128116"/>
                  <a:pt x="42767" y="128146"/>
                  <a:pt x="42858" y="128146"/>
                </a:cubicBezTo>
                <a:cubicBezTo>
                  <a:pt x="42881" y="128154"/>
                  <a:pt x="42902" y="128158"/>
                  <a:pt x="42922" y="128158"/>
                </a:cubicBezTo>
                <a:cubicBezTo>
                  <a:pt x="42982" y="128158"/>
                  <a:pt x="43033" y="128124"/>
                  <a:pt x="43101" y="128055"/>
                </a:cubicBezTo>
                <a:cubicBezTo>
                  <a:pt x="43162" y="128025"/>
                  <a:pt x="43162" y="127934"/>
                  <a:pt x="43132" y="127873"/>
                </a:cubicBezTo>
                <a:cubicBezTo>
                  <a:pt x="43253" y="127842"/>
                  <a:pt x="43344" y="127812"/>
                  <a:pt x="43436" y="127782"/>
                </a:cubicBezTo>
                <a:cubicBezTo>
                  <a:pt x="43496" y="127782"/>
                  <a:pt x="43527" y="127782"/>
                  <a:pt x="43557" y="127751"/>
                </a:cubicBezTo>
                <a:cubicBezTo>
                  <a:pt x="43588" y="127812"/>
                  <a:pt x="43618" y="127842"/>
                  <a:pt x="43679" y="127842"/>
                </a:cubicBezTo>
                <a:cubicBezTo>
                  <a:pt x="44287" y="127842"/>
                  <a:pt x="44895" y="127842"/>
                  <a:pt x="45503" y="127812"/>
                </a:cubicBezTo>
                <a:cubicBezTo>
                  <a:pt x="45867" y="127873"/>
                  <a:pt x="46232" y="127934"/>
                  <a:pt x="46597" y="127994"/>
                </a:cubicBezTo>
                <a:cubicBezTo>
                  <a:pt x="46684" y="128012"/>
                  <a:pt x="46811" y="128049"/>
                  <a:pt x="46933" y="128049"/>
                </a:cubicBezTo>
                <a:cubicBezTo>
                  <a:pt x="47023" y="128049"/>
                  <a:pt x="47110" y="128029"/>
                  <a:pt x="47174" y="127964"/>
                </a:cubicBezTo>
                <a:cubicBezTo>
                  <a:pt x="47357" y="128055"/>
                  <a:pt x="47569" y="128116"/>
                  <a:pt x="47782" y="128177"/>
                </a:cubicBezTo>
                <a:cubicBezTo>
                  <a:pt x="47837" y="128183"/>
                  <a:pt x="47892" y="128185"/>
                  <a:pt x="47946" y="128185"/>
                </a:cubicBezTo>
                <a:cubicBezTo>
                  <a:pt x="48165" y="128185"/>
                  <a:pt x="48384" y="128146"/>
                  <a:pt x="48603" y="128146"/>
                </a:cubicBezTo>
                <a:cubicBezTo>
                  <a:pt x="48649" y="128142"/>
                  <a:pt x="48695" y="128140"/>
                  <a:pt x="48742" y="128140"/>
                </a:cubicBezTo>
                <a:cubicBezTo>
                  <a:pt x="48925" y="128140"/>
                  <a:pt x="49116" y="128168"/>
                  <a:pt x="49302" y="128168"/>
                </a:cubicBezTo>
                <a:cubicBezTo>
                  <a:pt x="49384" y="128168"/>
                  <a:pt x="49466" y="128162"/>
                  <a:pt x="49545" y="128146"/>
                </a:cubicBezTo>
                <a:cubicBezTo>
                  <a:pt x="49697" y="128146"/>
                  <a:pt x="49849" y="128086"/>
                  <a:pt x="49971" y="128055"/>
                </a:cubicBezTo>
                <a:cubicBezTo>
                  <a:pt x="50153" y="128086"/>
                  <a:pt x="50335" y="128086"/>
                  <a:pt x="50518" y="128086"/>
                </a:cubicBezTo>
                <a:lnTo>
                  <a:pt x="50579" y="128086"/>
                </a:lnTo>
                <a:cubicBezTo>
                  <a:pt x="50731" y="128116"/>
                  <a:pt x="50883" y="128116"/>
                  <a:pt x="51004" y="128116"/>
                </a:cubicBezTo>
                <a:cubicBezTo>
                  <a:pt x="51035" y="128116"/>
                  <a:pt x="51065" y="128116"/>
                  <a:pt x="51095" y="128086"/>
                </a:cubicBezTo>
                <a:cubicBezTo>
                  <a:pt x="51399" y="128086"/>
                  <a:pt x="51703" y="128055"/>
                  <a:pt x="52038" y="128025"/>
                </a:cubicBezTo>
                <a:cubicBezTo>
                  <a:pt x="52615" y="128086"/>
                  <a:pt x="53223" y="128177"/>
                  <a:pt x="53801" y="128268"/>
                </a:cubicBezTo>
                <a:cubicBezTo>
                  <a:pt x="53831" y="128298"/>
                  <a:pt x="53831" y="128298"/>
                  <a:pt x="53861" y="128298"/>
                </a:cubicBezTo>
                <a:cubicBezTo>
                  <a:pt x="54257" y="128481"/>
                  <a:pt x="54652" y="128572"/>
                  <a:pt x="55077" y="128633"/>
                </a:cubicBezTo>
                <a:cubicBezTo>
                  <a:pt x="55108" y="128633"/>
                  <a:pt x="55168" y="128602"/>
                  <a:pt x="55168" y="128541"/>
                </a:cubicBezTo>
                <a:cubicBezTo>
                  <a:pt x="55442" y="128086"/>
                  <a:pt x="55716" y="127599"/>
                  <a:pt x="56050" y="127174"/>
                </a:cubicBezTo>
                <a:cubicBezTo>
                  <a:pt x="56050" y="127174"/>
                  <a:pt x="56050" y="127204"/>
                  <a:pt x="56050" y="127204"/>
                </a:cubicBezTo>
                <a:cubicBezTo>
                  <a:pt x="56009" y="127307"/>
                  <a:pt x="56079" y="127382"/>
                  <a:pt x="56157" y="127382"/>
                </a:cubicBezTo>
                <a:cubicBezTo>
                  <a:pt x="56194" y="127382"/>
                  <a:pt x="56233" y="127365"/>
                  <a:pt x="56263" y="127326"/>
                </a:cubicBezTo>
                <a:lnTo>
                  <a:pt x="56567" y="126657"/>
                </a:lnTo>
                <a:cubicBezTo>
                  <a:pt x="56567" y="126627"/>
                  <a:pt x="56597" y="126566"/>
                  <a:pt x="56627" y="126535"/>
                </a:cubicBezTo>
                <a:cubicBezTo>
                  <a:pt x="56627" y="126475"/>
                  <a:pt x="56658" y="126444"/>
                  <a:pt x="56688" y="126383"/>
                </a:cubicBezTo>
                <a:cubicBezTo>
                  <a:pt x="56719" y="126627"/>
                  <a:pt x="56749" y="126839"/>
                  <a:pt x="56840" y="127052"/>
                </a:cubicBezTo>
                <a:cubicBezTo>
                  <a:pt x="56840" y="127082"/>
                  <a:pt x="56871" y="127113"/>
                  <a:pt x="56901" y="127143"/>
                </a:cubicBezTo>
                <a:cubicBezTo>
                  <a:pt x="56901" y="127143"/>
                  <a:pt x="56901" y="127174"/>
                  <a:pt x="56931" y="127174"/>
                </a:cubicBezTo>
                <a:cubicBezTo>
                  <a:pt x="56958" y="127209"/>
                  <a:pt x="56990" y="127224"/>
                  <a:pt x="57020" y="127224"/>
                </a:cubicBezTo>
                <a:cubicBezTo>
                  <a:pt x="57093" y="127224"/>
                  <a:pt x="57157" y="127138"/>
                  <a:pt x="57114" y="127052"/>
                </a:cubicBezTo>
                <a:lnTo>
                  <a:pt x="57114" y="127052"/>
                </a:lnTo>
                <a:cubicBezTo>
                  <a:pt x="57175" y="127143"/>
                  <a:pt x="57144" y="127265"/>
                  <a:pt x="57235" y="127356"/>
                </a:cubicBezTo>
                <a:cubicBezTo>
                  <a:pt x="57296" y="127386"/>
                  <a:pt x="57327" y="127417"/>
                  <a:pt x="57387" y="127417"/>
                </a:cubicBezTo>
                <a:cubicBezTo>
                  <a:pt x="57478" y="127417"/>
                  <a:pt x="57539" y="127417"/>
                  <a:pt x="57570" y="127356"/>
                </a:cubicBezTo>
                <a:cubicBezTo>
                  <a:pt x="57600" y="127386"/>
                  <a:pt x="57600" y="127417"/>
                  <a:pt x="57630" y="127417"/>
                </a:cubicBezTo>
                <a:lnTo>
                  <a:pt x="57661" y="127417"/>
                </a:lnTo>
                <a:cubicBezTo>
                  <a:pt x="57570" y="127478"/>
                  <a:pt x="57570" y="127630"/>
                  <a:pt x="57661" y="127660"/>
                </a:cubicBezTo>
                <a:cubicBezTo>
                  <a:pt x="57753" y="127674"/>
                  <a:pt x="57838" y="127680"/>
                  <a:pt x="57919" y="127680"/>
                </a:cubicBezTo>
                <a:cubicBezTo>
                  <a:pt x="58186" y="127680"/>
                  <a:pt x="58407" y="127615"/>
                  <a:pt x="58664" y="127569"/>
                </a:cubicBezTo>
                <a:cubicBezTo>
                  <a:pt x="58686" y="127567"/>
                  <a:pt x="58708" y="127566"/>
                  <a:pt x="58730" y="127566"/>
                </a:cubicBezTo>
                <a:cubicBezTo>
                  <a:pt x="59057" y="127566"/>
                  <a:pt x="59478" y="127763"/>
                  <a:pt x="59819" y="127934"/>
                </a:cubicBezTo>
                <a:cubicBezTo>
                  <a:pt x="60062" y="128146"/>
                  <a:pt x="60366" y="128329"/>
                  <a:pt x="60670" y="128420"/>
                </a:cubicBezTo>
                <a:cubicBezTo>
                  <a:pt x="60681" y="128423"/>
                  <a:pt x="60691" y="128424"/>
                  <a:pt x="60702" y="128424"/>
                </a:cubicBezTo>
                <a:cubicBezTo>
                  <a:pt x="60806" y="128424"/>
                  <a:pt x="60875" y="128290"/>
                  <a:pt x="60792" y="128207"/>
                </a:cubicBezTo>
                <a:cubicBezTo>
                  <a:pt x="60761" y="128177"/>
                  <a:pt x="60731" y="128116"/>
                  <a:pt x="60700" y="128086"/>
                </a:cubicBezTo>
                <a:cubicBezTo>
                  <a:pt x="61278" y="127994"/>
                  <a:pt x="61673" y="127417"/>
                  <a:pt x="62038" y="126839"/>
                </a:cubicBezTo>
                <a:cubicBezTo>
                  <a:pt x="62068" y="126809"/>
                  <a:pt x="62068" y="126809"/>
                  <a:pt x="62068" y="126779"/>
                </a:cubicBezTo>
                <a:cubicBezTo>
                  <a:pt x="62099" y="126809"/>
                  <a:pt x="62099" y="126809"/>
                  <a:pt x="62099" y="126809"/>
                </a:cubicBezTo>
                <a:cubicBezTo>
                  <a:pt x="62129" y="126839"/>
                  <a:pt x="62159" y="126854"/>
                  <a:pt x="62186" y="126854"/>
                </a:cubicBezTo>
                <a:cubicBezTo>
                  <a:pt x="62213" y="126854"/>
                  <a:pt x="62235" y="126839"/>
                  <a:pt x="62251" y="126809"/>
                </a:cubicBezTo>
                <a:cubicBezTo>
                  <a:pt x="62337" y="126705"/>
                  <a:pt x="62443" y="126651"/>
                  <a:pt x="62552" y="126651"/>
                </a:cubicBezTo>
                <a:cubicBezTo>
                  <a:pt x="62634" y="126651"/>
                  <a:pt x="62719" y="126682"/>
                  <a:pt x="62798" y="126748"/>
                </a:cubicBezTo>
                <a:cubicBezTo>
                  <a:pt x="62919" y="126839"/>
                  <a:pt x="62919" y="126961"/>
                  <a:pt x="62980" y="127082"/>
                </a:cubicBezTo>
                <a:cubicBezTo>
                  <a:pt x="63071" y="127143"/>
                  <a:pt x="63162" y="127174"/>
                  <a:pt x="63254" y="127234"/>
                </a:cubicBezTo>
                <a:cubicBezTo>
                  <a:pt x="63406" y="127326"/>
                  <a:pt x="63558" y="127478"/>
                  <a:pt x="63679" y="127660"/>
                </a:cubicBezTo>
                <a:cubicBezTo>
                  <a:pt x="63699" y="127690"/>
                  <a:pt x="63726" y="127704"/>
                  <a:pt x="63754" y="127704"/>
                </a:cubicBezTo>
                <a:cubicBezTo>
                  <a:pt x="63808" y="127704"/>
                  <a:pt x="63862" y="127650"/>
                  <a:pt x="63862" y="127569"/>
                </a:cubicBezTo>
                <a:lnTo>
                  <a:pt x="63922" y="127630"/>
                </a:lnTo>
                <a:cubicBezTo>
                  <a:pt x="64017" y="127667"/>
                  <a:pt x="64120" y="127682"/>
                  <a:pt x="64226" y="127682"/>
                </a:cubicBezTo>
                <a:cubicBezTo>
                  <a:pt x="64463" y="127682"/>
                  <a:pt x="64716" y="127611"/>
                  <a:pt x="64925" y="127569"/>
                </a:cubicBezTo>
                <a:cubicBezTo>
                  <a:pt x="65381" y="127478"/>
                  <a:pt x="65807" y="127326"/>
                  <a:pt x="66232" y="127143"/>
                </a:cubicBezTo>
                <a:cubicBezTo>
                  <a:pt x="66232" y="127113"/>
                  <a:pt x="66263" y="127113"/>
                  <a:pt x="66263" y="127082"/>
                </a:cubicBezTo>
                <a:cubicBezTo>
                  <a:pt x="66506" y="127082"/>
                  <a:pt x="66719" y="127113"/>
                  <a:pt x="66962" y="127174"/>
                </a:cubicBezTo>
                <a:lnTo>
                  <a:pt x="67053" y="127174"/>
                </a:lnTo>
                <a:cubicBezTo>
                  <a:pt x="67631" y="127295"/>
                  <a:pt x="68208" y="127538"/>
                  <a:pt x="68755" y="127782"/>
                </a:cubicBezTo>
                <a:cubicBezTo>
                  <a:pt x="68771" y="127787"/>
                  <a:pt x="68787" y="127789"/>
                  <a:pt x="68801" y="127789"/>
                </a:cubicBezTo>
                <a:cubicBezTo>
                  <a:pt x="68866" y="127789"/>
                  <a:pt x="68907" y="127735"/>
                  <a:pt x="68907" y="127660"/>
                </a:cubicBezTo>
                <a:cubicBezTo>
                  <a:pt x="69011" y="127688"/>
                  <a:pt x="69114" y="127702"/>
                  <a:pt x="69217" y="127702"/>
                </a:cubicBezTo>
                <a:cubicBezTo>
                  <a:pt x="69446" y="127702"/>
                  <a:pt x="69670" y="127634"/>
                  <a:pt x="69880" y="127508"/>
                </a:cubicBezTo>
                <a:cubicBezTo>
                  <a:pt x="69910" y="127478"/>
                  <a:pt x="69910" y="127478"/>
                  <a:pt x="69941" y="127447"/>
                </a:cubicBezTo>
                <a:cubicBezTo>
                  <a:pt x="70093" y="127356"/>
                  <a:pt x="70214" y="127234"/>
                  <a:pt x="70336" y="127082"/>
                </a:cubicBezTo>
                <a:cubicBezTo>
                  <a:pt x="70336" y="127082"/>
                  <a:pt x="70366" y="127082"/>
                  <a:pt x="70366" y="127113"/>
                </a:cubicBezTo>
                <a:lnTo>
                  <a:pt x="70397" y="127113"/>
                </a:lnTo>
                <a:cubicBezTo>
                  <a:pt x="70397" y="127143"/>
                  <a:pt x="70397" y="127143"/>
                  <a:pt x="70397" y="127174"/>
                </a:cubicBezTo>
                <a:cubicBezTo>
                  <a:pt x="70397" y="127234"/>
                  <a:pt x="70427" y="127326"/>
                  <a:pt x="70488" y="127356"/>
                </a:cubicBezTo>
                <a:cubicBezTo>
                  <a:pt x="70697" y="127449"/>
                  <a:pt x="70924" y="127489"/>
                  <a:pt x="71154" y="127489"/>
                </a:cubicBezTo>
                <a:cubicBezTo>
                  <a:pt x="71226" y="127489"/>
                  <a:pt x="71298" y="127485"/>
                  <a:pt x="71369" y="127478"/>
                </a:cubicBezTo>
                <a:cubicBezTo>
                  <a:pt x="71430" y="127447"/>
                  <a:pt x="71521" y="127326"/>
                  <a:pt x="71430" y="127234"/>
                </a:cubicBezTo>
                <a:cubicBezTo>
                  <a:pt x="71400" y="127204"/>
                  <a:pt x="71369" y="127143"/>
                  <a:pt x="71309" y="127113"/>
                </a:cubicBezTo>
                <a:cubicBezTo>
                  <a:pt x="71339" y="127113"/>
                  <a:pt x="71339" y="127082"/>
                  <a:pt x="71339" y="127082"/>
                </a:cubicBezTo>
                <a:cubicBezTo>
                  <a:pt x="71430" y="126870"/>
                  <a:pt x="71430" y="126657"/>
                  <a:pt x="71369" y="126475"/>
                </a:cubicBezTo>
                <a:cubicBezTo>
                  <a:pt x="71430" y="126444"/>
                  <a:pt x="71521" y="126383"/>
                  <a:pt x="71582" y="126323"/>
                </a:cubicBezTo>
                <a:cubicBezTo>
                  <a:pt x="71651" y="126207"/>
                  <a:pt x="71581" y="126058"/>
                  <a:pt x="71503" y="126058"/>
                </a:cubicBezTo>
                <a:cubicBezTo>
                  <a:pt x="71478" y="126058"/>
                  <a:pt x="71452" y="126073"/>
                  <a:pt x="71430" y="126110"/>
                </a:cubicBezTo>
                <a:cubicBezTo>
                  <a:pt x="71369" y="126201"/>
                  <a:pt x="71309" y="126231"/>
                  <a:pt x="71248" y="126262"/>
                </a:cubicBezTo>
                <a:cubicBezTo>
                  <a:pt x="71248" y="126231"/>
                  <a:pt x="71217" y="126231"/>
                  <a:pt x="71187" y="126201"/>
                </a:cubicBezTo>
                <a:cubicBezTo>
                  <a:pt x="71157" y="126079"/>
                  <a:pt x="71126" y="125988"/>
                  <a:pt x="71096" y="125867"/>
                </a:cubicBezTo>
                <a:cubicBezTo>
                  <a:pt x="71126" y="125806"/>
                  <a:pt x="71126" y="125745"/>
                  <a:pt x="71126" y="125684"/>
                </a:cubicBezTo>
                <a:cubicBezTo>
                  <a:pt x="71146" y="125724"/>
                  <a:pt x="71175" y="125741"/>
                  <a:pt x="71204" y="125741"/>
                </a:cubicBezTo>
                <a:cubicBezTo>
                  <a:pt x="71266" y="125741"/>
                  <a:pt x="71329" y="125666"/>
                  <a:pt x="71309" y="125563"/>
                </a:cubicBezTo>
                <a:cubicBezTo>
                  <a:pt x="71278" y="125380"/>
                  <a:pt x="71248" y="125259"/>
                  <a:pt x="71217" y="125076"/>
                </a:cubicBezTo>
                <a:cubicBezTo>
                  <a:pt x="71217" y="125046"/>
                  <a:pt x="71217" y="125046"/>
                  <a:pt x="71217" y="125016"/>
                </a:cubicBezTo>
                <a:cubicBezTo>
                  <a:pt x="71217" y="124985"/>
                  <a:pt x="71187" y="124924"/>
                  <a:pt x="71187" y="124894"/>
                </a:cubicBezTo>
                <a:cubicBezTo>
                  <a:pt x="71157" y="124651"/>
                  <a:pt x="71126" y="124408"/>
                  <a:pt x="71096" y="124134"/>
                </a:cubicBezTo>
                <a:cubicBezTo>
                  <a:pt x="71126" y="124134"/>
                  <a:pt x="71157" y="124073"/>
                  <a:pt x="71157" y="124013"/>
                </a:cubicBezTo>
                <a:cubicBezTo>
                  <a:pt x="71126" y="123192"/>
                  <a:pt x="71035" y="122371"/>
                  <a:pt x="70913" y="121550"/>
                </a:cubicBezTo>
                <a:cubicBezTo>
                  <a:pt x="70913" y="121520"/>
                  <a:pt x="70883" y="121490"/>
                  <a:pt x="70883" y="121459"/>
                </a:cubicBezTo>
                <a:cubicBezTo>
                  <a:pt x="70853" y="121155"/>
                  <a:pt x="70792" y="120882"/>
                  <a:pt x="70731" y="120578"/>
                </a:cubicBezTo>
                <a:cubicBezTo>
                  <a:pt x="70731" y="120456"/>
                  <a:pt x="70731" y="120335"/>
                  <a:pt x="70731" y="120213"/>
                </a:cubicBezTo>
                <a:cubicBezTo>
                  <a:pt x="70701" y="119544"/>
                  <a:pt x="70640" y="118845"/>
                  <a:pt x="70792" y="118207"/>
                </a:cubicBezTo>
                <a:cubicBezTo>
                  <a:pt x="70792" y="118177"/>
                  <a:pt x="70822" y="118146"/>
                  <a:pt x="70822" y="118085"/>
                </a:cubicBezTo>
                <a:cubicBezTo>
                  <a:pt x="70822" y="118055"/>
                  <a:pt x="70853" y="118025"/>
                  <a:pt x="70853" y="117994"/>
                </a:cubicBezTo>
                <a:cubicBezTo>
                  <a:pt x="70974" y="117599"/>
                  <a:pt x="71126" y="117204"/>
                  <a:pt x="71157" y="116748"/>
                </a:cubicBezTo>
                <a:cubicBezTo>
                  <a:pt x="71187" y="116505"/>
                  <a:pt x="71157" y="116079"/>
                  <a:pt x="71005" y="115927"/>
                </a:cubicBezTo>
                <a:cubicBezTo>
                  <a:pt x="70883" y="115836"/>
                  <a:pt x="70609" y="115866"/>
                  <a:pt x="70488" y="115836"/>
                </a:cubicBezTo>
                <a:cubicBezTo>
                  <a:pt x="70245" y="115775"/>
                  <a:pt x="70032" y="115745"/>
                  <a:pt x="69789" y="115684"/>
                </a:cubicBezTo>
                <a:cubicBezTo>
                  <a:pt x="69333" y="115593"/>
                  <a:pt x="68846" y="115502"/>
                  <a:pt x="68360" y="115411"/>
                </a:cubicBezTo>
                <a:cubicBezTo>
                  <a:pt x="68178" y="115380"/>
                  <a:pt x="67722" y="115350"/>
                  <a:pt x="67418" y="115198"/>
                </a:cubicBezTo>
                <a:cubicBezTo>
                  <a:pt x="67387" y="115167"/>
                  <a:pt x="67357" y="115167"/>
                  <a:pt x="67327" y="115167"/>
                </a:cubicBezTo>
                <a:cubicBezTo>
                  <a:pt x="67236" y="115076"/>
                  <a:pt x="67144" y="114985"/>
                  <a:pt x="67114" y="114894"/>
                </a:cubicBezTo>
                <a:cubicBezTo>
                  <a:pt x="67205" y="114894"/>
                  <a:pt x="67266" y="114894"/>
                  <a:pt x="67357" y="114863"/>
                </a:cubicBezTo>
                <a:cubicBezTo>
                  <a:pt x="67357" y="114863"/>
                  <a:pt x="67387" y="114863"/>
                  <a:pt x="67418" y="114833"/>
                </a:cubicBezTo>
                <a:cubicBezTo>
                  <a:pt x="67752" y="114711"/>
                  <a:pt x="68056" y="114347"/>
                  <a:pt x="68360" y="114043"/>
                </a:cubicBezTo>
                <a:cubicBezTo>
                  <a:pt x="68585" y="113840"/>
                  <a:pt x="68777" y="113671"/>
                  <a:pt x="69010" y="113671"/>
                </a:cubicBezTo>
                <a:cubicBezTo>
                  <a:pt x="69091" y="113671"/>
                  <a:pt x="69177" y="113692"/>
                  <a:pt x="69272" y="113739"/>
                </a:cubicBezTo>
                <a:cubicBezTo>
                  <a:pt x="69445" y="113842"/>
                  <a:pt x="69627" y="113897"/>
                  <a:pt x="69814" y="113897"/>
                </a:cubicBezTo>
                <a:cubicBezTo>
                  <a:pt x="69956" y="113897"/>
                  <a:pt x="70100" y="113865"/>
                  <a:pt x="70245" y="113800"/>
                </a:cubicBezTo>
                <a:cubicBezTo>
                  <a:pt x="70913" y="113465"/>
                  <a:pt x="71187" y="112493"/>
                  <a:pt x="71217" y="111520"/>
                </a:cubicBezTo>
                <a:cubicBezTo>
                  <a:pt x="71248" y="111216"/>
                  <a:pt x="71248" y="110882"/>
                  <a:pt x="71248" y="110547"/>
                </a:cubicBezTo>
                <a:lnTo>
                  <a:pt x="71248" y="110426"/>
                </a:lnTo>
                <a:cubicBezTo>
                  <a:pt x="71248" y="109757"/>
                  <a:pt x="71217" y="109027"/>
                  <a:pt x="71217" y="108328"/>
                </a:cubicBezTo>
                <a:cubicBezTo>
                  <a:pt x="71248" y="108328"/>
                  <a:pt x="71309" y="108268"/>
                  <a:pt x="71278" y="108146"/>
                </a:cubicBezTo>
                <a:cubicBezTo>
                  <a:pt x="71217" y="107842"/>
                  <a:pt x="71187" y="107538"/>
                  <a:pt x="71187" y="107204"/>
                </a:cubicBezTo>
                <a:cubicBezTo>
                  <a:pt x="70761" y="107234"/>
                  <a:pt x="70321" y="107249"/>
                  <a:pt x="69869" y="107249"/>
                </a:cubicBezTo>
                <a:cubicBezTo>
                  <a:pt x="69416" y="107249"/>
                  <a:pt x="68953" y="107234"/>
                  <a:pt x="68482" y="107204"/>
                </a:cubicBezTo>
                <a:cubicBezTo>
                  <a:pt x="68421" y="107204"/>
                  <a:pt x="68391" y="107173"/>
                  <a:pt x="68391" y="107113"/>
                </a:cubicBezTo>
                <a:lnTo>
                  <a:pt x="68360" y="107113"/>
                </a:lnTo>
                <a:cubicBezTo>
                  <a:pt x="68208" y="107113"/>
                  <a:pt x="68208" y="106809"/>
                  <a:pt x="68360" y="106778"/>
                </a:cubicBezTo>
                <a:lnTo>
                  <a:pt x="69546" y="106778"/>
                </a:lnTo>
                <a:cubicBezTo>
                  <a:pt x="70062" y="106717"/>
                  <a:pt x="70579" y="106657"/>
                  <a:pt x="71065" y="106657"/>
                </a:cubicBezTo>
                <a:cubicBezTo>
                  <a:pt x="71005" y="106565"/>
                  <a:pt x="71035" y="106444"/>
                  <a:pt x="71096" y="106413"/>
                </a:cubicBezTo>
                <a:cubicBezTo>
                  <a:pt x="71217" y="106383"/>
                  <a:pt x="71339" y="106353"/>
                  <a:pt x="71461" y="106292"/>
                </a:cubicBezTo>
                <a:cubicBezTo>
                  <a:pt x="71582" y="105684"/>
                  <a:pt x="71643" y="105076"/>
                  <a:pt x="71704" y="104468"/>
                </a:cubicBezTo>
                <a:cubicBezTo>
                  <a:pt x="72008" y="104347"/>
                  <a:pt x="72068" y="103678"/>
                  <a:pt x="72008" y="103283"/>
                </a:cubicBezTo>
                <a:cubicBezTo>
                  <a:pt x="72008" y="103192"/>
                  <a:pt x="71977" y="103100"/>
                  <a:pt x="71947" y="103009"/>
                </a:cubicBezTo>
                <a:lnTo>
                  <a:pt x="71947" y="103009"/>
                </a:lnTo>
                <a:cubicBezTo>
                  <a:pt x="71956" y="103012"/>
                  <a:pt x="71966" y="103014"/>
                  <a:pt x="71976" y="103014"/>
                </a:cubicBezTo>
                <a:cubicBezTo>
                  <a:pt x="72056" y="103014"/>
                  <a:pt x="72123" y="102905"/>
                  <a:pt x="72068" y="102796"/>
                </a:cubicBezTo>
                <a:cubicBezTo>
                  <a:pt x="72038" y="102705"/>
                  <a:pt x="72008" y="102614"/>
                  <a:pt x="71947" y="102523"/>
                </a:cubicBezTo>
                <a:cubicBezTo>
                  <a:pt x="71947" y="102492"/>
                  <a:pt x="71947" y="102492"/>
                  <a:pt x="71916" y="102462"/>
                </a:cubicBezTo>
                <a:cubicBezTo>
                  <a:pt x="71795" y="102249"/>
                  <a:pt x="71673" y="102037"/>
                  <a:pt x="71521" y="101824"/>
                </a:cubicBezTo>
                <a:cubicBezTo>
                  <a:pt x="71491" y="101763"/>
                  <a:pt x="71461" y="101702"/>
                  <a:pt x="71430" y="101641"/>
                </a:cubicBezTo>
                <a:cubicBezTo>
                  <a:pt x="71309" y="101398"/>
                  <a:pt x="71217" y="101216"/>
                  <a:pt x="71096" y="101003"/>
                </a:cubicBezTo>
                <a:cubicBezTo>
                  <a:pt x="71096" y="101003"/>
                  <a:pt x="71065" y="100973"/>
                  <a:pt x="71065" y="100973"/>
                </a:cubicBezTo>
                <a:cubicBezTo>
                  <a:pt x="71065" y="100973"/>
                  <a:pt x="71065" y="100942"/>
                  <a:pt x="71065" y="100942"/>
                </a:cubicBezTo>
                <a:cubicBezTo>
                  <a:pt x="71065" y="100942"/>
                  <a:pt x="71065" y="100912"/>
                  <a:pt x="71035" y="100912"/>
                </a:cubicBezTo>
                <a:cubicBezTo>
                  <a:pt x="70944" y="100547"/>
                  <a:pt x="70792" y="100243"/>
                  <a:pt x="70579" y="100000"/>
                </a:cubicBezTo>
                <a:cubicBezTo>
                  <a:pt x="70549" y="99970"/>
                  <a:pt x="70549" y="99970"/>
                  <a:pt x="70518" y="99970"/>
                </a:cubicBezTo>
                <a:cubicBezTo>
                  <a:pt x="70488" y="99696"/>
                  <a:pt x="70488" y="99392"/>
                  <a:pt x="70579" y="99088"/>
                </a:cubicBezTo>
                <a:lnTo>
                  <a:pt x="70701" y="99088"/>
                </a:lnTo>
                <a:cubicBezTo>
                  <a:pt x="70670" y="99149"/>
                  <a:pt x="70670" y="99240"/>
                  <a:pt x="70670" y="99331"/>
                </a:cubicBezTo>
                <a:cubicBezTo>
                  <a:pt x="70640" y="99422"/>
                  <a:pt x="70670" y="99483"/>
                  <a:pt x="70701" y="99483"/>
                </a:cubicBezTo>
                <a:cubicBezTo>
                  <a:pt x="70722" y="99505"/>
                  <a:pt x="70744" y="99515"/>
                  <a:pt x="70764" y="99515"/>
                </a:cubicBezTo>
                <a:cubicBezTo>
                  <a:pt x="70801" y="99515"/>
                  <a:pt x="70833" y="99481"/>
                  <a:pt x="70853" y="99422"/>
                </a:cubicBezTo>
                <a:cubicBezTo>
                  <a:pt x="70913" y="99240"/>
                  <a:pt x="70913" y="99149"/>
                  <a:pt x="70974" y="98936"/>
                </a:cubicBezTo>
                <a:cubicBezTo>
                  <a:pt x="70974" y="98906"/>
                  <a:pt x="70974" y="98845"/>
                  <a:pt x="70944" y="98815"/>
                </a:cubicBezTo>
                <a:cubicBezTo>
                  <a:pt x="71005" y="98480"/>
                  <a:pt x="71065" y="98146"/>
                  <a:pt x="71126" y="97842"/>
                </a:cubicBezTo>
                <a:cubicBezTo>
                  <a:pt x="71157" y="97812"/>
                  <a:pt x="71217" y="97751"/>
                  <a:pt x="71217" y="97690"/>
                </a:cubicBezTo>
                <a:cubicBezTo>
                  <a:pt x="71217" y="97508"/>
                  <a:pt x="71278" y="97112"/>
                  <a:pt x="71217" y="96900"/>
                </a:cubicBezTo>
                <a:cubicBezTo>
                  <a:pt x="71217" y="96839"/>
                  <a:pt x="71217" y="96808"/>
                  <a:pt x="71217" y="96778"/>
                </a:cubicBezTo>
                <a:lnTo>
                  <a:pt x="71248" y="96353"/>
                </a:lnTo>
                <a:cubicBezTo>
                  <a:pt x="71278" y="96322"/>
                  <a:pt x="71309" y="96261"/>
                  <a:pt x="71309" y="96201"/>
                </a:cubicBezTo>
                <a:lnTo>
                  <a:pt x="71278" y="95927"/>
                </a:lnTo>
                <a:lnTo>
                  <a:pt x="71278" y="95897"/>
                </a:lnTo>
                <a:cubicBezTo>
                  <a:pt x="71278" y="95866"/>
                  <a:pt x="71248" y="95836"/>
                  <a:pt x="71248" y="95805"/>
                </a:cubicBezTo>
                <a:cubicBezTo>
                  <a:pt x="71187" y="95106"/>
                  <a:pt x="71126" y="94438"/>
                  <a:pt x="71157" y="93739"/>
                </a:cubicBezTo>
                <a:cubicBezTo>
                  <a:pt x="71187" y="93495"/>
                  <a:pt x="71187" y="93252"/>
                  <a:pt x="71217" y="93009"/>
                </a:cubicBezTo>
                <a:cubicBezTo>
                  <a:pt x="71217" y="92979"/>
                  <a:pt x="71217" y="92918"/>
                  <a:pt x="71217" y="92887"/>
                </a:cubicBezTo>
                <a:cubicBezTo>
                  <a:pt x="71217" y="92553"/>
                  <a:pt x="71217" y="92219"/>
                  <a:pt x="71126" y="91945"/>
                </a:cubicBezTo>
                <a:cubicBezTo>
                  <a:pt x="70944" y="91368"/>
                  <a:pt x="70488" y="90942"/>
                  <a:pt x="70153" y="90517"/>
                </a:cubicBezTo>
                <a:cubicBezTo>
                  <a:pt x="69910" y="90243"/>
                  <a:pt x="69667" y="89969"/>
                  <a:pt x="69394" y="89666"/>
                </a:cubicBezTo>
                <a:cubicBezTo>
                  <a:pt x="69576" y="89605"/>
                  <a:pt x="69880" y="89544"/>
                  <a:pt x="69971" y="89362"/>
                </a:cubicBezTo>
                <a:cubicBezTo>
                  <a:pt x="70184" y="89301"/>
                  <a:pt x="70366" y="89179"/>
                  <a:pt x="70518" y="88936"/>
                </a:cubicBezTo>
                <a:cubicBezTo>
                  <a:pt x="70549" y="88936"/>
                  <a:pt x="70549" y="88936"/>
                  <a:pt x="70579" y="88906"/>
                </a:cubicBezTo>
                <a:cubicBezTo>
                  <a:pt x="70609" y="88875"/>
                  <a:pt x="70640" y="88814"/>
                  <a:pt x="70609" y="88754"/>
                </a:cubicBezTo>
                <a:cubicBezTo>
                  <a:pt x="70609" y="88754"/>
                  <a:pt x="70609" y="88723"/>
                  <a:pt x="70609" y="88693"/>
                </a:cubicBezTo>
                <a:cubicBezTo>
                  <a:pt x="70609" y="88634"/>
                  <a:pt x="70559" y="88600"/>
                  <a:pt x="70515" y="88600"/>
                </a:cubicBezTo>
                <a:cubicBezTo>
                  <a:pt x="70490" y="88600"/>
                  <a:pt x="70468" y="88611"/>
                  <a:pt x="70457" y="88632"/>
                </a:cubicBezTo>
                <a:cubicBezTo>
                  <a:pt x="70427" y="88510"/>
                  <a:pt x="70427" y="88085"/>
                  <a:pt x="70427" y="88055"/>
                </a:cubicBezTo>
                <a:lnTo>
                  <a:pt x="70427" y="87538"/>
                </a:lnTo>
                <a:lnTo>
                  <a:pt x="70427" y="86839"/>
                </a:lnTo>
                <a:cubicBezTo>
                  <a:pt x="70457" y="86869"/>
                  <a:pt x="70488" y="86930"/>
                  <a:pt x="70488" y="86960"/>
                </a:cubicBezTo>
                <a:cubicBezTo>
                  <a:pt x="70549" y="87143"/>
                  <a:pt x="70579" y="87325"/>
                  <a:pt x="70640" y="87507"/>
                </a:cubicBezTo>
                <a:cubicBezTo>
                  <a:pt x="70654" y="87580"/>
                  <a:pt x="70697" y="87618"/>
                  <a:pt x="70737" y="87618"/>
                </a:cubicBezTo>
                <a:cubicBezTo>
                  <a:pt x="70781" y="87618"/>
                  <a:pt x="70822" y="87572"/>
                  <a:pt x="70822" y="87477"/>
                </a:cubicBezTo>
                <a:cubicBezTo>
                  <a:pt x="70822" y="87477"/>
                  <a:pt x="70822" y="87477"/>
                  <a:pt x="70822" y="87447"/>
                </a:cubicBezTo>
                <a:cubicBezTo>
                  <a:pt x="70792" y="87234"/>
                  <a:pt x="70761" y="87021"/>
                  <a:pt x="70670" y="86869"/>
                </a:cubicBezTo>
                <a:cubicBezTo>
                  <a:pt x="70549" y="86261"/>
                  <a:pt x="70427" y="85653"/>
                  <a:pt x="70336" y="85045"/>
                </a:cubicBezTo>
                <a:cubicBezTo>
                  <a:pt x="70366" y="85015"/>
                  <a:pt x="70397" y="84985"/>
                  <a:pt x="70397" y="84924"/>
                </a:cubicBezTo>
                <a:cubicBezTo>
                  <a:pt x="70366" y="84255"/>
                  <a:pt x="70305" y="83586"/>
                  <a:pt x="70275" y="82948"/>
                </a:cubicBezTo>
                <a:cubicBezTo>
                  <a:pt x="70305" y="82614"/>
                  <a:pt x="70275" y="82310"/>
                  <a:pt x="70275" y="82006"/>
                </a:cubicBezTo>
                <a:cubicBezTo>
                  <a:pt x="70275" y="81975"/>
                  <a:pt x="70275" y="81945"/>
                  <a:pt x="70245" y="81915"/>
                </a:cubicBezTo>
                <a:cubicBezTo>
                  <a:pt x="70245" y="81732"/>
                  <a:pt x="70214" y="81550"/>
                  <a:pt x="70184" y="81368"/>
                </a:cubicBezTo>
                <a:cubicBezTo>
                  <a:pt x="70184" y="81299"/>
                  <a:pt x="70133" y="81265"/>
                  <a:pt x="70081" y="81265"/>
                </a:cubicBezTo>
                <a:cubicBezTo>
                  <a:pt x="70064" y="81265"/>
                  <a:pt x="70047" y="81269"/>
                  <a:pt x="70032" y="81276"/>
                </a:cubicBezTo>
                <a:cubicBezTo>
                  <a:pt x="69971" y="80638"/>
                  <a:pt x="69910" y="80030"/>
                  <a:pt x="69850" y="79392"/>
                </a:cubicBezTo>
                <a:cubicBezTo>
                  <a:pt x="69880" y="79361"/>
                  <a:pt x="69880" y="79361"/>
                  <a:pt x="69880" y="79331"/>
                </a:cubicBezTo>
                <a:cubicBezTo>
                  <a:pt x="69880" y="79270"/>
                  <a:pt x="69910" y="79179"/>
                  <a:pt x="69910" y="79118"/>
                </a:cubicBezTo>
                <a:cubicBezTo>
                  <a:pt x="69941" y="79361"/>
                  <a:pt x="69971" y="79605"/>
                  <a:pt x="70002" y="79848"/>
                </a:cubicBezTo>
                <a:cubicBezTo>
                  <a:pt x="70014" y="79898"/>
                  <a:pt x="70053" y="79923"/>
                  <a:pt x="70095" y="79923"/>
                </a:cubicBezTo>
                <a:cubicBezTo>
                  <a:pt x="70152" y="79923"/>
                  <a:pt x="70214" y="79875"/>
                  <a:pt x="70214" y="79787"/>
                </a:cubicBezTo>
                <a:cubicBezTo>
                  <a:pt x="70184" y="78997"/>
                  <a:pt x="70153" y="78176"/>
                  <a:pt x="70123" y="77386"/>
                </a:cubicBezTo>
                <a:cubicBezTo>
                  <a:pt x="70123" y="77264"/>
                  <a:pt x="70153" y="77112"/>
                  <a:pt x="70153" y="76991"/>
                </a:cubicBezTo>
                <a:cubicBezTo>
                  <a:pt x="70184" y="77021"/>
                  <a:pt x="70184" y="77051"/>
                  <a:pt x="70214" y="77112"/>
                </a:cubicBezTo>
                <a:cubicBezTo>
                  <a:pt x="70224" y="77153"/>
                  <a:pt x="70248" y="77170"/>
                  <a:pt x="70275" y="77170"/>
                </a:cubicBezTo>
                <a:cubicBezTo>
                  <a:pt x="70329" y="77170"/>
                  <a:pt x="70397" y="77102"/>
                  <a:pt x="70397" y="77021"/>
                </a:cubicBezTo>
                <a:cubicBezTo>
                  <a:pt x="70397" y="76109"/>
                  <a:pt x="70427" y="75197"/>
                  <a:pt x="70427" y="74285"/>
                </a:cubicBezTo>
                <a:cubicBezTo>
                  <a:pt x="70427" y="74225"/>
                  <a:pt x="70457" y="74164"/>
                  <a:pt x="70457" y="74103"/>
                </a:cubicBezTo>
                <a:cubicBezTo>
                  <a:pt x="70457" y="73829"/>
                  <a:pt x="70457" y="73556"/>
                  <a:pt x="70457" y="73313"/>
                </a:cubicBezTo>
                <a:cubicBezTo>
                  <a:pt x="70518" y="73039"/>
                  <a:pt x="70518" y="72796"/>
                  <a:pt x="70457" y="72522"/>
                </a:cubicBezTo>
                <a:cubicBezTo>
                  <a:pt x="70457" y="72431"/>
                  <a:pt x="70397" y="72401"/>
                  <a:pt x="70366" y="72401"/>
                </a:cubicBezTo>
                <a:cubicBezTo>
                  <a:pt x="70397" y="71671"/>
                  <a:pt x="70427" y="70911"/>
                  <a:pt x="70457" y="70152"/>
                </a:cubicBezTo>
                <a:cubicBezTo>
                  <a:pt x="70518" y="68966"/>
                  <a:pt x="70670" y="67781"/>
                  <a:pt x="70792" y="66595"/>
                </a:cubicBezTo>
                <a:cubicBezTo>
                  <a:pt x="70792" y="66499"/>
                  <a:pt x="70731" y="66439"/>
                  <a:pt x="70679" y="66439"/>
                </a:cubicBezTo>
                <a:cubicBezTo>
                  <a:pt x="70648" y="66439"/>
                  <a:pt x="70621" y="66459"/>
                  <a:pt x="70609" y="66504"/>
                </a:cubicBezTo>
                <a:cubicBezTo>
                  <a:pt x="70579" y="65623"/>
                  <a:pt x="70549" y="64741"/>
                  <a:pt x="70549" y="63860"/>
                </a:cubicBezTo>
                <a:cubicBezTo>
                  <a:pt x="70549" y="63829"/>
                  <a:pt x="70518" y="63799"/>
                  <a:pt x="70518" y="63768"/>
                </a:cubicBezTo>
                <a:cubicBezTo>
                  <a:pt x="70518" y="63343"/>
                  <a:pt x="70488" y="62917"/>
                  <a:pt x="70457" y="62492"/>
                </a:cubicBezTo>
                <a:cubicBezTo>
                  <a:pt x="70397" y="61519"/>
                  <a:pt x="70062" y="60303"/>
                  <a:pt x="69150" y="60243"/>
                </a:cubicBezTo>
                <a:cubicBezTo>
                  <a:pt x="69211" y="60212"/>
                  <a:pt x="69272" y="60212"/>
                  <a:pt x="69302" y="60182"/>
                </a:cubicBezTo>
                <a:cubicBezTo>
                  <a:pt x="69333" y="60151"/>
                  <a:pt x="69363" y="60091"/>
                  <a:pt x="69363" y="60060"/>
                </a:cubicBezTo>
                <a:lnTo>
                  <a:pt x="69454" y="60060"/>
                </a:lnTo>
                <a:cubicBezTo>
                  <a:pt x="69477" y="60105"/>
                  <a:pt x="69515" y="60133"/>
                  <a:pt x="69558" y="60133"/>
                </a:cubicBezTo>
                <a:cubicBezTo>
                  <a:pt x="69574" y="60133"/>
                  <a:pt x="69590" y="60129"/>
                  <a:pt x="69606" y="60121"/>
                </a:cubicBezTo>
                <a:cubicBezTo>
                  <a:pt x="69637" y="60091"/>
                  <a:pt x="69667" y="60060"/>
                  <a:pt x="69698" y="60030"/>
                </a:cubicBezTo>
                <a:lnTo>
                  <a:pt x="70214" y="60030"/>
                </a:lnTo>
                <a:cubicBezTo>
                  <a:pt x="70305" y="59999"/>
                  <a:pt x="70336" y="59878"/>
                  <a:pt x="70275" y="59787"/>
                </a:cubicBezTo>
                <a:cubicBezTo>
                  <a:pt x="70245" y="59756"/>
                  <a:pt x="70214" y="59726"/>
                  <a:pt x="70184" y="59695"/>
                </a:cubicBezTo>
                <a:cubicBezTo>
                  <a:pt x="70245" y="59635"/>
                  <a:pt x="70275" y="59635"/>
                  <a:pt x="70305" y="59574"/>
                </a:cubicBezTo>
                <a:cubicBezTo>
                  <a:pt x="70397" y="59513"/>
                  <a:pt x="70366" y="59392"/>
                  <a:pt x="70305" y="59331"/>
                </a:cubicBezTo>
                <a:cubicBezTo>
                  <a:pt x="70488" y="59209"/>
                  <a:pt x="70670" y="59088"/>
                  <a:pt x="70822" y="58966"/>
                </a:cubicBezTo>
                <a:cubicBezTo>
                  <a:pt x="70913" y="58905"/>
                  <a:pt x="70883" y="58723"/>
                  <a:pt x="70792" y="58723"/>
                </a:cubicBezTo>
                <a:cubicBezTo>
                  <a:pt x="70670" y="58723"/>
                  <a:pt x="70549" y="58723"/>
                  <a:pt x="70427" y="58692"/>
                </a:cubicBezTo>
                <a:cubicBezTo>
                  <a:pt x="70457" y="58449"/>
                  <a:pt x="70488" y="58206"/>
                  <a:pt x="70518" y="57963"/>
                </a:cubicBezTo>
                <a:cubicBezTo>
                  <a:pt x="70549" y="57933"/>
                  <a:pt x="70549" y="57933"/>
                  <a:pt x="70549" y="57872"/>
                </a:cubicBezTo>
                <a:cubicBezTo>
                  <a:pt x="70731" y="57173"/>
                  <a:pt x="70761" y="56443"/>
                  <a:pt x="70670" y="55714"/>
                </a:cubicBezTo>
                <a:cubicBezTo>
                  <a:pt x="70640" y="55653"/>
                  <a:pt x="70609" y="55622"/>
                  <a:pt x="70579" y="55622"/>
                </a:cubicBezTo>
                <a:cubicBezTo>
                  <a:pt x="70579" y="55106"/>
                  <a:pt x="70549" y="54559"/>
                  <a:pt x="70488" y="54042"/>
                </a:cubicBezTo>
                <a:cubicBezTo>
                  <a:pt x="70549" y="53160"/>
                  <a:pt x="70579" y="52309"/>
                  <a:pt x="70579" y="51458"/>
                </a:cubicBezTo>
                <a:cubicBezTo>
                  <a:pt x="70579" y="50394"/>
                  <a:pt x="70609" y="49331"/>
                  <a:pt x="70640" y="48267"/>
                </a:cubicBezTo>
                <a:cubicBezTo>
                  <a:pt x="70670" y="48054"/>
                  <a:pt x="70670" y="47811"/>
                  <a:pt x="70701" y="47598"/>
                </a:cubicBezTo>
                <a:cubicBezTo>
                  <a:pt x="70731" y="46960"/>
                  <a:pt x="70731" y="46261"/>
                  <a:pt x="70701" y="45622"/>
                </a:cubicBezTo>
                <a:cubicBezTo>
                  <a:pt x="70701" y="45592"/>
                  <a:pt x="70701" y="45562"/>
                  <a:pt x="70701" y="45531"/>
                </a:cubicBezTo>
                <a:cubicBezTo>
                  <a:pt x="70670" y="44680"/>
                  <a:pt x="70640" y="43859"/>
                  <a:pt x="70609" y="43008"/>
                </a:cubicBezTo>
                <a:lnTo>
                  <a:pt x="70609" y="43008"/>
                </a:lnTo>
                <a:cubicBezTo>
                  <a:pt x="70625" y="43016"/>
                  <a:pt x="70640" y="43020"/>
                  <a:pt x="70654" y="43020"/>
                </a:cubicBezTo>
                <a:cubicBezTo>
                  <a:pt x="70697" y="43020"/>
                  <a:pt x="70731" y="42986"/>
                  <a:pt x="70731" y="42917"/>
                </a:cubicBezTo>
                <a:cubicBezTo>
                  <a:pt x="70883" y="42157"/>
                  <a:pt x="70883" y="41367"/>
                  <a:pt x="70853" y="40607"/>
                </a:cubicBezTo>
                <a:cubicBezTo>
                  <a:pt x="70853" y="40151"/>
                  <a:pt x="70883" y="39695"/>
                  <a:pt x="70883" y="39239"/>
                </a:cubicBezTo>
                <a:cubicBezTo>
                  <a:pt x="70899" y="39144"/>
                  <a:pt x="70857" y="39098"/>
                  <a:pt x="70808" y="39098"/>
                </a:cubicBezTo>
                <a:cubicBezTo>
                  <a:pt x="70764" y="39098"/>
                  <a:pt x="70715" y="39136"/>
                  <a:pt x="70701" y="39209"/>
                </a:cubicBezTo>
                <a:cubicBezTo>
                  <a:pt x="70701" y="39270"/>
                  <a:pt x="70670" y="39330"/>
                  <a:pt x="70670" y="39391"/>
                </a:cubicBezTo>
                <a:cubicBezTo>
                  <a:pt x="70640" y="39330"/>
                  <a:pt x="70640" y="39270"/>
                  <a:pt x="70609" y="39209"/>
                </a:cubicBezTo>
                <a:cubicBezTo>
                  <a:pt x="70701" y="39118"/>
                  <a:pt x="70792" y="38966"/>
                  <a:pt x="70822" y="38844"/>
                </a:cubicBezTo>
                <a:cubicBezTo>
                  <a:pt x="70944" y="38662"/>
                  <a:pt x="71035" y="38571"/>
                  <a:pt x="71157" y="38358"/>
                </a:cubicBezTo>
                <a:cubicBezTo>
                  <a:pt x="71187" y="38327"/>
                  <a:pt x="71187" y="38236"/>
                  <a:pt x="71157" y="38175"/>
                </a:cubicBezTo>
                <a:cubicBezTo>
                  <a:pt x="70822" y="37719"/>
                  <a:pt x="70457" y="37294"/>
                  <a:pt x="70062" y="36899"/>
                </a:cubicBezTo>
                <a:cubicBezTo>
                  <a:pt x="70245" y="36534"/>
                  <a:pt x="70427" y="36169"/>
                  <a:pt x="70609" y="35805"/>
                </a:cubicBezTo>
                <a:cubicBezTo>
                  <a:pt x="70640" y="35805"/>
                  <a:pt x="70640" y="35835"/>
                  <a:pt x="70640" y="35835"/>
                </a:cubicBezTo>
                <a:cubicBezTo>
                  <a:pt x="70663" y="35881"/>
                  <a:pt x="70695" y="35901"/>
                  <a:pt x="70726" y="35901"/>
                </a:cubicBezTo>
                <a:cubicBezTo>
                  <a:pt x="70776" y="35901"/>
                  <a:pt x="70822" y="35849"/>
                  <a:pt x="70822" y="35774"/>
                </a:cubicBezTo>
                <a:cubicBezTo>
                  <a:pt x="71005" y="32917"/>
                  <a:pt x="71096" y="30029"/>
                  <a:pt x="71126" y="27111"/>
                </a:cubicBezTo>
                <a:lnTo>
                  <a:pt x="71126" y="27020"/>
                </a:lnTo>
                <a:lnTo>
                  <a:pt x="71126" y="26139"/>
                </a:lnTo>
                <a:cubicBezTo>
                  <a:pt x="71126" y="26048"/>
                  <a:pt x="71073" y="26002"/>
                  <a:pt x="71020" y="26002"/>
                </a:cubicBezTo>
                <a:cubicBezTo>
                  <a:pt x="70971" y="26002"/>
                  <a:pt x="70922" y="26040"/>
                  <a:pt x="70914" y="26117"/>
                </a:cubicBezTo>
                <a:lnTo>
                  <a:pt x="70914" y="26117"/>
                </a:lnTo>
                <a:cubicBezTo>
                  <a:pt x="70917" y="25420"/>
                  <a:pt x="70923" y="24248"/>
                  <a:pt x="70944" y="23555"/>
                </a:cubicBezTo>
                <a:cubicBezTo>
                  <a:pt x="70974" y="23555"/>
                  <a:pt x="71005" y="23525"/>
                  <a:pt x="71035" y="23464"/>
                </a:cubicBezTo>
                <a:cubicBezTo>
                  <a:pt x="71430" y="21914"/>
                  <a:pt x="71491" y="20272"/>
                  <a:pt x="71217" y="18661"/>
                </a:cubicBezTo>
                <a:cubicBezTo>
                  <a:pt x="71217" y="18631"/>
                  <a:pt x="71187" y="18601"/>
                  <a:pt x="71157" y="18570"/>
                </a:cubicBezTo>
                <a:cubicBezTo>
                  <a:pt x="71187" y="18206"/>
                  <a:pt x="71248" y="17810"/>
                  <a:pt x="71278" y="17446"/>
                </a:cubicBezTo>
                <a:cubicBezTo>
                  <a:pt x="71296" y="17340"/>
                  <a:pt x="71242" y="17275"/>
                  <a:pt x="71187" y="17275"/>
                </a:cubicBezTo>
                <a:cubicBezTo>
                  <a:pt x="71148" y="17275"/>
                  <a:pt x="71108" y="17308"/>
                  <a:pt x="71096" y="17385"/>
                </a:cubicBezTo>
                <a:cubicBezTo>
                  <a:pt x="71005" y="16351"/>
                  <a:pt x="70944" y="15288"/>
                  <a:pt x="70944" y="14254"/>
                </a:cubicBezTo>
                <a:cubicBezTo>
                  <a:pt x="70974" y="14102"/>
                  <a:pt x="70974" y="13950"/>
                  <a:pt x="70944" y="13768"/>
                </a:cubicBezTo>
                <a:cubicBezTo>
                  <a:pt x="70944" y="13677"/>
                  <a:pt x="70891" y="13631"/>
                  <a:pt x="70837" y="13631"/>
                </a:cubicBezTo>
                <a:cubicBezTo>
                  <a:pt x="70784" y="13631"/>
                  <a:pt x="70731" y="13677"/>
                  <a:pt x="70731" y="13768"/>
                </a:cubicBezTo>
                <a:lnTo>
                  <a:pt x="70731" y="14102"/>
                </a:lnTo>
                <a:cubicBezTo>
                  <a:pt x="70457" y="12643"/>
                  <a:pt x="70366" y="11123"/>
                  <a:pt x="70549" y="9634"/>
                </a:cubicBezTo>
                <a:lnTo>
                  <a:pt x="70549" y="9634"/>
                </a:lnTo>
                <a:cubicBezTo>
                  <a:pt x="70574" y="9685"/>
                  <a:pt x="70615" y="9709"/>
                  <a:pt x="70655" y="9709"/>
                </a:cubicBezTo>
                <a:cubicBezTo>
                  <a:pt x="70710" y="9709"/>
                  <a:pt x="70761" y="9662"/>
                  <a:pt x="70761" y="9573"/>
                </a:cubicBezTo>
                <a:cubicBezTo>
                  <a:pt x="70761" y="9178"/>
                  <a:pt x="70761" y="8783"/>
                  <a:pt x="70761" y="8388"/>
                </a:cubicBezTo>
                <a:lnTo>
                  <a:pt x="70761" y="8297"/>
                </a:lnTo>
                <a:cubicBezTo>
                  <a:pt x="70761" y="5986"/>
                  <a:pt x="70792" y="3646"/>
                  <a:pt x="70792" y="1336"/>
                </a:cubicBezTo>
                <a:cubicBezTo>
                  <a:pt x="70792" y="1250"/>
                  <a:pt x="70744" y="1213"/>
                  <a:pt x="70691" y="1213"/>
                </a:cubicBezTo>
                <a:cubicBezTo>
                  <a:pt x="70649" y="1213"/>
                  <a:pt x="70606" y="1235"/>
                  <a:pt x="70579" y="1275"/>
                </a:cubicBezTo>
                <a:cubicBezTo>
                  <a:pt x="70579" y="1245"/>
                  <a:pt x="70579" y="1214"/>
                  <a:pt x="70609" y="1184"/>
                </a:cubicBezTo>
                <a:cubicBezTo>
                  <a:pt x="70640" y="1123"/>
                  <a:pt x="70640" y="1032"/>
                  <a:pt x="70579" y="971"/>
                </a:cubicBezTo>
                <a:cubicBezTo>
                  <a:pt x="70579" y="971"/>
                  <a:pt x="70579" y="971"/>
                  <a:pt x="70549" y="941"/>
                </a:cubicBezTo>
                <a:cubicBezTo>
                  <a:pt x="70655" y="861"/>
                  <a:pt x="70622" y="687"/>
                  <a:pt x="70529" y="687"/>
                </a:cubicBezTo>
                <a:cubicBezTo>
                  <a:pt x="70517" y="687"/>
                  <a:pt x="70503" y="690"/>
                  <a:pt x="70488" y="698"/>
                </a:cubicBezTo>
                <a:cubicBezTo>
                  <a:pt x="70427" y="728"/>
                  <a:pt x="70366" y="728"/>
                  <a:pt x="70336" y="758"/>
                </a:cubicBezTo>
                <a:cubicBezTo>
                  <a:pt x="70126" y="629"/>
                  <a:pt x="69899" y="560"/>
                  <a:pt x="69668" y="560"/>
                </a:cubicBezTo>
                <a:cubicBezTo>
                  <a:pt x="69465" y="560"/>
                  <a:pt x="69259" y="614"/>
                  <a:pt x="69059" y="728"/>
                </a:cubicBezTo>
                <a:cubicBezTo>
                  <a:pt x="69029" y="758"/>
                  <a:pt x="69029" y="758"/>
                  <a:pt x="69029" y="758"/>
                </a:cubicBezTo>
                <a:lnTo>
                  <a:pt x="68877" y="758"/>
                </a:lnTo>
                <a:cubicBezTo>
                  <a:pt x="68726" y="746"/>
                  <a:pt x="68575" y="738"/>
                  <a:pt x="68424" y="738"/>
                </a:cubicBezTo>
                <a:cubicBezTo>
                  <a:pt x="68210" y="738"/>
                  <a:pt x="67996" y="753"/>
                  <a:pt x="67783" y="789"/>
                </a:cubicBezTo>
                <a:lnTo>
                  <a:pt x="67722" y="789"/>
                </a:lnTo>
                <a:cubicBezTo>
                  <a:pt x="67448" y="850"/>
                  <a:pt x="67175" y="910"/>
                  <a:pt x="66932" y="1002"/>
                </a:cubicBezTo>
                <a:cubicBezTo>
                  <a:pt x="66901" y="1032"/>
                  <a:pt x="66901" y="1032"/>
                  <a:pt x="66901" y="1032"/>
                </a:cubicBezTo>
                <a:cubicBezTo>
                  <a:pt x="66871" y="1002"/>
                  <a:pt x="66871" y="971"/>
                  <a:pt x="66840" y="971"/>
                </a:cubicBezTo>
                <a:cubicBezTo>
                  <a:pt x="66810" y="941"/>
                  <a:pt x="66749" y="910"/>
                  <a:pt x="66719" y="910"/>
                </a:cubicBezTo>
                <a:cubicBezTo>
                  <a:pt x="66749" y="850"/>
                  <a:pt x="66719" y="728"/>
                  <a:pt x="66658" y="698"/>
                </a:cubicBezTo>
                <a:cubicBezTo>
                  <a:pt x="66536" y="667"/>
                  <a:pt x="66384" y="606"/>
                  <a:pt x="66263" y="576"/>
                </a:cubicBezTo>
                <a:cubicBezTo>
                  <a:pt x="66263" y="546"/>
                  <a:pt x="66232" y="515"/>
                  <a:pt x="66202" y="515"/>
                </a:cubicBezTo>
                <a:cubicBezTo>
                  <a:pt x="65285" y="347"/>
                  <a:pt x="64345" y="259"/>
                  <a:pt x="63403" y="259"/>
                </a:cubicBezTo>
                <a:cubicBezTo>
                  <a:pt x="62815" y="259"/>
                  <a:pt x="62227" y="293"/>
                  <a:pt x="61643" y="363"/>
                </a:cubicBezTo>
                <a:cubicBezTo>
                  <a:pt x="61612" y="333"/>
                  <a:pt x="61612" y="303"/>
                  <a:pt x="61582" y="303"/>
                </a:cubicBezTo>
                <a:cubicBezTo>
                  <a:pt x="61418" y="234"/>
                  <a:pt x="61266" y="203"/>
                  <a:pt x="61118" y="203"/>
                </a:cubicBezTo>
                <a:cubicBezTo>
                  <a:pt x="60937" y="203"/>
                  <a:pt x="60763" y="249"/>
                  <a:pt x="60579" y="333"/>
                </a:cubicBezTo>
                <a:cubicBezTo>
                  <a:pt x="59576" y="363"/>
                  <a:pt x="58573" y="394"/>
                  <a:pt x="57570" y="454"/>
                </a:cubicBezTo>
                <a:cubicBezTo>
                  <a:pt x="57570" y="394"/>
                  <a:pt x="57570" y="333"/>
                  <a:pt x="57478" y="333"/>
                </a:cubicBezTo>
                <a:cubicBezTo>
                  <a:pt x="57175" y="272"/>
                  <a:pt x="56871" y="272"/>
                  <a:pt x="56567" y="272"/>
                </a:cubicBezTo>
                <a:lnTo>
                  <a:pt x="56475" y="272"/>
                </a:lnTo>
                <a:cubicBezTo>
                  <a:pt x="56323" y="303"/>
                  <a:pt x="56171" y="303"/>
                  <a:pt x="56019" y="333"/>
                </a:cubicBezTo>
                <a:lnTo>
                  <a:pt x="55989" y="333"/>
                </a:lnTo>
                <a:cubicBezTo>
                  <a:pt x="55959" y="333"/>
                  <a:pt x="55928" y="363"/>
                  <a:pt x="55898" y="363"/>
                </a:cubicBezTo>
                <a:cubicBezTo>
                  <a:pt x="55655" y="394"/>
                  <a:pt x="55381" y="454"/>
                  <a:pt x="55138" y="546"/>
                </a:cubicBezTo>
                <a:cubicBezTo>
                  <a:pt x="55108" y="546"/>
                  <a:pt x="55077" y="576"/>
                  <a:pt x="55077" y="576"/>
                </a:cubicBezTo>
                <a:cubicBezTo>
                  <a:pt x="54864" y="667"/>
                  <a:pt x="54652" y="758"/>
                  <a:pt x="54469" y="850"/>
                </a:cubicBezTo>
                <a:cubicBezTo>
                  <a:pt x="54378" y="880"/>
                  <a:pt x="54409" y="1032"/>
                  <a:pt x="54469" y="1062"/>
                </a:cubicBezTo>
                <a:cubicBezTo>
                  <a:pt x="54074" y="1427"/>
                  <a:pt x="53831" y="1944"/>
                  <a:pt x="53861" y="2491"/>
                </a:cubicBezTo>
                <a:cubicBezTo>
                  <a:pt x="53801" y="2521"/>
                  <a:pt x="53770" y="2582"/>
                  <a:pt x="53740" y="2673"/>
                </a:cubicBezTo>
                <a:cubicBezTo>
                  <a:pt x="53679" y="2765"/>
                  <a:pt x="53740" y="2917"/>
                  <a:pt x="53649" y="2977"/>
                </a:cubicBezTo>
                <a:cubicBezTo>
                  <a:pt x="53645" y="2979"/>
                  <a:pt x="53639" y="2980"/>
                  <a:pt x="53632" y="2980"/>
                </a:cubicBezTo>
                <a:cubicBezTo>
                  <a:pt x="53529" y="2980"/>
                  <a:pt x="53126" y="2793"/>
                  <a:pt x="53041" y="2765"/>
                </a:cubicBezTo>
                <a:cubicBezTo>
                  <a:pt x="52646" y="2643"/>
                  <a:pt x="52220" y="2521"/>
                  <a:pt x="51825" y="2369"/>
                </a:cubicBezTo>
                <a:cubicBezTo>
                  <a:pt x="51816" y="2368"/>
                  <a:pt x="51807" y="2367"/>
                  <a:pt x="51799" y="2367"/>
                </a:cubicBezTo>
                <a:cubicBezTo>
                  <a:pt x="51667" y="2367"/>
                  <a:pt x="51621" y="2586"/>
                  <a:pt x="51764" y="2643"/>
                </a:cubicBezTo>
                <a:cubicBezTo>
                  <a:pt x="51794" y="2643"/>
                  <a:pt x="51825" y="2673"/>
                  <a:pt x="51886" y="2673"/>
                </a:cubicBezTo>
                <a:cubicBezTo>
                  <a:pt x="51460" y="2947"/>
                  <a:pt x="51126" y="3372"/>
                  <a:pt x="50913" y="3859"/>
                </a:cubicBezTo>
                <a:cubicBezTo>
                  <a:pt x="50822" y="3676"/>
                  <a:pt x="50791" y="3555"/>
                  <a:pt x="50700" y="3372"/>
                </a:cubicBezTo>
                <a:cubicBezTo>
                  <a:pt x="50670" y="3281"/>
                  <a:pt x="50670" y="3251"/>
                  <a:pt x="50639" y="3160"/>
                </a:cubicBezTo>
                <a:cubicBezTo>
                  <a:pt x="50487" y="2825"/>
                  <a:pt x="50427" y="2643"/>
                  <a:pt x="50275" y="2309"/>
                </a:cubicBezTo>
                <a:cubicBezTo>
                  <a:pt x="50335" y="2248"/>
                  <a:pt x="50366" y="2157"/>
                  <a:pt x="50305" y="2096"/>
                </a:cubicBezTo>
                <a:cubicBezTo>
                  <a:pt x="50214" y="1944"/>
                  <a:pt x="50092" y="1822"/>
                  <a:pt x="50001" y="1670"/>
                </a:cubicBezTo>
                <a:cubicBezTo>
                  <a:pt x="49983" y="1635"/>
                  <a:pt x="49955" y="1620"/>
                  <a:pt x="49929" y="1620"/>
                </a:cubicBezTo>
                <a:cubicBezTo>
                  <a:pt x="49910" y="1620"/>
                  <a:pt x="49892" y="1627"/>
                  <a:pt x="49880" y="1640"/>
                </a:cubicBezTo>
                <a:cubicBezTo>
                  <a:pt x="49635" y="1462"/>
                  <a:pt x="49341" y="1349"/>
                  <a:pt x="49046" y="1349"/>
                </a:cubicBezTo>
                <a:cubicBezTo>
                  <a:pt x="48938" y="1349"/>
                  <a:pt x="48830" y="1364"/>
                  <a:pt x="48725" y="1397"/>
                </a:cubicBezTo>
                <a:cubicBezTo>
                  <a:pt x="48664" y="1397"/>
                  <a:pt x="48603" y="1427"/>
                  <a:pt x="48542" y="1488"/>
                </a:cubicBezTo>
                <a:cubicBezTo>
                  <a:pt x="48542" y="1427"/>
                  <a:pt x="48512" y="1397"/>
                  <a:pt x="48451" y="1397"/>
                </a:cubicBezTo>
                <a:cubicBezTo>
                  <a:pt x="48269" y="1397"/>
                  <a:pt x="48086" y="1366"/>
                  <a:pt x="47934" y="1336"/>
                </a:cubicBezTo>
                <a:cubicBezTo>
                  <a:pt x="47904" y="1306"/>
                  <a:pt x="47873" y="1245"/>
                  <a:pt x="47813" y="1245"/>
                </a:cubicBezTo>
                <a:cubicBezTo>
                  <a:pt x="47752" y="1214"/>
                  <a:pt x="47691" y="1214"/>
                  <a:pt x="47661" y="1214"/>
                </a:cubicBezTo>
                <a:lnTo>
                  <a:pt x="47569" y="1214"/>
                </a:lnTo>
                <a:cubicBezTo>
                  <a:pt x="47296" y="1184"/>
                  <a:pt x="47174" y="1154"/>
                  <a:pt x="46870" y="1154"/>
                </a:cubicBezTo>
                <a:cubicBezTo>
                  <a:pt x="46863" y="1152"/>
                  <a:pt x="46856" y="1151"/>
                  <a:pt x="46850" y="1151"/>
                </a:cubicBezTo>
                <a:cubicBezTo>
                  <a:pt x="46746" y="1151"/>
                  <a:pt x="46726" y="1368"/>
                  <a:pt x="46840" y="1397"/>
                </a:cubicBezTo>
                <a:cubicBezTo>
                  <a:pt x="46931" y="1427"/>
                  <a:pt x="46992" y="1427"/>
                  <a:pt x="47083" y="1458"/>
                </a:cubicBezTo>
                <a:cubicBezTo>
                  <a:pt x="47053" y="1458"/>
                  <a:pt x="47022" y="1458"/>
                  <a:pt x="46992" y="1488"/>
                </a:cubicBezTo>
                <a:cubicBezTo>
                  <a:pt x="46931" y="1488"/>
                  <a:pt x="46870" y="1518"/>
                  <a:pt x="46779" y="1518"/>
                </a:cubicBezTo>
                <a:lnTo>
                  <a:pt x="46749" y="1518"/>
                </a:lnTo>
                <a:cubicBezTo>
                  <a:pt x="46262" y="1518"/>
                  <a:pt x="45807" y="1427"/>
                  <a:pt x="45381" y="1184"/>
                </a:cubicBezTo>
                <a:cubicBezTo>
                  <a:pt x="45381" y="1184"/>
                  <a:pt x="45381" y="1154"/>
                  <a:pt x="45381" y="1154"/>
                </a:cubicBezTo>
                <a:cubicBezTo>
                  <a:pt x="45259" y="971"/>
                  <a:pt x="45107" y="880"/>
                  <a:pt x="44925" y="880"/>
                </a:cubicBezTo>
                <a:cubicBezTo>
                  <a:pt x="44895" y="880"/>
                  <a:pt x="44895" y="910"/>
                  <a:pt x="44864" y="910"/>
                </a:cubicBezTo>
                <a:cubicBezTo>
                  <a:pt x="44743" y="819"/>
                  <a:pt x="44591" y="728"/>
                  <a:pt x="44469" y="637"/>
                </a:cubicBezTo>
                <a:cubicBezTo>
                  <a:pt x="44348" y="485"/>
                  <a:pt x="44226" y="333"/>
                  <a:pt x="44104" y="211"/>
                </a:cubicBezTo>
                <a:cubicBezTo>
                  <a:pt x="44104" y="120"/>
                  <a:pt x="44044" y="59"/>
                  <a:pt x="43983" y="59"/>
                </a:cubicBezTo>
                <a:cubicBezTo>
                  <a:pt x="43941" y="17"/>
                  <a:pt x="43899" y="1"/>
                  <a:pt x="43862" y="1"/>
                </a:cubicBezTo>
                <a:close/>
              </a:path>
            </a:pathLst>
          </a:custGeom>
          <a:solidFill>
            <a:srgbClr val="E8D3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108;p48"/>
          <p:cNvSpPr txBox="1">
            <a:spLocks/>
          </p:cNvSpPr>
          <p:nvPr/>
        </p:nvSpPr>
        <p:spPr>
          <a:xfrm>
            <a:off x="633867" y="1287942"/>
            <a:ext cx="2776946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20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관광지 정보</a:t>
            </a:r>
            <a:endParaRPr lang="ko-KR" altLang="en-US" sz="2000" dirty="0">
              <a:solidFill>
                <a:srgbClr val="513F3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208" name="Google Shape;2217;p50"/>
          <p:cNvSpPr txBox="1">
            <a:spLocks/>
          </p:cNvSpPr>
          <p:nvPr/>
        </p:nvSpPr>
        <p:spPr>
          <a:xfrm>
            <a:off x="212063" y="164081"/>
            <a:ext cx="99900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solidFill>
                  <a:srgbClr val="644F3E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주요 기능 소개</a:t>
            </a:r>
            <a:endParaRPr lang="ko-KR" altLang="en-US" sz="1600" dirty="0">
              <a:solidFill>
                <a:srgbClr val="644F3E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13" name="Google Shape;1491;p48"/>
          <p:cNvSpPr txBox="1"/>
          <p:nvPr/>
        </p:nvSpPr>
        <p:spPr>
          <a:xfrm flipH="1">
            <a:off x="633867" y="1910550"/>
            <a:ext cx="279437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관광지 정보 검색</a:t>
            </a:r>
            <a: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/>
            </a:r>
            <a:br>
              <a:rPr lang="en-US" altLang="ko-KR" sz="1400" dirty="0">
                <a:solidFill>
                  <a:srgbClr val="513F3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지역별 관광지를 검색할 수 있으며</a:t>
            </a:r>
            <a: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,</a:t>
            </a:r>
            <a:br>
              <a:rPr lang="en-US" altLang="ko-KR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</a:br>
            <a:r>
              <a:rPr lang="ko-KR" altLang="en-US" sz="1100" dirty="0" smtClean="0">
                <a:solidFill>
                  <a:srgbClr val="8A6D55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  <a:cs typeface="Arvo"/>
                <a:sym typeface="Arvo"/>
              </a:rPr>
              <a:t>관광지 이름을 통해서도 검색 가능합니다</a:t>
            </a:r>
            <a:endParaRPr lang="en-US" altLang="ko-KR" sz="1100" dirty="0" smtClean="0">
              <a:solidFill>
                <a:srgbClr val="8A6D55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  <a:cs typeface="Arvo"/>
              <a:sym typeface="Arv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01" y="1406537"/>
            <a:ext cx="7862777" cy="39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359</Words>
  <Application>Microsoft Office PowerPoint</Application>
  <PresentationFormat>와이드스크린</PresentationFormat>
  <Paragraphs>76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Suez One</vt:lpstr>
      <vt:lpstr>세방고딕 OTF Regular</vt:lpstr>
      <vt:lpstr>Arial</vt:lpstr>
      <vt:lpstr>세방고딕 OTF Bold</vt:lpstr>
      <vt:lpstr>Arvo</vt:lpstr>
      <vt:lpstr>Office 테마</vt:lpstr>
      <vt:lpstr>TRIP WITH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creator>user</dc:creator>
  <cp:lastModifiedBy>SSAFY</cp:lastModifiedBy>
  <cp:revision>73</cp:revision>
  <dcterms:created xsi:type="dcterms:W3CDTF">2022-12-08T12:18:19Z</dcterms:created>
  <dcterms:modified xsi:type="dcterms:W3CDTF">2023-05-25T08:04:35Z</dcterms:modified>
  <cp:contentStatus/>
</cp:coreProperties>
</file>