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302784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0716728467.png"></Relationship><Relationship Id="rId3" Type="http://schemas.openxmlformats.org/officeDocument/2006/relationships/image" Target="../media/fImage85372816334.png"></Relationship><Relationship Id="rId4" Type="http://schemas.openxmlformats.org/officeDocument/2006/relationships/image" Target="../media/fImage47958826500.png"></Relationship><Relationship Id="rId5" Type="http://schemas.openxmlformats.org/officeDocument/2006/relationships/image" Target="../media/fImage46161839169.png"></Relationship><Relationship Id="rId6" Type="http://schemas.openxmlformats.org/officeDocument/2006/relationships/image" Target="../media/fImage34097945724.png"></Relationship><Relationship Id="rId7" Type="http://schemas.openxmlformats.org/officeDocument/2006/relationships/image" Target="../media/fImage5716495147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125" y="330835"/>
            <a:ext cx="5646420" cy="6394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&lt;게시판 작성 jdbc program&gt;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1. member 테이블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id : 문자열 (20바이트) primary key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password : 문자열(10바이트) not null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member_name : 문자열(30바이트)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email : 문자열(30바이트) '@' 포함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phone : 문자열(20바이트)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create table member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(id varchar2(20) constraint mem_id_pk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primary key,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pw varchar2(10) constraint mem_pw_nn not null,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member_name varchar2 (30) ,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email varchar2 (30) constraint mem_email_ck check (email like '%@%'),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phone varchar2 (20)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);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게시판 프로그램입니다.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1. 회원 가입-&gt;회원정보 키보드 입력 –member 저장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2. 게시물 작성-&gt; 게시물내용 키보드 입력-board 저장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3. 게시물 조회-&gt; 페이지번호 입력 5개 게시물 조회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                 검색 제목이나 내용 입력 게시물 조회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4. 종료-&gt; 프로그램 종료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번호 입력 : 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지누/AppData/Roaming/PolarisOffice/ETemp/9016_9700456/fImage1730278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08285" y="4087495"/>
            <a:ext cx="1530985" cy="2007234"/>
          </a:xfrm>
          <a:prstGeom prst="rect"/>
          <a:noFill/>
        </p:spPr>
      </p:pic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168390" y="330835"/>
            <a:ext cx="5785485" cy="635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2. board 테이블 (이미 정의 ==&gt; 수정)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writer member  테이블 id 컬럼 존재값 참조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1&gt;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drop table board;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create table board....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2&gt; alter table board modify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(writer member  테이블 id 컬럼 타입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제약조건 member  테이블 id 컬럼 존재값 참조)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create table board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(seq number(5) constraint board_seq_pk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primary key,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title varchar2(50) constraint board_title_nn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not null,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contents varchar2(4000),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writer varchar2(20) constraint board_writer_fk references member(id),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time date,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pw varchar2(30),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viewcount number(5)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Sequence create sequence board_seq;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410700" y="6000750"/>
            <a:ext cx="2781935" cy="857885"/>
          </a:xfrm>
          <a:prstGeom prst="rightArrow"/>
          <a:solidFill>
            <a:srgbClr val="000000"/>
          </a:solidFill>
          <a:ln w="12700" cap="flat" cmpd="sng"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n w="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HY궁서" charset="0"/>
                <a:ea typeface="HY궁서" charset="0"/>
              </a:rPr>
              <a:t>1번째</a:t>
            </a:r>
            <a:endParaRPr lang="ko-KR" altLang="en-US" sz="4000" cap="none" dirty="0" smtClean="0" b="1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HY궁서" charset="0"/>
              <a:ea typeface="HY궁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지누/AppData/Roaming/PolarisOffice/ETemp/9016_9700456/fImage407167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2645" y="2040255"/>
            <a:ext cx="1759585" cy="2800985"/>
          </a:xfrm>
          <a:prstGeom prst="rect"/>
          <a:noFill/>
        </p:spPr>
      </p:pic>
      <p:pic>
        <p:nvPicPr>
          <p:cNvPr id="5" name="그림 4" descr="C:/Users/지누/AppData/Roaming/PolarisOffice/ETemp/9016_9700456/fImage8537281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3205" y="2988945"/>
            <a:ext cx="2562225" cy="3696335"/>
          </a:xfrm>
          <a:prstGeom prst="rect"/>
          <a:noFill/>
        </p:spPr>
      </p:pic>
      <p:pic>
        <p:nvPicPr>
          <p:cNvPr id="6" name="그림 5" descr="C:/Users/지누/AppData/Roaming/PolarisOffice/ETemp/9016_9700456/fImage47958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1910" y="87630"/>
            <a:ext cx="1708785" cy="2905125"/>
          </a:xfrm>
          <a:prstGeom prst="rect"/>
          <a:noFill/>
        </p:spPr>
      </p:pic>
      <p:pic>
        <p:nvPicPr>
          <p:cNvPr id="7" name="그림 6" descr="C:/Users/지누/AppData/Roaming/PolarisOffice/ETemp/9016_9700456/fImage4616183916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5805" y="116205"/>
            <a:ext cx="1689735" cy="2876550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267970" y="419735"/>
            <a:ext cx="2837815" cy="6038850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BoardMain.java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1.회원 가입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MemberVO vo =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new BoardMemberView().input();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BoardDAO dao =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new BoardDAO().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insertMember(vo);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2.게시물 작성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BoardVO vo =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new BoardInsertView().input();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BoardDAO dao =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new BoardDAO().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insertBoard(vo);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3. 게시물 조회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게시물 리스트 출력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번호1 제목1 작성자1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번호2 제목2 작성자2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번호3 제목3 작성자3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상세조회 게시물 번호 받아서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int seq = BoardDetailView().input();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번호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제목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내용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작성자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시간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조회수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466850" y="4838700"/>
            <a:ext cx="2076450" cy="2218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5. 수정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게시물 번호 필요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+ ......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6. 삭제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게시물 번호 필요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글암호 입력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지누/AppData/Roaming/PolarisOffice/ETemp/9016_9700456/fImage3409794572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93050" y="3806825"/>
            <a:ext cx="2121535" cy="1832610"/>
          </a:xfrm>
          <a:prstGeom prst="rect"/>
          <a:noFill/>
        </p:spPr>
      </p:pic>
      <p:pic>
        <p:nvPicPr>
          <p:cNvPr id="12" name="그림 11" descr="C:/Users/지누/AppData/Roaming/PolarisOffice/ETemp/9016_9700456/fImage5716495147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0" y="3140075"/>
            <a:ext cx="2134235" cy="3397885"/>
          </a:xfrm>
          <a:prstGeom prst="rect"/>
          <a:noFill/>
        </p:spPr>
      </p:pic>
      <p:sp>
        <p:nvSpPr>
          <p:cNvPr id="13" name="도형 12"/>
          <p:cNvSpPr>
            <a:spLocks/>
          </p:cNvSpPr>
          <p:nvPr/>
        </p:nvSpPr>
        <p:spPr>
          <a:xfrm rot="0">
            <a:off x="266700" y="6134100"/>
            <a:ext cx="2781935" cy="857885"/>
          </a:xfrm>
          <a:prstGeom prst="rightArrow"/>
          <a:solidFill>
            <a:srgbClr val="000000"/>
          </a:solidFill>
          <a:ln w="12700" cap="flat" cmpd="sng">
            <a:solidFill>
              <a:schemeClr val="accent1">
                <a:alpha val="100000"/>
              </a:schemeClr>
            </a:solidFill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n w="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HY궁서" charset="0"/>
                <a:ea typeface="HY궁서" charset="0"/>
              </a:rPr>
              <a:t>2번째</a:t>
            </a:r>
            <a:endParaRPr lang="ko-KR" altLang="en-US" sz="4000" cap="none" dirty="0" smtClean="0" b="1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HY궁서" charset="0"/>
              <a:ea typeface="HY궁서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762250" y="1390650"/>
            <a:ext cx="2781935" cy="857885"/>
          </a:xfrm>
          <a:prstGeom prst="rightArrow"/>
          <a:solidFill>
            <a:srgbClr val="000000"/>
          </a:solidFill>
          <a:ln w="12700" cap="flat" cmpd="sng">
            <a:solidFill>
              <a:schemeClr val="accent1">
                <a:alpha val="100000"/>
              </a:schemeClr>
            </a:solidFill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n w="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HY궁서" charset="0"/>
                <a:ea typeface="HY궁서" charset="0"/>
              </a:rPr>
              <a:t>3번째</a:t>
            </a:r>
            <a:endParaRPr lang="ko-KR" altLang="en-US" sz="4000" cap="none" dirty="0" smtClean="0" b="1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HY궁서" charset="0"/>
              <a:ea typeface="HY궁서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753350" y="6267450"/>
            <a:ext cx="2781935" cy="857885"/>
          </a:xfrm>
          <a:prstGeom prst="rightArrow"/>
          <a:solidFill>
            <a:srgbClr val="000000"/>
          </a:solidFill>
          <a:ln w="12700" cap="flat" cmpd="sng">
            <a:solidFill>
              <a:schemeClr val="accent1">
                <a:alpha val="100000"/>
              </a:schemeClr>
            </a:solidFill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n w="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HY궁서" charset="0"/>
                <a:ea typeface="HY궁서" charset="0"/>
              </a:rPr>
              <a:t>4번째</a:t>
            </a:r>
            <a:endParaRPr lang="ko-KR" altLang="en-US" sz="4000" cap="none" dirty="0" smtClean="0" b="1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HY궁서" charset="0"/>
              <a:ea typeface="HY궁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3716020" y="1270635"/>
            <a:ext cx="3002915" cy="1206500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ArrayList&lt;BoardVO&gt; getBoardList(String ){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숫자변환가능 : 페이지 3개 목록 select, subquery, rownum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문자 : 제목 내용 작성자 포함 select 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}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926965" y="2644775"/>
            <a:ext cx="3002915" cy="1124585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public BoardVO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getBoard(int seq){</a:t>
            </a: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</a:b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1. seq의 게시물 조회수 증가 sql 실행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2. select sql 실행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}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322185" y="1121410"/>
            <a:ext cx="3002915" cy="1219835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public int updateBoard(BoardVO vo)</a:t>
            </a: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{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select pw from boad where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1. 입력 글암호 : db 저장 글암호 비교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같으면 update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같지 않으면 0 리턴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}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900160" y="2481580"/>
            <a:ext cx="3002915" cy="1450975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public int deleteBoard(int seq)</a:t>
            </a: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{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1. 입력 글암호 : db 저장 글암호 비교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같으면 delete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같지 않으면 0 리턴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}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public boolean checkPw(int seqm String inputPw){}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41630" y="1270635"/>
            <a:ext cx="3002915" cy="2566670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BoardDAO.java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int insertMember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(MemberVO vo)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insert sql 생성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db연결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PreparedStatement 생성.....전송 ... 실행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int insertBoard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(BoardVO vo)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작성자가 member테이블에 존재하는지 확인하는 select sql 실행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존재하면 vo의 내용을 insert sql 실행 결과 리턴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존재하지 않으면 아무일도 안하고 0 리턴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00050" y="3924300"/>
            <a:ext cx="2781935" cy="857885"/>
          </a:xfrm>
          <a:prstGeom prst="rightArrow"/>
          <a:solidFill>
            <a:srgbClr val="000000"/>
          </a:solidFill>
          <a:ln w="12700" cap="flat" cmpd="sng">
            <a:solidFill>
              <a:schemeClr val="accent1">
                <a:alpha val="100000"/>
              </a:schemeClr>
            </a:solidFill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n w="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HY궁서" charset="0"/>
                <a:ea typeface="HY궁서" charset="0"/>
              </a:rPr>
              <a:t>5번째</a:t>
            </a:r>
            <a:endParaRPr lang="ko-KR" altLang="en-US" sz="4000" cap="none" dirty="0" smtClean="0" b="1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HY궁서" charset="0"/>
              <a:ea typeface="HY궁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209550"/>
            <a:ext cx="10973435" cy="59175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crud 기능 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create / read / update / delete 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(글번호, 암호)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SELECT PW FROM BOARD WHERE = 글번호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PW컬럼 조회 = 사용자입력 동일하면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DELETE BOARD WHERE SEQ= 글번호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if(!vo.getTile().equals(""))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update board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set 제목=?, 내용=?, 작성자=?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where 글번호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404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백 진우</dc:creator>
  <cp:lastModifiedBy>백 진우</cp:lastModifiedBy>
</cp:coreProperties>
</file>