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E1AD1-B33A-42A2-86C1-8EDA97D95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01FE0E-4425-400E-A23B-98EA17D01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46BA3-F124-4ACB-BD1C-0C91EF34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4937-A7F2-438F-9A77-E3715200847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31E92-6BED-4B25-84F8-DEE17E9A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AAF4A-45CA-4133-828B-FB84DA44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3739-8BBD-4B7B-BF10-96862ED7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0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CFD8F-9BC4-4EDF-8C17-3A832918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ADBED-98F1-4D3F-985E-517088D0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8DA54-5963-46B9-A769-B821CB1D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4937-A7F2-438F-9A77-E3715200847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C9DB1-9866-4D7F-AC2D-C2D9B3AC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79CBF-B3F9-4188-B0B8-FD8F3326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3739-8BBD-4B7B-BF10-96862ED7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7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99971C-CF14-4C50-9A0E-98B27DC8C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F705C-B7B5-44CB-9654-3E4762DA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DB902-EE71-462B-8CED-E167C97D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4937-A7F2-438F-9A77-E3715200847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2EDCC-A8EE-41C9-BFA9-72AF0A5D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4AE7C-1CCA-4DC3-A1B9-1D9FE956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3739-8BBD-4B7B-BF10-96862ED7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0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449E0-AE53-4F4B-8910-07FEB527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3B534-74BD-4DF2-ADBA-10BEA6E6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2DCB5-1BD8-4F59-B81F-17E2FF06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4937-A7F2-438F-9A77-E3715200847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2C5DA-1550-43B8-8425-0C1B6814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88E5-39C7-4FFF-AF93-425F795F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3739-8BBD-4B7B-BF10-96862ED7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3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354F6-60C9-4CA3-984D-ADFD1D7A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CBDEF-2A56-4BC0-9F39-1D4673D7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2E961-572E-4AE2-877F-BAC13C8F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4937-A7F2-438F-9A77-E3715200847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4BC26-C73F-4A99-A2DA-EFAB9DCF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1D6FB-245C-4C72-BC9B-360ADAE6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3739-8BBD-4B7B-BF10-96862ED7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2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1083F-0C18-46B5-968E-5A711A1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7EF19-B5E4-4B08-BD5E-F6F9FC51A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D2E7C-4CB1-4B7E-B0CB-D164D83F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CB048-9718-4B9B-A61A-A6CC8DAA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4937-A7F2-438F-9A77-E3715200847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35377-57DC-43A1-8BC8-E54DF276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FC8DD4-A903-4DBF-BDA0-CC917EB4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3739-8BBD-4B7B-BF10-96862ED7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59200-7BD1-485E-9D12-7555B602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648CD-F67B-456D-8568-AA1D0E72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4093F-11E7-4933-84B5-AE4240CD4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714532-94F8-4B65-B13A-3E014DA71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D54220-ADC7-4106-B4CC-82FC31544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E7F7DC-59ED-46F0-BB5C-713AF110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4937-A7F2-438F-9A77-E3715200847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BB6936-DA76-42DC-97E4-C43B2DB7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B445B7-C632-4CA7-904C-46D69D1B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3739-8BBD-4B7B-BF10-96862ED7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1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C18C1-882D-4B79-A5D3-E9F734BF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271339-4A7A-4014-BB6C-165EA7D6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4937-A7F2-438F-9A77-E3715200847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F8E2F-D60D-4F50-882C-6B80DFDF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71342C-B7E2-4A51-A608-2867F128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3739-8BBD-4B7B-BF10-96862ED7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7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5CC046-59DC-4B3E-B82D-5E0C7E90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4937-A7F2-438F-9A77-E3715200847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35CC9E-830D-425E-A08C-A0A4154B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6C910-FC4F-42AE-9AE1-4581D9F1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3739-8BBD-4B7B-BF10-96862ED7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9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7C666-1663-4AFD-899F-F23143A9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92CA2-D26C-4CCA-8A56-DA0714CE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7281F-72D5-4F82-82E6-D7914950F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E1F90-43D7-48BB-B859-808D7CA1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4937-A7F2-438F-9A77-E3715200847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91DB7-53D7-4DE4-9E3D-98692F35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2C50E-CB7D-433E-B2E2-09B46DAB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3739-8BBD-4B7B-BF10-96862ED7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45017-3476-436B-979A-D4D5C7AC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70904F-CE3E-4562-AB3E-B5FD2BA39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334C55-7ABE-4176-A783-F20A0B719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6FF21-CF6D-4B6E-9B89-0521C8F4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4937-A7F2-438F-9A77-E3715200847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6A1B2-229B-4836-8687-F92F2B42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9F48-50B3-4AB4-9562-4308B82A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3739-8BBD-4B7B-BF10-96862ED7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8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2E92C7-DC7F-4ECC-A332-C3296674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8BDC6-912C-4F17-B628-74887386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DDCAB-643D-4E10-B2AC-754A9248D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D4937-A7F2-438F-9A77-E3715200847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A85BA-BE9F-4BA9-93D5-790E225CB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4A339-69D7-4097-9380-0F6CC422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3739-8BBD-4B7B-BF10-96862ED7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4ABC5-D815-4555-97FB-52A89245A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 구현</a:t>
            </a:r>
            <a:br>
              <a:rPr lang="en-US" altLang="ko-KR" dirty="0"/>
            </a:br>
            <a:r>
              <a:rPr lang="en-US" altLang="ko-KR" dirty="0"/>
              <a:t>(LM2001020405_16v3)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5A1E69-14BC-42B1-8A9B-B190A6337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/>
              <a:t>수행평가 </a:t>
            </a:r>
            <a:r>
              <a:rPr lang="en-US" altLang="ko-KR" dirty="0"/>
              <a:t>– DBMS</a:t>
            </a:r>
            <a:r>
              <a:rPr lang="ko-KR" altLang="en-US" dirty="0"/>
              <a:t>장점과 단점 파악하기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841FDF-631E-4A51-A62A-4E163FEA878A}"/>
              </a:ext>
            </a:extLst>
          </p:cNvPr>
          <p:cNvCxnSpPr/>
          <p:nvPr/>
        </p:nvCxnSpPr>
        <p:spPr>
          <a:xfrm>
            <a:off x="1524000" y="3775046"/>
            <a:ext cx="1007797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941FB0-482E-46A7-A2C6-014C36F85113}"/>
              </a:ext>
            </a:extLst>
          </p:cNvPr>
          <p:cNvCxnSpPr/>
          <p:nvPr/>
        </p:nvCxnSpPr>
        <p:spPr>
          <a:xfrm>
            <a:off x="2181138" y="1122363"/>
            <a:ext cx="0" cy="332204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74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데이터베이스의 정의와 특징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FFCC460-DD18-416A-942B-FBF042662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656" y="1812021"/>
            <a:ext cx="9999667" cy="480618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8AEA82F-C792-4CFC-A22E-97CEBC79F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836" y="1690687"/>
            <a:ext cx="10147966" cy="476297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077D98E-9285-4F8A-9F3C-83430C1AA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465" y="1690687"/>
            <a:ext cx="8484705" cy="509282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9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E01691E-0926-473C-B00C-258D652C0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32" y="1690688"/>
            <a:ext cx="8120535" cy="496579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3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7C1A1D2-BF84-43BA-96B1-231FCFD1A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902" y="1690687"/>
            <a:ext cx="5914233" cy="497948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74CF49-7888-4B17-938B-BCC5296A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641" y="5962650"/>
            <a:ext cx="5715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8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3BC8701-F1F5-474F-A4EA-326E0FB5B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944" y="1598408"/>
            <a:ext cx="7705092" cy="506998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7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C05EDA3-E2AF-4E65-ADDC-19AE7EB8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271" y="1690688"/>
            <a:ext cx="8808437" cy="493746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0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E643F8D-8393-4AF2-9A88-D9C0A7BCF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203" y="1870745"/>
            <a:ext cx="8230577" cy="311231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C5A4B03-B745-47EA-A114-DA5931F58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140" y="1690688"/>
            <a:ext cx="8311753" cy="49731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81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2C7873C-5B60-484B-B230-479FA2D47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903" y="1870745"/>
            <a:ext cx="6829425" cy="283845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8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CE558-C9FF-4F6F-BD96-633E85D1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935ED8-F492-421D-B043-F983CA708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884" y="288925"/>
            <a:ext cx="8257616" cy="62801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B4B23B-7137-4D8D-8334-D8CC95AFD61E}"/>
              </a:ext>
            </a:extLst>
          </p:cNvPr>
          <p:cNvCxnSpPr>
            <a:cxnSpLocks/>
          </p:cNvCxnSpPr>
          <p:nvPr/>
        </p:nvCxnSpPr>
        <p:spPr>
          <a:xfrm>
            <a:off x="171974" y="1224793"/>
            <a:ext cx="3477237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2124BA-FEEF-4ABC-A211-A052AB30F32E}"/>
              </a:ext>
            </a:extLst>
          </p:cNvPr>
          <p:cNvCxnSpPr>
            <a:cxnSpLocks/>
          </p:cNvCxnSpPr>
          <p:nvPr/>
        </p:nvCxnSpPr>
        <p:spPr>
          <a:xfrm>
            <a:off x="560664" y="645953"/>
            <a:ext cx="0" cy="811971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45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2F0769B-559F-4201-A592-489CEA820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969" y="1690688"/>
            <a:ext cx="8439319" cy="498528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6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논술형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C7E1FAD-10AC-4051-9E40-2EA97AF00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395" y="1762132"/>
            <a:ext cx="10440403" cy="488191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9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논술형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17369AA-DD35-4D27-806D-9E8384298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504" y="1690688"/>
            <a:ext cx="9390992" cy="507621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34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논술형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7EC964F-11F6-4457-A4F6-4D843061B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817" y="1825625"/>
            <a:ext cx="4816366" cy="435133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6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CDB6D-16C8-441B-8865-5C35C015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필요성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2ADA40-DB6C-4507-AD37-6DE310F93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677" y="1803400"/>
            <a:ext cx="10320645" cy="41021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35C058-AF0D-4852-B76C-FF770F4E6127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20D4EC-40BD-4858-B02E-2FA07B1A9FF9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441144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7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CB0E7-B267-461B-A305-F9A3A7FD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필요성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B43C260-FB78-4C0C-BC0D-628FEE089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1295400"/>
            <a:ext cx="9639300" cy="527738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B4515D-3B7A-4E3F-93C4-883707FBE4E4}"/>
              </a:ext>
            </a:extLst>
          </p:cNvPr>
          <p:cNvCxnSpPr>
            <a:cxnSpLocks/>
          </p:cNvCxnSpPr>
          <p:nvPr/>
        </p:nvCxnSpPr>
        <p:spPr>
          <a:xfrm>
            <a:off x="276837" y="1199626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8CDAA9-F057-4B54-8A47-BD9059312D47}"/>
              </a:ext>
            </a:extLst>
          </p:cNvPr>
          <p:cNvCxnSpPr>
            <a:cxnSpLocks/>
          </p:cNvCxnSpPr>
          <p:nvPr/>
        </p:nvCxnSpPr>
        <p:spPr>
          <a:xfrm>
            <a:off x="671119" y="427839"/>
            <a:ext cx="0" cy="1441144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61A61-5380-4144-89A7-E4164282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필요성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578778E-81F7-46DB-932A-F6B99D75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8356"/>
            <a:ext cx="10515600" cy="44045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8629DE-9B31-4EAE-AFC3-4DC318EDB0BD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68D7C8-2D7C-4BF2-9061-F0BAD7152866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0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6E2CD-14E7-40D9-B4A4-B8AAFBD2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필요성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3489DA-3AB2-451D-BA35-F4D9D7E8D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305" y="1690687"/>
            <a:ext cx="8385390" cy="480218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755968-2B89-47C9-B37C-667B82AA08BC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9F9D11-C2A1-49E6-B601-346E625D0CDB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35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8779B-1D0A-4B5A-A682-22675F68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데이터베이스의 정의와 특징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08D6188-BEF2-4821-ABC3-DBF576BD2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874" y="1690688"/>
            <a:ext cx="8876251" cy="495590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591AD9-0631-4F73-83EA-F26122A13730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C89DE4-84D6-4552-A9DA-8CE8318E5A5E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데이터베이스의 정의와 특징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3D088AC-EC1D-4883-9C78-918681D92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903" y="1594839"/>
            <a:ext cx="9205919" cy="497353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3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3AAF-32D3-486B-BAEE-305B4F7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데이터베이스의 정의와 특징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652D504-8D6D-4CF1-97F1-417493000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630" y="1690688"/>
            <a:ext cx="9256740" cy="488839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E3BA6A-6230-4CEA-9695-3FFB9DE67158}"/>
              </a:ext>
            </a:extLst>
          </p:cNvPr>
          <p:cNvCxnSpPr>
            <a:cxnSpLocks/>
          </p:cNvCxnSpPr>
          <p:nvPr/>
        </p:nvCxnSpPr>
        <p:spPr>
          <a:xfrm>
            <a:off x="352338" y="1501629"/>
            <a:ext cx="1135030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FFA6B-F55C-4F73-BE6E-96878E3599BF}"/>
              </a:ext>
            </a:extLst>
          </p:cNvPr>
          <p:cNvCxnSpPr>
            <a:cxnSpLocks/>
          </p:cNvCxnSpPr>
          <p:nvPr/>
        </p:nvCxnSpPr>
        <p:spPr>
          <a:xfrm>
            <a:off x="746620" y="729842"/>
            <a:ext cx="0" cy="11409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4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112</Words>
  <Application>Microsoft Office PowerPoint</Application>
  <PresentationFormat>와이드스크린</PresentationFormat>
  <Paragraphs>24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데이터베이스 구현 (LM2001020405_16v3)</vt:lpstr>
      <vt:lpstr>학습목표</vt:lpstr>
      <vt:lpstr>1. 데이터베이스의 필요성</vt:lpstr>
      <vt:lpstr>1. 데이터베이스의 필요성</vt:lpstr>
      <vt:lpstr>1. 데이터베이스의 필요성</vt:lpstr>
      <vt:lpstr>1. 데이터베이스의 필요성</vt:lpstr>
      <vt:lpstr>2. 데이터베이스의 정의와 특징</vt:lpstr>
      <vt:lpstr>2. 데이터베이스의 정의와 특징</vt:lpstr>
      <vt:lpstr>2. 데이터베이스의 정의와 특징</vt:lpstr>
      <vt:lpstr>2. 데이터베이스의 정의와 특징</vt:lpstr>
      <vt:lpstr>3. 데이터 과학 시대의 데이터</vt:lpstr>
      <vt:lpstr>3. 데이터 과학 시대의 데이터</vt:lpstr>
      <vt:lpstr>3. 데이터 과학 시대의 데이터</vt:lpstr>
      <vt:lpstr>3. 데이터 과학 시대의 데이터</vt:lpstr>
      <vt:lpstr>3. 데이터 과학 시대의 데이터</vt:lpstr>
      <vt:lpstr>3. 데이터 과학 시대의 데이터</vt:lpstr>
      <vt:lpstr>3. 데이터 과학 시대의 데이터</vt:lpstr>
      <vt:lpstr>3. 데이터 과학 시대의 데이터</vt:lpstr>
      <vt:lpstr>3. 데이터 과학 시대의 데이터</vt:lpstr>
      <vt:lpstr>3. 데이터 과학 시대의 데이터</vt:lpstr>
      <vt:lpstr>논술형</vt:lpstr>
      <vt:lpstr>논술형</vt:lpstr>
      <vt:lpstr>논술형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구현 (LM2001020405_16v3)</dc:title>
  <dc:creator>잉구탱구</dc:creator>
  <cp:lastModifiedBy>잉구탱구</cp:lastModifiedBy>
  <cp:revision>12</cp:revision>
  <dcterms:created xsi:type="dcterms:W3CDTF">2023-07-28T01:28:39Z</dcterms:created>
  <dcterms:modified xsi:type="dcterms:W3CDTF">2023-08-02T00:31:41Z</dcterms:modified>
</cp:coreProperties>
</file>