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69" r:id="rId16"/>
    <p:sldId id="270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25BC-8364-491A-9EDE-150A4262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13327-852A-49E2-8553-EA112A5F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95D52-7AA0-41E1-A722-4D975070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9521B-05BF-48A8-B7E3-C0FC491C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B17F5-88A1-4B1D-ADA6-09A734F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7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86B83-E7FD-43EE-96D5-FFFA119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43185-EBE5-4C79-B25D-DDDD5A10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AFD35-2AC6-41C5-8C5D-E172F32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AF5E7-BABD-4BEA-8267-17EF19F3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0068E-2159-4C04-8482-43320016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0241F-42CE-4068-9FBE-EEE880716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D1E53-BF53-4DC3-8118-31E48BF3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CFD0-1662-413A-995B-FE9786E7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1DBD-162C-49A1-86C2-8766DBE8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6C21-7998-4385-8EDE-7AA3CB10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4A3E0-F516-4940-9118-0079DA49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38322-B76B-435C-AB13-46D40EEA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74A83-4D12-4A33-9DFE-4B8722E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78F8B-1276-4F2A-A664-C7934A7B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1D53-F52D-41DB-93FE-DCB58D7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D2820-F5C0-4DE0-A238-3A3FDD6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0585B-8EF2-448C-84E0-4C183D88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2C2BA-E70D-4AD4-A638-B84A1F0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E5BF4-7420-44DC-B884-E972F4AA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74770-BB58-4F52-9547-60CD672E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B67D3-D57E-41D2-B96E-06D325ED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9765E-24F3-45BE-BA33-AA6AE7376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C3B54-116B-4103-9E27-DB8B2645E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305E4-0F18-404D-9EFC-A5C69EF1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AF691-6B1A-4660-90C0-199E5DB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C1C85-EA88-4DC8-BCD9-DF48990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8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7BCF-01BF-44F4-828B-5866AC42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BB729-2D8D-493C-9248-B70FB9AE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F5109-15B3-4C46-9BBC-F00B2E9E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AEC5B-A601-4FDF-BD61-1BE3EB6AB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DC500-CE7A-46EB-82BF-EAD8869D2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0C53B-31AF-4492-978B-87675A2A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64907-F3C5-49EE-8EFD-F2AF8DB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B808B-7BE9-44A1-A66D-7DF958D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1BDA-AF17-4895-BBE6-BEB2C6A4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449AE-6D05-4898-A933-4249FF27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38919-5774-4A8D-B4F2-B7A6ED96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FFED3-3586-4969-BD79-89C09720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28FE9-A496-4DA5-8659-BF46EAD6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47B50-C488-442F-82BE-C229DF09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60CA3-3C63-431F-BAA0-77B48CB2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DD48-232B-40AE-9E54-14DEE309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D8BEC-8819-479F-B241-5C68F623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98239-BE04-4898-91C3-F0F5D065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0CFE0-96AE-437C-BDC1-5CB0AB8F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38D9F-BBB6-4C06-A09C-26AD75FE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E8BA-D4CA-4891-884E-58B73C54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436-4FDB-4A6C-9C95-B2AC7DC8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9679BA-E5A8-4DE9-B827-3BAA6FA4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41C99-81AB-4E36-A039-1B143D94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1C491-A52E-4BCA-95C9-F9311D3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17AC-433C-4EB6-BB3F-FCDE8D3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F0824-A7AF-48B7-A0B4-5F73DB69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DEE4D-FEB5-4080-BD5D-96C03D70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3F566-ECAD-4279-90F3-884D9B1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FA95C-D719-4605-82CF-F329F68E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E99E-C4EF-4E63-8684-F2F46B1E5D1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1012-6F87-4140-BB26-BE14A1646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327C1-BBE6-45BE-8D61-DD0BCFAD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9855-D749-4249-9A52-EFF893EF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1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2B6BD-A713-4999-A7E6-9325D6108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2CB77-8E98-41E6-A6EA-F2623AC2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388" y="3767505"/>
            <a:ext cx="5599611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조건문의 기초 다지기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 err="1"/>
              <a:t>조건문</a:t>
            </a:r>
            <a:r>
              <a:rPr lang="ko-KR" altLang="en-US" dirty="0"/>
              <a:t> 알아보기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B19587-B1C9-4A4B-802B-937FB229D254}"/>
              </a:ext>
            </a:extLst>
          </p:cNvPr>
          <p:cNvCxnSpPr>
            <a:cxnSpLocks/>
          </p:cNvCxnSpPr>
          <p:nvPr/>
        </p:nvCxnSpPr>
        <p:spPr>
          <a:xfrm>
            <a:off x="1375954" y="1942011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B14DEA-DC7A-4031-8AA0-A68DB2BD51E9}"/>
              </a:ext>
            </a:extLst>
          </p:cNvPr>
          <p:cNvCxnSpPr/>
          <p:nvPr/>
        </p:nvCxnSpPr>
        <p:spPr>
          <a:xfrm>
            <a:off x="1184366" y="3429000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2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조건문이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845"/>
            <a:ext cx="10515600" cy="4200117"/>
          </a:xfrm>
        </p:spPr>
        <p:txBody>
          <a:bodyPr/>
          <a:lstStyle/>
          <a:p>
            <a:r>
              <a:rPr lang="ko-KR" altLang="en-US" dirty="0"/>
              <a:t>실생활에서 두 가지 중 하나를 선택하는 경우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3AFE7AF-F021-42BD-BCA0-7D000C2E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8085"/>
            <a:ext cx="6210300" cy="3267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F7CBB7-9C8F-45DE-AA76-6EC742FD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97" y="2850152"/>
            <a:ext cx="5527354" cy="35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CF14CA-96C9-492F-BD89-9E1DB8F4B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638"/>
            <a:ext cx="7809410" cy="21335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D8ADC53-588B-42BB-B76F-BD12B155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09" y="3429000"/>
            <a:ext cx="5695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2931" cy="4351338"/>
          </a:xfrm>
        </p:spPr>
        <p:txBody>
          <a:bodyPr/>
          <a:lstStyle/>
          <a:p>
            <a:r>
              <a:rPr lang="en-US" altLang="ko-KR" dirty="0"/>
              <a:t>‘if </a:t>
            </a:r>
            <a:r>
              <a:rPr lang="ko-KR" altLang="en-US" dirty="0"/>
              <a:t>조건식</a:t>
            </a:r>
            <a:r>
              <a:rPr lang="en-US" altLang="ko-KR" dirty="0"/>
              <a:t>’</a:t>
            </a:r>
            <a:r>
              <a:rPr lang="ko-KR" altLang="en-US" dirty="0"/>
              <a:t>에서 조건식이 참이라면 실행할 문장이 실행됨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거짓이라면 아무것도 실행하지 않고 프로그램을 종료함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740CAB-24C8-4A4F-A700-FBE25D13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3598229"/>
            <a:ext cx="563880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2B92E6-EB19-4018-A390-A95CC350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091" y="1006475"/>
            <a:ext cx="3286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참일 때 실행할 문장이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02B874-5EA6-48A4-9AED-4A42D9E6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2464510"/>
            <a:ext cx="5340804" cy="41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F1C52E5-1E45-4EF4-8AFF-AAA16B9C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163"/>
            <a:ext cx="5191530" cy="34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2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894299-CD70-4772-8FD6-C9E73C7A8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1" y="1398904"/>
            <a:ext cx="6671294" cy="51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거짓일 때 실행해야 할 문장이 따로 있을 때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07D213A-47F6-41CA-A90A-3A15D94D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8" y="2463299"/>
            <a:ext cx="10338412" cy="42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DE073E3-37C9-45C7-8ED7-0E2229D9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94" y="2029097"/>
            <a:ext cx="11399520" cy="471408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B5A7F9-51B3-4A5F-91ED-351BE3F3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800"/>
            <a:ext cx="4953000" cy="493462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142E8E8-A4CE-44E7-B81D-D0B2434B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95" y="406400"/>
            <a:ext cx="4667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9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숫자가 짝수인지 홀수 인지를 알아내는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540D2E0-083B-4B17-88BE-81A4F1C6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361049" cy="29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5FA9-151F-4FAF-97C4-77DA2304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9889E-77FA-479C-A85F-22E2F4A9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기본 제어구조 </a:t>
            </a:r>
            <a:r>
              <a:rPr lang="en-US" altLang="ko-KR" dirty="0"/>
              <a:t>3</a:t>
            </a:r>
            <a:r>
              <a:rPr lang="ko-KR" altLang="en-US" dirty="0"/>
              <a:t>가지에 대해서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연산자와 논리 연산자의 활용을 정확히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if</a:t>
            </a:r>
            <a:r>
              <a:rPr lang="ko-KR" altLang="en-US" dirty="0"/>
              <a:t>문을 사용한 코드를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if~else</a:t>
            </a:r>
            <a:r>
              <a:rPr lang="ko-KR" altLang="en-US" dirty="0"/>
              <a:t>문 및 </a:t>
            </a:r>
            <a:r>
              <a:rPr lang="en-US" altLang="ko-KR" dirty="0" err="1"/>
              <a:t>elif</a:t>
            </a:r>
            <a:r>
              <a:rPr lang="ko-KR" altLang="en-US" dirty="0"/>
              <a:t>문에 대한 활용 코드를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D4DF2B-E973-44EB-B36D-7AFC4CF8CDC5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36319D-F3CD-46DB-A212-8F97F8ED0D41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6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</a:t>
            </a:r>
            <a:r>
              <a:rPr lang="en-US" altLang="ko-KR" dirty="0"/>
              <a:t>, </a:t>
            </a:r>
            <a:r>
              <a:rPr lang="ko-KR" altLang="en-US" dirty="0"/>
              <a:t>홀수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D1B930-DF68-4586-8261-E0C4B067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372" y="2167323"/>
            <a:ext cx="8686800" cy="39814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3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A0D05C-A5A6-44C6-9277-BC6C481B6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45" y="2008504"/>
            <a:ext cx="7885711" cy="47186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9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7830" cy="4351338"/>
          </a:xfrm>
        </p:spPr>
        <p:txBody>
          <a:bodyPr/>
          <a:lstStyle/>
          <a:p>
            <a:r>
              <a:rPr lang="ko-KR" altLang="en-US" dirty="0"/>
              <a:t>조건을 검사하는 과정이 </a:t>
            </a:r>
            <a:r>
              <a:rPr lang="en-US" altLang="ko-KR" dirty="0"/>
              <a:t>2</a:t>
            </a:r>
            <a:r>
              <a:rPr lang="ko-KR" altLang="en-US" dirty="0"/>
              <a:t>번 이상인 경우</a:t>
            </a:r>
            <a:endParaRPr lang="en-US" altLang="ko-KR" dirty="0"/>
          </a:p>
          <a:p>
            <a:r>
              <a:rPr lang="ko-KR" altLang="en-US" dirty="0"/>
              <a:t>서울에 사는 학생 중에서 </a:t>
            </a:r>
            <a:r>
              <a:rPr lang="en-US" altLang="ko-KR" dirty="0"/>
              <a:t>25</a:t>
            </a:r>
            <a:r>
              <a:rPr lang="ko-KR" altLang="en-US" dirty="0"/>
              <a:t>세 이상인 학생이 몇 명인지를 구하는 경우</a:t>
            </a:r>
            <a:endParaRPr lang="en-US" altLang="ko-KR" dirty="0"/>
          </a:p>
          <a:p>
            <a:pPr lvl="1"/>
            <a:r>
              <a:rPr lang="ko-KR" altLang="en-US" dirty="0"/>
              <a:t>우선 학생의 주소가 서울인지 아닌지를 확인해야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주소가 서울인 학생 중에서 </a:t>
            </a:r>
            <a:r>
              <a:rPr lang="en-US" altLang="ko-KR" dirty="0"/>
              <a:t>25</a:t>
            </a:r>
            <a:r>
              <a:rPr lang="ko-KR" altLang="en-US" dirty="0"/>
              <a:t>세 이상인지를 구별해야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8C1A075-03F4-46CC-950E-43CD9C4D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30" y="531223"/>
            <a:ext cx="6130831" cy="5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입력한 값이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00B0F0"/>
                </a:solidFill>
              </a:rPr>
              <a:t>100 </a:t>
            </a:r>
            <a:r>
              <a:rPr lang="ko-KR" altLang="en-US" dirty="0">
                <a:solidFill>
                  <a:srgbClr val="00B0F0"/>
                </a:solidFill>
              </a:rPr>
              <a:t>보다 작다</a:t>
            </a:r>
            <a:r>
              <a:rPr lang="ko-KR" altLang="en-US" dirty="0"/>
              <a:t>‘</a:t>
            </a:r>
            <a:r>
              <a:rPr lang="en-US" altLang="ko-KR" dirty="0"/>
              <a:t>, ‘</a:t>
            </a:r>
            <a:r>
              <a:rPr lang="en-US" altLang="ko-KR" dirty="0">
                <a:solidFill>
                  <a:srgbClr val="00B050"/>
                </a:solidFill>
              </a:rPr>
              <a:t>100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1000</a:t>
            </a:r>
            <a:r>
              <a:rPr lang="ko-KR" altLang="en-US" dirty="0">
                <a:solidFill>
                  <a:srgbClr val="00B050"/>
                </a:solidFill>
              </a:rPr>
              <a:t>사이다</a:t>
            </a:r>
            <a:r>
              <a:rPr lang="en-US" altLang="ko-KR" dirty="0"/>
              <a:t>.’, ‘</a:t>
            </a:r>
            <a:r>
              <a:rPr lang="en-US" altLang="ko-KR" dirty="0">
                <a:solidFill>
                  <a:srgbClr val="FFC000"/>
                </a:solidFill>
              </a:rPr>
              <a:t>1000</a:t>
            </a:r>
            <a:r>
              <a:rPr lang="ko-KR" altLang="en-US" dirty="0">
                <a:solidFill>
                  <a:srgbClr val="FFC000"/>
                </a:solidFill>
              </a:rPr>
              <a:t>보다 </a:t>
            </a:r>
            <a:r>
              <a:rPr lang="ko-KR" altLang="en-US" dirty="0" err="1">
                <a:solidFill>
                  <a:srgbClr val="FFC000"/>
                </a:solidFill>
              </a:rPr>
              <a:t>크다</a:t>
            </a:r>
            <a:r>
              <a:rPr lang="ko-KR" altLang="en-US" dirty="0" err="1"/>
              <a:t>＇로</a:t>
            </a:r>
            <a:r>
              <a:rPr lang="ko-KR" altLang="en-US" dirty="0"/>
              <a:t> 구분하는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4C89FF-94DF-45DF-8E21-32D84977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31" y="3428999"/>
            <a:ext cx="6824846" cy="25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2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- 1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0A6622-ADBF-4249-B3E0-291B909FF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640" y="1953418"/>
            <a:ext cx="9397310" cy="46128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학점을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</a:t>
            </a:r>
            <a:r>
              <a:rPr lang="ko-KR" altLang="en-US" dirty="0"/>
              <a:t>점 이상은 </a:t>
            </a:r>
            <a:r>
              <a:rPr lang="en-US" altLang="ko-KR" dirty="0"/>
              <a:t>B, 70</a:t>
            </a:r>
            <a:r>
              <a:rPr lang="ko-KR" altLang="en-US" dirty="0"/>
              <a:t>점 이상은 </a:t>
            </a:r>
            <a:r>
              <a:rPr lang="en-US" altLang="ko-KR" dirty="0"/>
              <a:t>C, 60</a:t>
            </a:r>
            <a:r>
              <a:rPr lang="ko-KR" altLang="en-US" dirty="0"/>
              <a:t>점 이상은 </a:t>
            </a:r>
            <a:r>
              <a:rPr lang="en-US" altLang="ko-KR" dirty="0"/>
              <a:t>D, </a:t>
            </a:r>
            <a:r>
              <a:rPr lang="ko-KR" altLang="en-US" dirty="0"/>
              <a:t>그 외에는 </a:t>
            </a:r>
            <a:r>
              <a:rPr lang="en-US" altLang="ko-KR" dirty="0"/>
              <a:t>F</a:t>
            </a:r>
            <a:r>
              <a:rPr lang="ko-KR" altLang="en-US" dirty="0"/>
              <a:t>로 처리하는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C6DA09-1A9F-4744-B6F8-435BC991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978904"/>
            <a:ext cx="5041982" cy="3513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A3B2B3-6F4C-416F-A66F-B36F30F1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14" y="3235234"/>
            <a:ext cx="5349521" cy="30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- 2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050C286-DE49-4C10-8B37-AFFD70A23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43" y="206685"/>
            <a:ext cx="7559022" cy="66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1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E3E220-768F-4380-98F1-14FEDAC5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1" y="1825625"/>
            <a:ext cx="9162659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C1EBA6-50C5-4CB3-A2D8-A53214D1DC83}"/>
              </a:ext>
            </a:extLst>
          </p:cNvPr>
          <p:cNvSpPr/>
          <p:nvPr/>
        </p:nvSpPr>
        <p:spPr>
          <a:xfrm>
            <a:off x="2029099" y="1843043"/>
            <a:ext cx="129387" cy="27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 안에 다시 </a:t>
            </a:r>
            <a:r>
              <a:rPr lang="en-US" altLang="ko-KR" dirty="0" err="1"/>
              <a:t>if~else</a:t>
            </a:r>
            <a:r>
              <a:rPr lang="ko-KR" altLang="en-US" dirty="0"/>
              <a:t>문을 사용하면 복잡해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중첩 </a:t>
            </a:r>
            <a:r>
              <a:rPr lang="en-US" altLang="ko-KR" dirty="0"/>
              <a:t>if</a:t>
            </a:r>
            <a:r>
              <a:rPr lang="ko-KR" altLang="en-US" dirty="0"/>
              <a:t>문을 사용할 때는 중간의 </a:t>
            </a:r>
            <a:r>
              <a:rPr lang="en-US" altLang="ko-KR" dirty="0" err="1"/>
              <a:t>if~else</a:t>
            </a:r>
            <a:r>
              <a:rPr lang="ko-KR" altLang="en-US" dirty="0"/>
              <a:t>문을 </a:t>
            </a:r>
            <a:r>
              <a:rPr lang="en-US" altLang="ko-KR" dirty="0" err="1"/>
              <a:t>elif</a:t>
            </a:r>
            <a:r>
              <a:rPr lang="ko-KR" altLang="en-US" dirty="0"/>
              <a:t>문으로 줄여서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if~elif~else</a:t>
            </a:r>
            <a:r>
              <a:rPr lang="ko-KR" altLang="en-US" dirty="0"/>
              <a:t>문을 사용하면 더 짧고 깔끔하게 표현할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1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8F30EE-26A6-4C16-81F1-AFBBE5E1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585" y="148635"/>
            <a:ext cx="9596829" cy="65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7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DAE1FB-1259-426D-87B4-8E415794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78" y="1340719"/>
            <a:ext cx="8934981" cy="54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3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BA167-CA41-4DE9-AEFC-0D857595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764"/>
            <a:ext cx="10692539" cy="42766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8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랜덤한</a:t>
            </a:r>
            <a:r>
              <a:rPr lang="ko-KR" altLang="en-US" dirty="0"/>
              <a:t> 값 추출하기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959350-512D-49A3-BD10-00271005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" y="1978342"/>
            <a:ext cx="2427375" cy="1071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35837D-2D94-4061-9BCA-874A305C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" y="3280426"/>
            <a:ext cx="3890419" cy="1035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71B838-5768-4260-93BB-FE905740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98" y="4608637"/>
            <a:ext cx="8722967" cy="11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46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PC</a:t>
            </a:r>
            <a:r>
              <a:rPr lang="ko-KR" altLang="en-US" dirty="0"/>
              <a:t>방 나이 제한 검사하기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방은 밤 </a:t>
            </a:r>
            <a:r>
              <a:rPr lang="en-US" altLang="ko-KR" dirty="0"/>
              <a:t>10</a:t>
            </a:r>
            <a:r>
              <a:rPr lang="ko-KR" altLang="en-US" dirty="0"/>
              <a:t>시가 넘으면 청소년은 출입할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밤 </a:t>
            </a:r>
            <a:r>
              <a:rPr lang="en-US" altLang="ko-KR" dirty="0"/>
              <a:t>10</a:t>
            </a:r>
            <a:r>
              <a:rPr lang="ko-KR" altLang="en-US" dirty="0"/>
              <a:t>시에 나이를 입력하고 출입 가능 여부를 체크하는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21F0FE9-9092-49F0-80C5-88F46222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0" y="4170861"/>
            <a:ext cx="4978175" cy="2212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F12FB3-9FE8-4CA5-AF11-924D8A12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457" y="3905522"/>
            <a:ext cx="4401343" cy="24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CB1037-F60A-4129-BB1C-C2976A8A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99" y="1947545"/>
            <a:ext cx="7695961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4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가위바위보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BF432A4-B5AA-4135-ACBC-5373AE5A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9181"/>
            <a:ext cx="3812177" cy="4291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4A0C13-B8B4-4F91-A947-F7C78E1C0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02"/>
          <a:stretch/>
        </p:blipFill>
        <p:spPr>
          <a:xfrm>
            <a:off x="5138058" y="1643061"/>
            <a:ext cx="5590901" cy="2389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6DB757-0E03-4898-9E92-C85540C59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5207729" y="4252913"/>
            <a:ext cx="5782488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2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6283B28-630E-475C-9664-D8B65E921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397" y="261255"/>
            <a:ext cx="8577934" cy="6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9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사춘기 거북이를 지도하기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7CFD43-7422-4DBB-99CE-475CC54B6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9429"/>
            <a:ext cx="11075111" cy="459811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9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사춘기 거북이를 지도하기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7EBA66-6D05-4613-BE84-C0E5CD08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98763"/>
            <a:ext cx="6082491" cy="44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88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0A28D1-5516-4B53-AECE-64182390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30" y="1456020"/>
            <a:ext cx="9387829" cy="52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4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구조의 예시 </a:t>
            </a:r>
            <a:endParaRPr lang="en-US" altLang="ko-KR" dirty="0"/>
          </a:p>
          <a:p>
            <a:r>
              <a:rPr lang="ko-KR" altLang="en-US" dirty="0"/>
              <a:t>마트에서 장보기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4C599F4-E167-4A1B-81C1-CC71A43B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4" y="177800"/>
            <a:ext cx="5279568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6AAEB8C-0F5C-49D1-821A-A3F9A07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83" y="1524000"/>
            <a:ext cx="9166179" cy="52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885A66-90B7-45AC-9FEC-D28D1E6C3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805" y="1921418"/>
            <a:ext cx="7128624" cy="480589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7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94B1-2FB2-4773-A2B0-A65A229D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CBE8C1-02EA-484E-952A-741E4356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02"/>
          <a:stretch/>
        </p:blipFill>
        <p:spPr>
          <a:xfrm>
            <a:off x="7392761" y="484142"/>
            <a:ext cx="3789040" cy="6073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454F3-4343-4379-81D4-8F66FCE5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4" y="2616109"/>
            <a:ext cx="584522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0CF896D-BF0B-4C0E-8860-75E3593D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22" y="115524"/>
            <a:ext cx="57816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1B95-1C46-4B59-BD69-2EEEE5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864CBF-DD70-4907-96CE-08CDBF23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57" y="2245427"/>
            <a:ext cx="10254343" cy="38941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FFE542-695F-433C-AC7F-9E7C15F67824}"/>
              </a:ext>
            </a:extLst>
          </p:cNvPr>
          <p:cNvCxnSpPr>
            <a:cxnSpLocks/>
          </p:cNvCxnSpPr>
          <p:nvPr/>
        </p:nvCxnSpPr>
        <p:spPr>
          <a:xfrm>
            <a:off x="714102" y="261255"/>
            <a:ext cx="0" cy="183750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C24DC1-84A3-40C2-B1E0-28726CF2EF16}"/>
              </a:ext>
            </a:extLst>
          </p:cNvPr>
          <p:cNvCxnSpPr/>
          <p:nvPr/>
        </p:nvCxnSpPr>
        <p:spPr>
          <a:xfrm>
            <a:off x="522514" y="1748244"/>
            <a:ext cx="987552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400</Words>
  <Application>Microsoft Office PowerPoint</Application>
  <PresentationFormat>와이드스크린</PresentationFormat>
  <Paragraphs>74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5. 조건문</vt:lpstr>
      <vt:lpstr>학습 목표</vt:lpstr>
      <vt:lpstr>기본 제어 구조</vt:lpstr>
      <vt:lpstr>기본 제어 구조</vt:lpstr>
      <vt:lpstr>기본 제어 구조</vt:lpstr>
      <vt:lpstr>기본 제어 구조</vt:lpstr>
      <vt:lpstr>기본 제어 구조</vt:lpstr>
      <vt:lpstr>기본 제어 구조</vt:lpstr>
      <vt:lpstr>확인문제</vt:lpstr>
      <vt:lpstr>조건문이 필요한 이유</vt:lpstr>
      <vt:lpstr>조건문 : if문</vt:lpstr>
      <vt:lpstr>조건문 : if문</vt:lpstr>
      <vt:lpstr>조건문 : if문</vt:lpstr>
      <vt:lpstr>조건문 : if문</vt:lpstr>
      <vt:lpstr>확인문제</vt:lpstr>
      <vt:lpstr>조건문 : if~else문</vt:lpstr>
      <vt:lpstr>조건문 : if~else문</vt:lpstr>
      <vt:lpstr>조건문 : if~else문</vt:lpstr>
      <vt:lpstr>조건문 : if~else문</vt:lpstr>
      <vt:lpstr>짝수, 홀수 : 소스코드</vt:lpstr>
      <vt:lpstr>확인 문제</vt:lpstr>
      <vt:lpstr>중첩 if문</vt:lpstr>
      <vt:lpstr>형성평가 - 1</vt:lpstr>
      <vt:lpstr>형성평가 - 1 : 소스코드</vt:lpstr>
      <vt:lpstr>형성평가  - 2</vt:lpstr>
      <vt:lpstr>형성평가 - 2 : 소스코드</vt:lpstr>
      <vt:lpstr>확인문제</vt:lpstr>
      <vt:lpstr>elif문</vt:lpstr>
      <vt:lpstr>PowerPoint 프레젠테이션</vt:lpstr>
      <vt:lpstr>확인문제</vt:lpstr>
      <vt:lpstr>랜덤한 값 추출하기</vt:lpstr>
      <vt:lpstr>형성평가 : PC방 나이 제한 검사하기</vt:lpstr>
      <vt:lpstr>형성평가 : 소스코드</vt:lpstr>
      <vt:lpstr>형성평가 : 가위바위보 게임</vt:lpstr>
      <vt:lpstr>형성평가 : 소스코드</vt:lpstr>
      <vt:lpstr>[실전예제] 사춘기 거북이를 지도하기</vt:lpstr>
      <vt:lpstr>[실전예제] 사춘기 거북이를 지도하기</vt:lpstr>
      <vt:lpstr>[실전예제] 소스코드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조건문</dc:title>
  <dc:creator>ITNSA</dc:creator>
  <cp:lastModifiedBy>ITNSA</cp:lastModifiedBy>
  <cp:revision>17</cp:revision>
  <dcterms:created xsi:type="dcterms:W3CDTF">2022-07-20T06:58:27Z</dcterms:created>
  <dcterms:modified xsi:type="dcterms:W3CDTF">2022-07-21T01:08:18Z</dcterms:modified>
</cp:coreProperties>
</file>