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6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6" r:id="rId30"/>
    <p:sldId id="292" r:id="rId31"/>
    <p:sldId id="293" r:id="rId32"/>
    <p:sldId id="298" r:id="rId33"/>
    <p:sldId id="294" r:id="rId34"/>
    <p:sldId id="295" r:id="rId35"/>
    <p:sldId id="297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38183-7393-492E-90C7-01F942BF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48FBE-6AEB-4550-B74C-DB685CC6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1A8D1-2E9D-4209-A0B9-38388DFF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B015C-3ACD-4CF2-B644-D926CA96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7D8DC-ED21-4218-9FDD-D058522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7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8F51-66A7-4EC3-9E49-1E11959C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4C3AA-C2FB-43B2-955F-574026EC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8B723-9722-47E3-AA2B-AA124E8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4D717-231B-4042-BD48-77032A76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BE28-F7D7-4537-9C66-BAC95ECB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7EB511-9EE6-4930-AC8E-3DA04F410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5121D-1021-4F8D-BCAE-DEBDFA418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A029-9BEC-407A-A5E1-D84315B7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6D86B-F50C-40DE-9243-61694284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9EC71-6486-4077-A192-0B05520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8FD4-F331-4E27-AB15-69CB74B6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39BAA-6734-45F5-BF4F-C71DDB32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A5FD4-6452-419A-9885-D6B8A16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A400C-3625-4684-B34F-2E8FACE3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1865-294C-41CC-AFA9-FEB96E83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85B0B-A7B0-4580-B45E-A2B3069E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5EBB8-3B95-4F6E-93AD-B625D98C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9BAB-53E4-4E93-880B-B0E66BE3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EDB50-64AA-4297-A044-0B2A7B26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59751-603F-40D8-9305-77D04823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D8F3-4DDF-44A8-8450-55646B9B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602E4-74AD-4E5D-853D-E6C0850D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2B50E-DA86-4062-AAB2-9510BFAD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AC0DE-D88F-4E65-BE75-FBA961C2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81964-9C07-45AF-9150-A320909A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FA2E7-ADAB-482B-A1E4-C9EB8F5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917C-3E90-406D-9ABA-1B19C8FC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7390F-491D-49E0-BE3E-578B5479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AB07B-4BD3-4D56-A1ED-6D799F5B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C9328-1371-4E96-B746-C2CB8954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823B48-C4B9-4F8D-AD8A-5FCB8BE84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76156-A614-4BC3-BA90-C48BD9C9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23C9F0-79FA-42B4-B4F3-9C53A21B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8832F-7177-4E8F-BCC6-87281C60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87C1-0A3D-43E2-81E1-A71149AC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F32294-E3E5-4D52-B49C-85613F0C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39B13-26E7-4F6B-8FAC-D860801E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2C6D0-EED0-4A62-B885-2972E2F3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9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AC71D-B6A7-4830-9EDB-4B4BA3EE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236EA-C7F2-4A90-BF62-05E6F5F0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1D40F-9487-4AC4-A0B1-95C2C8B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33C4-F8FE-4EFB-BF22-DD3E01D8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19802-3A0D-4ADD-BFBF-367F80B4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7CE04-306C-4CCD-8F6E-A687100C6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22686-7EB9-4C20-A2E6-8A4270C6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2EE42-D987-454E-B4B1-DDE01F09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97960-4923-4604-AB4B-AA43BEE0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978D-52CA-4D57-ABEC-D55CEBA9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44334-E8CD-4D1A-ACA3-E1D5F2B21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DA555-3CFE-42B0-95DB-635946FA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64322-7108-417F-B61B-25070331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D4B5C-1626-4801-8DBA-3982C79D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59574-A479-4B98-99E3-4E5BE351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2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BF443-895F-4AC0-B1AB-D8622411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74002-4379-4E22-B0B8-66AF0E2A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88F9F-CC37-45AB-B608-449D5F912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1930-1E8A-4B9A-A3A5-8649D7618BF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DA76A-BD8E-4960-A1F7-05BD31E14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87A89-E854-4787-B721-63417FF86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441-FF05-4018-A2B9-9231D26F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9464" y="1149504"/>
            <a:ext cx="7838535" cy="2387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데이터형과 문자열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101B7-D23E-4BAE-A78E-5B9D70922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93420"/>
            <a:ext cx="5817075" cy="270226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</a:rPr>
              <a:t>01 </a:t>
            </a:r>
            <a:r>
              <a:rPr lang="ko-KR" altLang="en-US" dirty="0" err="1">
                <a:solidFill>
                  <a:srgbClr val="FF0000"/>
                </a:solidFill>
              </a:rPr>
              <a:t>데이터형이란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algn="l"/>
            <a:r>
              <a:rPr lang="en-US" altLang="ko-KR" dirty="0"/>
              <a:t>02 </a:t>
            </a:r>
            <a:r>
              <a:rPr lang="ko-KR" altLang="en-US" dirty="0"/>
              <a:t>데이터형의 종류</a:t>
            </a:r>
            <a:endParaRPr lang="en-US" altLang="ko-KR" dirty="0"/>
          </a:p>
          <a:p>
            <a:pPr algn="l"/>
            <a:r>
              <a:rPr lang="en-US" altLang="ko-KR" dirty="0"/>
              <a:t>03. </a:t>
            </a:r>
            <a:r>
              <a:rPr lang="ko-KR" altLang="en-US" dirty="0"/>
              <a:t>문자열 알아보기</a:t>
            </a:r>
            <a:endParaRPr lang="en-US" altLang="ko-KR" dirty="0"/>
          </a:p>
          <a:p>
            <a:pPr algn="l"/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모험을 떠나는 거북이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8A01B-5B42-49BD-894C-8E0A5231891C}"/>
              </a:ext>
            </a:extLst>
          </p:cNvPr>
          <p:cNvCxnSpPr>
            <a:cxnSpLocks/>
          </p:cNvCxnSpPr>
          <p:nvPr/>
        </p:nvCxnSpPr>
        <p:spPr>
          <a:xfrm>
            <a:off x="2679405" y="2098158"/>
            <a:ext cx="0" cy="1786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07B98A-BEEE-491D-84E7-AC0C4864DF9B}"/>
              </a:ext>
            </a:extLst>
          </p:cNvPr>
          <p:cNvCxnSpPr/>
          <p:nvPr/>
        </p:nvCxnSpPr>
        <p:spPr>
          <a:xfrm>
            <a:off x="1864242" y="3537104"/>
            <a:ext cx="94984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1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데이터 형식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EE0EC-6896-4803-A029-13D2DD83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4" y="1263092"/>
            <a:ext cx="9504135" cy="55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데이터 형식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만 저장할 수 있는 데이터 형식</a:t>
            </a:r>
            <a:endParaRPr lang="en-US" altLang="ko-KR" dirty="0"/>
          </a:p>
          <a:p>
            <a:r>
              <a:rPr lang="ko-KR" altLang="en-US" dirty="0" err="1"/>
              <a:t>논리형이라고도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B9B8B-7CBF-4BFA-B02E-2A4BB649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8" y="2949575"/>
            <a:ext cx="5372100" cy="3543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5C25BB-63C0-473F-9C2C-533B00EE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87" y="2949575"/>
            <a:ext cx="4181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3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44434B9-7168-4FEB-98BD-A4782715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320"/>
            <a:ext cx="7708870" cy="35711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EFD9A31-F4D7-497E-A7A9-11473329F5D9}"/>
              </a:ext>
            </a:extLst>
          </p:cNvPr>
          <p:cNvSpPr/>
          <p:nvPr/>
        </p:nvSpPr>
        <p:spPr>
          <a:xfrm>
            <a:off x="1388853" y="3795623"/>
            <a:ext cx="405441" cy="474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2F575-DBDF-44E6-B714-CB08FA6661CA}"/>
              </a:ext>
            </a:extLst>
          </p:cNvPr>
          <p:cNvSpPr/>
          <p:nvPr/>
        </p:nvSpPr>
        <p:spPr>
          <a:xfrm>
            <a:off x="1388853" y="5061326"/>
            <a:ext cx="405441" cy="474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0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CDC34FC-B05E-4B91-9A37-D0C7AB4D2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55" y="1866436"/>
            <a:ext cx="7987698" cy="423774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4FCDD8E-4CFA-4C36-B0E5-2A7B9D1D6A13}"/>
              </a:ext>
            </a:extLst>
          </p:cNvPr>
          <p:cNvSpPr/>
          <p:nvPr/>
        </p:nvSpPr>
        <p:spPr>
          <a:xfrm>
            <a:off x="1656271" y="4554748"/>
            <a:ext cx="405441" cy="474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6576A8-2532-4F23-8816-8A3BDE56AD57}"/>
              </a:ext>
            </a:extLst>
          </p:cNvPr>
          <p:cNvSpPr/>
          <p:nvPr/>
        </p:nvSpPr>
        <p:spPr>
          <a:xfrm>
            <a:off x="1656271" y="5298552"/>
            <a:ext cx="405441" cy="474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04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FEC1041-D555-4957-8E60-B29066D9B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58" y="2010117"/>
            <a:ext cx="11469919" cy="28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2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큰따옴표 또는 작은따옴표로 묶어서 표현</a:t>
            </a:r>
            <a:endParaRPr lang="en-US" altLang="ko-KR" dirty="0"/>
          </a:p>
          <a:p>
            <a:r>
              <a:rPr lang="ko-KR" altLang="en-US" dirty="0"/>
              <a:t>문자열은 </a:t>
            </a:r>
            <a:r>
              <a:rPr lang="en-US" altLang="ko-KR" dirty="0"/>
              <a:t>0</a:t>
            </a:r>
            <a:r>
              <a:rPr lang="ko-KR" altLang="en-US" dirty="0"/>
              <a:t>개의 글자부터 여러 개의 글자까지 모두 문자열로 취급함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C8EDBE-8D21-4B2B-AA15-CFBE4F5C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32" y="2885011"/>
            <a:ext cx="5972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7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 활용하기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039FCA9-0315-420A-A46B-CA8DCB3EB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639"/>
          <a:stretch/>
        </p:blipFill>
        <p:spPr>
          <a:xfrm>
            <a:off x="1322757" y="2190320"/>
            <a:ext cx="9135666" cy="27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6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 활용하기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039FCA9-0315-420A-A46B-CA8DCB3EB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79"/>
          <a:stretch/>
        </p:blipFill>
        <p:spPr>
          <a:xfrm>
            <a:off x="925941" y="1763619"/>
            <a:ext cx="8337826" cy="47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7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 활용하기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454C10B-2B42-495D-841E-F83199D59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3436"/>
            <a:ext cx="10307124" cy="51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문자 활용하기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3A520C2-4BFD-45D4-A995-03057A9A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250"/>
            <a:ext cx="9918106" cy="1709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81323-2150-44D8-8132-772C6BEC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6" y="4107432"/>
            <a:ext cx="4638675" cy="2076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385F78-694D-4B1D-906C-F4D6E572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331" y="3429000"/>
            <a:ext cx="23145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89AF8-DE8B-4EB6-9D01-0B17843F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0DDD5-B3C4-4C72-880D-7D5DDDE1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파이썬의</a:t>
            </a:r>
            <a:r>
              <a:rPr lang="ko-KR" altLang="en-US" dirty="0">
                <a:solidFill>
                  <a:srgbClr val="FF0000"/>
                </a:solidFill>
              </a:rPr>
              <a:t> 데이터 형식을 이해합니다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데이터형을 활용한 응용 프로그램을 작성합니다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문자열에 대해 이해하고</a:t>
            </a:r>
            <a:r>
              <a:rPr lang="en-US" altLang="ko-KR" dirty="0"/>
              <a:t>, </a:t>
            </a:r>
            <a:r>
              <a:rPr lang="ko-KR" altLang="en-US" dirty="0"/>
              <a:t>응용 방법을 학습합니다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문자열 함수의 종류와 그 활용법을 익힙니다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B4C1A4-BB04-4631-8726-09A3E45C73B1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563569-FF3F-42C5-82EB-88BA7945485B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81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연결하기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613F981-7EB2-4BFD-A851-2B076656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74" y="1690689"/>
            <a:ext cx="8647758" cy="49085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242C90-290A-49E8-95F0-B138708B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39" y="365124"/>
            <a:ext cx="5138264" cy="10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7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연결하기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숫자는 데이터형이 다르기 때문에 더할 수 없음</a:t>
            </a:r>
            <a:endParaRPr lang="en-US" altLang="ko-KR" dirty="0"/>
          </a:p>
          <a:p>
            <a:r>
              <a:rPr lang="ko-KR" altLang="en-US" dirty="0" err="1"/>
              <a:t>문자열끼리의</a:t>
            </a:r>
            <a:r>
              <a:rPr lang="ko-KR" altLang="en-US" dirty="0"/>
              <a:t> 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나눗셈도 모두 오류 발생함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문자열에 숫자를 곱하는 것은 가능함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268C6-5F17-4903-996E-E7E62712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80" y="3007204"/>
            <a:ext cx="5838825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72782C-801F-4394-A3D1-5AA8887A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35" y="5427812"/>
            <a:ext cx="445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1060B33-4B91-478C-A4FC-F22AD4516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631" y="1942904"/>
            <a:ext cx="10448654" cy="43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3BB2AE-F614-4F8E-B13D-B13F1D98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290" y="1942906"/>
            <a:ext cx="10349420" cy="38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관련된 유용한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F21FE14-0220-4424-8CAD-7BDF973D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173" y="1690688"/>
            <a:ext cx="10538415" cy="46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형성평가 </a:t>
            </a:r>
            <a:r>
              <a:rPr lang="en-US" altLang="ko-KR" sz="3200" dirty="0"/>
              <a:t>: </a:t>
            </a:r>
            <a:r>
              <a:rPr lang="ko-KR" altLang="en-US" sz="3200" dirty="0"/>
              <a:t>두 문자열을 </a:t>
            </a:r>
            <a:r>
              <a:rPr lang="ko-KR" altLang="en-US" sz="3200" dirty="0" err="1"/>
              <a:t>입력받고</a:t>
            </a:r>
            <a:r>
              <a:rPr lang="ko-KR" altLang="en-US" sz="3200" dirty="0"/>
              <a:t> 두 문자열의 길이 차이를 체크하기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3FEBADD-4D2F-46DF-977E-201492EB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670" y="2321559"/>
            <a:ext cx="10693199" cy="33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1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CE37B83-144F-4963-931F-8DB0B606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23" y="1851505"/>
            <a:ext cx="9846501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6BCA8B-465C-4B8D-8BBE-ABA4BFD6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82" y="204308"/>
            <a:ext cx="4986642" cy="14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3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관련된 유용한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25408D8-A2A8-4A7E-A1EF-32A91C9A1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47" y="2190966"/>
            <a:ext cx="7524750" cy="3660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10C888-EF92-4C61-8BAB-DB468930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97" y="1877502"/>
            <a:ext cx="4295775" cy="36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관련된 유용한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영문을 제외한 한글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기호 등은 </a:t>
            </a:r>
            <a:r>
              <a:rPr lang="en-US" altLang="ko-KR" dirty="0"/>
              <a:t>upper(), lower() </a:t>
            </a:r>
            <a:r>
              <a:rPr lang="ko-KR" altLang="en-US" dirty="0"/>
              <a:t>함수의 영향을 받지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61187-5D5A-4021-AD27-7197B624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64" y="3006725"/>
            <a:ext cx="8372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3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관련된 유용한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E1AD01E-C8F7-4F00-9246-797DD6E57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061" y="1842877"/>
            <a:ext cx="8728504" cy="48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데이터형의 개념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변수나 상수의 종류를 의미함</a:t>
            </a:r>
            <a:endParaRPr lang="en-US" altLang="ko-KR" dirty="0"/>
          </a:p>
          <a:p>
            <a:r>
              <a:rPr lang="ko-KR" altLang="en-US" dirty="0"/>
              <a:t>그릇의 용도에 따라 국그릇</a:t>
            </a:r>
            <a:r>
              <a:rPr lang="en-US" altLang="ko-KR" dirty="0"/>
              <a:t>, </a:t>
            </a:r>
            <a:r>
              <a:rPr lang="ko-KR" altLang="en-US" dirty="0"/>
              <a:t>밥그릇이 있듯이 변수의 종류도 다양함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가지 기본 데이터형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95CDA7-D734-4C06-8B11-91590E41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58" y="3425077"/>
            <a:ext cx="7053980" cy="33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관련된 유용한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count()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C7C1E4-62EC-4F0B-9CEC-050973C6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8" y="2753772"/>
            <a:ext cx="10553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4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관련된 유용한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FE2F5-A68F-4D63-99D2-9E8C35FB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04" y="1825625"/>
            <a:ext cx="7466162" cy="45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0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관련된 유용한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DB64DA3-AC84-499B-8C08-A0C32EDD0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46" y="1690688"/>
            <a:ext cx="7614376" cy="51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25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위치에 접근하기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8C4EFCF-FACD-4742-8C6E-53F288A30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33" y="1825625"/>
            <a:ext cx="94437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3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위치에 접근하기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3804EEA-1C29-43A8-9FB9-70E528384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372519"/>
            <a:ext cx="10077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C791BF5-E0B5-4851-8E19-3BEC42F22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2367756"/>
            <a:ext cx="9248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54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ACEFDBB-EC61-4CDE-A271-BC46727F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1559"/>
            <a:ext cx="10276845" cy="25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0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위치에 접근하기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리스트와 문자열은 상당히 비슷한 점이 많은데</a:t>
            </a:r>
            <a:r>
              <a:rPr lang="en-US" altLang="ko-KR" dirty="0"/>
              <a:t>, </a:t>
            </a:r>
            <a:r>
              <a:rPr lang="ko-KR" altLang="en-US" dirty="0"/>
              <a:t>리스트는 여러 개의 값을 하나로 묶어 놓은 꾸러미로 생각할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B8CAB2-A648-4FE1-9B98-778E507E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25" y="2885011"/>
            <a:ext cx="3000375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350B4D-87F6-4E17-8493-D6B5B6F7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22" y="3627438"/>
            <a:ext cx="4505325" cy="1781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0284B0-A4BC-4A5A-85B0-A82C8FA6D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22" y="5493815"/>
            <a:ext cx="6372225" cy="1247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E6FC2-37F8-4596-9B68-10F256D57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622" y="5979590"/>
            <a:ext cx="2114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3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형성평가 </a:t>
            </a:r>
            <a:r>
              <a:rPr lang="en-US" altLang="ko-KR" sz="3600" dirty="0"/>
              <a:t>: </a:t>
            </a:r>
            <a:r>
              <a:rPr lang="ko-KR" altLang="en-US" sz="3600" dirty="0"/>
              <a:t>문자열을 꺼꾸로 출력하는 프로그램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“</a:t>
            </a:r>
            <a:r>
              <a:rPr lang="ko-KR" altLang="en-US" dirty="0" err="1"/>
              <a:t>트와이스＂를</a:t>
            </a:r>
            <a:r>
              <a:rPr lang="ko-KR" altLang="en-US" dirty="0"/>
              <a:t> 거꾸로 뒤집어서 출력하는 프로그램을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0176A-1F42-4F98-B839-5BB9D8F7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56" y="2885011"/>
            <a:ext cx="6088811" cy="2315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174F3-4FAC-42DD-ADF4-643471A5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45" y="2753772"/>
            <a:ext cx="4767331" cy="28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2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1BCD27F-5AE5-4E8E-AF10-D835BE33F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22" y="1937768"/>
            <a:ext cx="7634700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D3DB60-0132-4003-89CC-13EAC008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258" y="1937768"/>
            <a:ext cx="3700420" cy="11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데이터형 확인하기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B613ED6-F536-4D76-9938-2575B606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79" y="1690687"/>
            <a:ext cx="10170539" cy="50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17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대소문자 변환 프로그램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변환하는 프로그램을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791378-E860-4549-854D-052F8A4F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0" y="2885011"/>
            <a:ext cx="8296275" cy="3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86E6513-8CF4-4424-906F-32720041D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2" y="1690688"/>
            <a:ext cx="5408758" cy="4977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0966FC-4710-4B4F-84E0-224E7A87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13" y="2141062"/>
            <a:ext cx="4648690" cy="12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9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실전예제</a:t>
            </a:r>
            <a:r>
              <a:rPr lang="en-US" altLang="ko-KR" dirty="0"/>
              <a:t> : </a:t>
            </a:r>
            <a:r>
              <a:rPr lang="ko-KR" altLang="en-US" dirty="0"/>
              <a:t>모험을 떠나는 거북이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8A5C6AB-CAAE-45DB-8BF9-B4256E312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97" y="1868637"/>
            <a:ext cx="7021366" cy="132555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15C8E12-BAEC-49E7-9192-B542A2BA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51" y="0"/>
            <a:ext cx="2154038" cy="153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19C709-A97C-4F37-8174-02453D2A4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764" y="2055813"/>
            <a:ext cx="4330460" cy="4483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51AEC7-D450-478E-B9A2-B8A4C1801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37" y="3372142"/>
            <a:ext cx="3752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실전예제</a:t>
            </a:r>
            <a:r>
              <a:rPr lang="en-US" altLang="ko-KR" dirty="0"/>
              <a:t> :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8FDFCDA-B90C-4665-ACD7-D1EFED19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69" y="1846058"/>
            <a:ext cx="6510517" cy="48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1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5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데이터형 확인하기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60648E4-6295-47FF-B2D9-E67C47915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78" y="1602578"/>
            <a:ext cx="9213009" cy="51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데이터 형식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87ADE-0BBA-4213-9E40-758BE3FC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84" y="1439032"/>
            <a:ext cx="9296194" cy="53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데이터 형식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실수형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C83086-B8E7-4497-B120-1D1F85E9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15" y="2136895"/>
            <a:ext cx="6062569" cy="43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데이터 형식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정수와 정수의 연산은 정수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실수와 실수의 연산은 실수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E9C2C9-9AAF-4F0A-B403-F5862D97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17" y="1728787"/>
            <a:ext cx="4629150" cy="3400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B53023-59A5-493B-B5E0-F3D9894E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419011"/>
            <a:ext cx="4371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데이터 형식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71CF8-9C24-4E02-B29B-3AA247A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정수와 실수의 연산은 실수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정수와 정수여도 나눗셈을 하면 실수가 나옴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68E5D2-2F15-469D-A281-4D805FD1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25" y="6873"/>
            <a:ext cx="4448175" cy="3105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5757C4-49D2-4A48-9F77-6E78A598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02" y="3850629"/>
            <a:ext cx="4105004" cy="28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348</Words>
  <Application>Microsoft Office PowerPoint</Application>
  <PresentationFormat>와이드스크린</PresentationFormat>
  <Paragraphs>84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4. 데이터형과 문자열</vt:lpstr>
      <vt:lpstr>학습목표</vt:lpstr>
      <vt:lpstr>데이터형의 개념</vt:lpstr>
      <vt:lpstr>데이터형 확인하기</vt:lpstr>
      <vt:lpstr>데이터형 확인하기</vt:lpstr>
      <vt:lpstr>숫자 데이터 형식</vt:lpstr>
      <vt:lpstr>숫자 데이터 형식</vt:lpstr>
      <vt:lpstr>숫자 데이터 형식</vt:lpstr>
      <vt:lpstr>숫자 데이터 형식</vt:lpstr>
      <vt:lpstr>문자열 데이터 형식</vt:lpstr>
      <vt:lpstr>불 데이터 형식</vt:lpstr>
      <vt:lpstr>확인문제 -1</vt:lpstr>
      <vt:lpstr>확인문제 -2</vt:lpstr>
      <vt:lpstr>확인문제 -3</vt:lpstr>
      <vt:lpstr>문자열 만들기</vt:lpstr>
      <vt:lpstr>이스케이프 문자 활용하기</vt:lpstr>
      <vt:lpstr>이스케이프 문자 활용하기</vt:lpstr>
      <vt:lpstr>이스케이프 문자 활용하기</vt:lpstr>
      <vt:lpstr>이스케이프 문자 활용하기</vt:lpstr>
      <vt:lpstr>문자열 연결하기</vt:lpstr>
      <vt:lpstr>문자열 연결하기</vt:lpstr>
      <vt:lpstr>확인문제-1</vt:lpstr>
      <vt:lpstr>확인문제-2</vt:lpstr>
      <vt:lpstr>문자열과 관련된 유용한 함수</vt:lpstr>
      <vt:lpstr>형성평가 : 두 문자열을 입력받고 두 문자열의 길이 차이를 체크하기</vt:lpstr>
      <vt:lpstr>형성평가 : 소스코드</vt:lpstr>
      <vt:lpstr>문자열과 관련된 유용한 함수</vt:lpstr>
      <vt:lpstr>문자열과 관련된 유용한 함수</vt:lpstr>
      <vt:lpstr>문자열과 관련된 유용한 함수</vt:lpstr>
      <vt:lpstr>문자열과 관련된 유용한 함수</vt:lpstr>
      <vt:lpstr>문자열과 관련된 유용한 함수</vt:lpstr>
      <vt:lpstr>문자열과 관련된 유용한 함수</vt:lpstr>
      <vt:lpstr>문자열 위치에 접근하기</vt:lpstr>
      <vt:lpstr>문자열 위치에 접근하기</vt:lpstr>
      <vt:lpstr>확인문제-1</vt:lpstr>
      <vt:lpstr>확인문제-2</vt:lpstr>
      <vt:lpstr>문자열 위치에 접근하기</vt:lpstr>
      <vt:lpstr>형성평가 : 문자열을 꺼꾸로 출력하는 프로그램</vt:lpstr>
      <vt:lpstr>형성평가 : 소스 코드</vt:lpstr>
      <vt:lpstr>형성평가 : 대소문자 변환 프로그램</vt:lpstr>
      <vt:lpstr>형성평가 : 소스코드</vt:lpstr>
      <vt:lpstr>실전예제 : 모험을 떠나는 거북이</vt:lpstr>
      <vt:lpstr>실전예제 : 소스코드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변수란?</dc:title>
  <dc:creator>ITNSA</dc:creator>
  <cp:lastModifiedBy>ITNSA</cp:lastModifiedBy>
  <cp:revision>81</cp:revision>
  <dcterms:created xsi:type="dcterms:W3CDTF">2022-07-18T06:17:17Z</dcterms:created>
  <dcterms:modified xsi:type="dcterms:W3CDTF">2022-07-20T06:32:21Z</dcterms:modified>
</cp:coreProperties>
</file>