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59DB9-4C8D-4AE9-95DA-0040EAAFF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948A1F-9883-4396-AE97-63B2902F8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15EB9-9B9F-4C89-A113-D3014ECA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2266-06FB-4114-A03E-952B6061DC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888A8-E59E-4169-B2E3-A2227464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A3C22-DB45-47FB-9022-A6554B17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E0EE-F1D8-4C8F-8DD1-7F35D3B23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8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82A8E-AD50-48C8-91EF-1A1236E5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3369B9-A85A-4E78-8853-CB0FB4E32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69B7C-809C-4147-883B-C186F725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2266-06FB-4114-A03E-952B6061DC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C42D3-DC3C-4270-A7F4-B9E7D4A8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DFA70-6370-4E54-8FE6-D8DB0C7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E0EE-F1D8-4C8F-8DD1-7F35D3B23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7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9694A2-B0D0-4058-A9AF-A36E59855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F8ED9-8862-4670-9DA5-11F0EAD24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D974E-1356-4371-A437-4AB23FD3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2266-06FB-4114-A03E-952B6061DC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19A31-1115-4772-957D-449A5490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DF0F5-42AA-4639-94A6-8888678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E0EE-F1D8-4C8F-8DD1-7F35D3B23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2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CB162-A5B3-4109-BA64-47B865D8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4D11A-AD77-4502-BEDF-AB15698C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4EF5C-C596-4514-BF42-65FF9129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2266-06FB-4114-A03E-952B6061DC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66030-DE69-43F5-9FC9-B359C8F1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95509-38D1-486C-990F-2D905516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E0EE-F1D8-4C8F-8DD1-7F35D3B23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6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FB730-820A-48EF-A367-A937F21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BB4A5-5A2A-4380-BC6E-E7E912AA8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D31C-4998-4BD2-9A3E-00825221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2266-06FB-4114-A03E-952B6061DC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3375A-805C-4FC0-9D7E-834F1C13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E1401-E87B-4F9C-9899-5FA37070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E0EE-F1D8-4C8F-8DD1-7F35D3B23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2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44D3-C41C-4399-B67C-DA06C973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38F1E-1AE9-4DE9-A591-7C2570138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9495A6-B76B-4675-9BEF-EBD4B45D2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D1682-B21F-4B0B-BEA8-02E725A2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2266-06FB-4114-A03E-952B6061DC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1774A-7A05-4B94-9051-9351C2F8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0FFF1-0D0F-40EA-88E7-E5F5BE4E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E0EE-F1D8-4C8F-8DD1-7F35D3B23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4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61B07-CCAB-414A-9992-2CDA386F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BE404-4554-472C-952E-90386AC4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C7CED7-1F98-4E56-830C-D45F94EA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3985D9-D93F-4A94-8C7C-69BEA95C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944B07-6B6C-4000-A0B2-B72F5BA48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07E28C-6AC1-4AC3-9586-9F1A0357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2266-06FB-4114-A03E-952B6061DC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056D1E-542B-474F-9912-864E6DFB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822E2C-A96C-4AAE-94E4-073AD218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E0EE-F1D8-4C8F-8DD1-7F35D3B23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2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04633-A616-4AE3-9F92-1C05D62F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C7C11F-A6EA-4331-9D85-5329FA6C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2266-06FB-4114-A03E-952B6061DC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13E447-588C-4D14-8AD8-A165EB47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C87CC-2CF7-4011-9126-98FA448B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E0EE-F1D8-4C8F-8DD1-7F35D3B23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4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279086-928B-4887-9159-C8FB0561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2266-06FB-4114-A03E-952B6061DC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98D6FC-0C60-4F84-80AA-E2F331AC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9906B-8806-40BD-B9BD-236320E8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E0EE-F1D8-4C8F-8DD1-7F35D3B23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0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47195-0067-4E45-A065-0318D663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D9262-A8CF-4F2B-ACD2-A045AAD96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4DC33C-B0D3-4410-9FE2-E28147FAF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A0E12-9522-4A41-848B-5B2865AD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2266-06FB-4114-A03E-952B6061DC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7DE72-83D7-477D-8D06-6E60023B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40950-F52F-4003-9AA1-4B773443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E0EE-F1D8-4C8F-8DD1-7F35D3B23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1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F6E3C-77FF-489C-A11C-6F429CB5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D761D7-BD20-4DB0-B423-6114EA59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2F22FC-EC61-49C3-B345-E64967AD8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8212E-7609-49F6-8884-AE62965E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2266-06FB-4114-A03E-952B6061DC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27842-BBA3-4594-A415-73289A08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F6B67-A7B9-4E9A-9554-1E3D765B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BE0EE-F1D8-4C8F-8DD1-7F35D3B23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2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48BB1-FB9D-4F66-A370-95940E52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0A174-60C3-43A4-82C3-96D0F9A9A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560F0-2EC7-429B-A97E-5DF9F33C0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2266-06FB-4114-A03E-952B6061DC46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466E-B4D0-40BD-AAD3-552962619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C4CF3-35B7-4684-902F-1623514BE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E0EE-F1D8-4C8F-8DD1-7F35D3B23E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3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5A52C-D0B4-4CE3-9E9B-E38CED6F4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/>
              <a:t>6.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33B5-43BA-410A-98FA-20F74628A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6856" y="3602038"/>
            <a:ext cx="3701143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altLang="ko-KR" dirty="0"/>
              <a:t>for</a:t>
            </a:r>
            <a:r>
              <a:rPr lang="ko-KR" altLang="en-US" dirty="0"/>
              <a:t>문 기초 다지기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for</a:t>
            </a:r>
            <a:r>
              <a:rPr lang="ko-KR" altLang="en-US" dirty="0"/>
              <a:t>문 활용하기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while</a:t>
            </a:r>
            <a:r>
              <a:rPr lang="ko-KR" altLang="en-US" dirty="0"/>
              <a:t>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19416B-4D0C-4F77-8A43-58AD2007E44C}"/>
              </a:ext>
            </a:extLst>
          </p:cNvPr>
          <p:cNvCxnSpPr>
            <a:cxnSpLocks/>
          </p:cNvCxnSpPr>
          <p:nvPr/>
        </p:nvCxnSpPr>
        <p:spPr>
          <a:xfrm>
            <a:off x="1166949" y="2586445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32BBBA-D033-4509-9652-1E018CAF24F0}"/>
              </a:ext>
            </a:extLst>
          </p:cNvPr>
          <p:cNvCxnSpPr/>
          <p:nvPr/>
        </p:nvCxnSpPr>
        <p:spPr>
          <a:xfrm>
            <a:off x="966651" y="3429000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7482350-39DE-4C41-8299-E14D5F102DB0}"/>
              </a:ext>
            </a:extLst>
          </p:cNvPr>
          <p:cNvCxnSpPr/>
          <p:nvPr/>
        </p:nvCxnSpPr>
        <p:spPr>
          <a:xfrm>
            <a:off x="10942320" y="2586445"/>
            <a:ext cx="0" cy="2751909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22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D276A67-E48D-4FD3-A352-E6C79ABD0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097" y="1875983"/>
            <a:ext cx="11295013" cy="461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3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활용하여 합계 구하기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3834431-2A31-4005-BC37-37CEA60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합계를 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06390E-C4E4-4E52-8F9A-99D1FDE6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3158454"/>
            <a:ext cx="7134905" cy="30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7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활용하여 </a:t>
            </a:r>
            <a:br>
              <a:rPr lang="en-US" altLang="ko-KR" dirty="0"/>
            </a:br>
            <a:r>
              <a:rPr lang="ko-KR" altLang="en-US" dirty="0"/>
              <a:t>합계 구하기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CBB5CD7-51A8-460C-8B24-80C2EBD3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39" y="152400"/>
            <a:ext cx="6152466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5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활용하여 합계 구하기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3834431-2A31-4005-BC37-37CEA60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1000 ~ 2000 </a:t>
            </a:r>
            <a:r>
              <a:rPr lang="ko-KR" altLang="en-US" dirty="0"/>
              <a:t>사이에서 홀수의 합을 구하는 프로그램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61E6E-CFD1-4D40-B131-9E6E2983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4" y="2388403"/>
            <a:ext cx="9231085" cy="43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3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CED28E2D-25CF-4A44-AE5A-5D8FFBCD9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0" y="2025385"/>
            <a:ext cx="10783930" cy="44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6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3834431-2A31-4005-BC37-37CEA60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안에 또 </a:t>
            </a:r>
            <a:r>
              <a:rPr lang="en-US" altLang="ko-KR" dirty="0"/>
              <a:t>for</a:t>
            </a:r>
            <a:r>
              <a:rPr lang="ko-KR" altLang="en-US" dirty="0"/>
              <a:t>문을 사용할 수도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중첩 </a:t>
            </a:r>
            <a:r>
              <a:rPr lang="en-US" altLang="ko-KR" dirty="0"/>
              <a:t>for</a:t>
            </a:r>
            <a:r>
              <a:rPr lang="ko-KR" altLang="en-US" dirty="0"/>
              <a:t>문 또는 반복 </a:t>
            </a:r>
            <a:r>
              <a:rPr lang="en-US" altLang="ko-KR" dirty="0"/>
              <a:t>for</a:t>
            </a:r>
            <a:r>
              <a:rPr lang="ko-KR" altLang="en-US" dirty="0"/>
              <a:t>문이라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DA01EB-C13C-435C-A586-720BB1ECC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7"/>
          <a:stretch/>
        </p:blipFill>
        <p:spPr bwMode="auto">
          <a:xfrm>
            <a:off x="2403566" y="2897597"/>
            <a:ext cx="7576457" cy="382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41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D0E4483-B196-4D8E-80E5-E247840EA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730"/>
            <a:ext cx="10515600" cy="45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9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858915A-4DEE-47B8-AADE-16EE24B83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94" y="1992063"/>
            <a:ext cx="9218744" cy="38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1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구구단 계산기 만들기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3834431-2A31-4005-BC37-37CEA60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for</a:t>
            </a:r>
            <a:r>
              <a:rPr lang="ko-KR" altLang="en-US" dirty="0"/>
              <a:t>문을 사용하여 다음과 같은 출력결과가 나오도록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4A177F-C174-4500-A251-4037FDCE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44" y="2347420"/>
            <a:ext cx="3464201" cy="41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21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B462A70-A70F-4D0E-8071-75EB5FB8A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78" y="1990206"/>
            <a:ext cx="9501045" cy="450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3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8700E-2D22-4576-A06D-186E3E47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반복문을 사용하는 이류를 파악합니다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문의 문법을 익히고</a:t>
            </a:r>
            <a:r>
              <a:rPr lang="en-US" altLang="ko-KR" dirty="0"/>
              <a:t>, </a:t>
            </a:r>
            <a:r>
              <a:rPr lang="ko-KR" altLang="en-US" dirty="0"/>
              <a:t>활용하여 코딩합니다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문과 </a:t>
            </a:r>
            <a:r>
              <a:rPr lang="en-US" altLang="ko-KR" dirty="0"/>
              <a:t>for</a:t>
            </a:r>
            <a:r>
              <a:rPr lang="ko-KR" altLang="en-US" dirty="0"/>
              <a:t>문의 차이를 이해하고</a:t>
            </a:r>
            <a:r>
              <a:rPr lang="en-US" altLang="ko-KR" dirty="0"/>
              <a:t>, </a:t>
            </a:r>
            <a:r>
              <a:rPr lang="ko-KR" altLang="en-US" dirty="0"/>
              <a:t>무한 반복을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break, continue</a:t>
            </a:r>
            <a:r>
              <a:rPr lang="ko-KR" altLang="en-US" dirty="0"/>
              <a:t>와 같은 제어문의 사용법을 익힙니다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2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문의 비교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3834431-2A31-4005-BC37-37CEA60E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반복할 횟수를 </a:t>
            </a:r>
            <a:r>
              <a:rPr lang="en-US" altLang="ko-KR" dirty="0"/>
              <a:t>range()</a:t>
            </a:r>
            <a:r>
              <a:rPr lang="ko-KR" altLang="en-US" dirty="0"/>
              <a:t>에서 결정한 후에</a:t>
            </a:r>
            <a:r>
              <a:rPr lang="en-US" altLang="ko-KR" dirty="0"/>
              <a:t>, </a:t>
            </a:r>
            <a:r>
              <a:rPr lang="ko-KR" altLang="en-US" dirty="0"/>
              <a:t>그 횟수만큼 반복함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반복 횟수를 결정하기 보다는 조건식이 참인 경우에 반복함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0491A0-8E86-4683-A24D-7DBFF7300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88" y="3255961"/>
            <a:ext cx="8342811" cy="3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0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while</a:t>
            </a:r>
            <a:r>
              <a:rPr lang="ko-KR" altLang="en-US" dirty="0"/>
              <a:t>문의 비교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EF1A294-DF3E-43BD-ADB0-BB0203923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809" y="2047875"/>
            <a:ext cx="9953625" cy="1381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FB90F3-9822-40E1-848D-E88C9CA4D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59" y="3590516"/>
            <a:ext cx="9896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0CA1D66-1492-44BA-9FE8-0187EEFB4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18" y="2076450"/>
            <a:ext cx="6777985" cy="35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무한 반복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3834431-2A31-4005-BC37-37CEA60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반복문을 빠져나올 조건이 없어 무한히 </a:t>
            </a:r>
            <a:r>
              <a:rPr lang="en-US" altLang="ko-KR" dirty="0"/>
              <a:t>while</a:t>
            </a:r>
            <a:r>
              <a:rPr lang="ko-KR" altLang="en-US" dirty="0"/>
              <a:t>문 내부를 반복함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218BF-7E1A-4033-AE26-F88106B8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97" y="2533243"/>
            <a:ext cx="6324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4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무한 반복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5B0C7D8C-90CD-4B4A-A27C-A6C065674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083" y="1975870"/>
            <a:ext cx="10353834" cy="391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74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무한 반복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E5ABBD4-B507-42D0-ADB1-D64C6397B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471"/>
            <a:ext cx="10515600" cy="13215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5AE25E-FDC2-4C72-A5E3-C6857D68D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65" y="3344952"/>
            <a:ext cx="5611722" cy="3314254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4459530-E781-484C-8F8D-B958DAC78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15"/>
          <a:stretch/>
        </p:blipFill>
        <p:spPr bwMode="auto">
          <a:xfrm>
            <a:off x="6690129" y="3354098"/>
            <a:ext cx="5145787" cy="331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298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문과 </a:t>
            </a:r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9AFAADF-E1DF-4E8C-86D7-D835955FF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462" y="1939131"/>
            <a:ext cx="10125075" cy="4124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996460-F5D2-453E-92D4-82596FDE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" y="2982432"/>
            <a:ext cx="3247752" cy="15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57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문과 </a:t>
            </a:r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890A5B6-73A2-45F1-92B5-DE6E9BC8F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795" y="2391683"/>
            <a:ext cx="5725040" cy="43513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231B45-EFAF-4218-BE42-813E5C70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90" y="1923320"/>
            <a:ext cx="8743950" cy="409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820B17-1AD1-4F0B-A863-0627E276A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030" y="3210656"/>
            <a:ext cx="445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77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문과 </a:t>
            </a:r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93578B1-B6BA-456A-8AA6-ADCEFD428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508" y="1825624"/>
            <a:ext cx="9762266" cy="492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01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문과 </a:t>
            </a:r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7E5F547-3273-4142-929E-2987ADB8A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005" y="1874798"/>
            <a:ext cx="10515600" cy="11179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52583A-3B2E-4ABE-8359-75F92764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62" y="3118027"/>
            <a:ext cx="7629525" cy="3514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7CD6DC-9A1F-425F-B467-FA22B1060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0" y="3865296"/>
            <a:ext cx="49339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반복문이 필요한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8700E-2D22-4576-A06D-186E3E47D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특정 부분을 원하는 횟수만큼 반복하는 구문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수백 줄의 코드를 단 </a:t>
            </a:r>
            <a:r>
              <a:rPr lang="ko-KR" altLang="en-US" dirty="0" err="1"/>
              <a:t>몇줄로</a:t>
            </a:r>
            <a:r>
              <a:rPr lang="ko-KR" altLang="en-US" dirty="0"/>
              <a:t> 줄이는 효율을 발휘함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66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주사위 </a:t>
            </a:r>
            <a:r>
              <a:rPr lang="en-US" altLang="ko-KR" dirty="0"/>
              <a:t>3</a:t>
            </a:r>
            <a:r>
              <a:rPr lang="ko-KR" altLang="en-US" dirty="0"/>
              <a:t>개를 동시에 던져 동일한 숫자 나오기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3834431-2A31-4005-BC37-37CEA60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주사위 </a:t>
            </a:r>
            <a:r>
              <a:rPr lang="en-US" altLang="ko-KR" dirty="0"/>
              <a:t>3</a:t>
            </a:r>
            <a:r>
              <a:rPr lang="ko-KR" altLang="en-US" dirty="0"/>
              <a:t>개를 동시에 던져 모두 동일한 숫자가 나와야만 반복문을 탈출할 수 있는 게임을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28E6D8-041A-49DE-86FD-D2E693A9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5" y="3205956"/>
            <a:ext cx="7678657" cy="25242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FBAEE2-F79B-4DAF-86E7-77DB4C91A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213" y="3143794"/>
            <a:ext cx="2158634" cy="208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27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C69AA63-ACCF-4C6A-A678-CC7B1DA78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94" y="1594896"/>
            <a:ext cx="8717277" cy="51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60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형성평가 </a:t>
            </a:r>
            <a:r>
              <a:rPr lang="en-US" altLang="ko-KR" sz="4000" dirty="0"/>
              <a:t>: </a:t>
            </a:r>
            <a:r>
              <a:rPr lang="ko-KR" altLang="en-US" sz="4000" dirty="0"/>
              <a:t>컴퓨터와 인간의 숫자 맞히기 대결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3834431-2A31-4005-BC37-37CEA60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컴퓨터가 </a:t>
            </a:r>
            <a:r>
              <a:rPr lang="en-US" altLang="ko-KR" dirty="0"/>
              <a:t>1~5</a:t>
            </a:r>
            <a:r>
              <a:rPr lang="ko-KR" altLang="en-US" dirty="0"/>
              <a:t>까지 숫자 중 한 가지를 생각하면</a:t>
            </a:r>
            <a:r>
              <a:rPr lang="en-US" altLang="ko-KR" dirty="0"/>
              <a:t>, </a:t>
            </a:r>
            <a:r>
              <a:rPr lang="ko-KR" altLang="en-US" dirty="0"/>
              <a:t>사람이 그 숫자를 맞히는 게임을 만들어보자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10</a:t>
            </a:r>
            <a:r>
              <a:rPr lang="ko-KR" altLang="en-US" dirty="0"/>
              <a:t>번 안에 맞혀야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E01719-7F68-47EA-A6C7-53C1E11E7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69" y="2821848"/>
            <a:ext cx="6603539" cy="38750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4BF8BA-18F8-480E-8B87-F7224483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612" y="3330484"/>
            <a:ext cx="4829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17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5C9B9E8-A4C2-49D4-9197-04DF9B02C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94" y="1825625"/>
            <a:ext cx="9744035" cy="480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9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실전예제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거북이 무늬의 벽지 만들기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32F75E3-AE5B-437B-8BE6-EC6184DF3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94" y="1808263"/>
            <a:ext cx="10515600" cy="25227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EE5203-D17A-4956-B79C-BA193588D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68" y="3871426"/>
            <a:ext cx="3823063" cy="298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53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실전예제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소스 코드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709A3FA-1548-4A5B-8432-7C4E2AB0B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6"/>
          <a:stretch/>
        </p:blipFill>
        <p:spPr>
          <a:xfrm>
            <a:off x="1079866" y="1808263"/>
            <a:ext cx="6992973" cy="478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1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3834431-2A31-4005-BC37-37CEA60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35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반복문이 필요한 이유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3B1F9C7-4E17-4AB2-81CD-DBAEA2C1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868" y="1825624"/>
            <a:ext cx="8360219" cy="49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3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개념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6008A7B-0E77-42AC-A935-AC5C31248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954" y="2211979"/>
            <a:ext cx="9672092" cy="364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2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개념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191BEB2-8135-4B12-8470-256088044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833" y="495441"/>
            <a:ext cx="7787615" cy="59974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A1EB27-D9C0-4885-B4C7-0C996810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2" y="2592031"/>
            <a:ext cx="4127855" cy="34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7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개념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7ECEDCB-CE9D-4FE0-9F01-42D55380A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93" y="1471758"/>
            <a:ext cx="9126579" cy="52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5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E66F7E7-77CC-4F13-8ED2-CB60C688B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079" y="2065404"/>
            <a:ext cx="9668257" cy="408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5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743F-040F-4AD8-AAF8-E995F443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형성평가 </a:t>
            </a:r>
            <a:r>
              <a:rPr lang="en-US" altLang="ko-KR" dirty="0"/>
              <a:t>: </a:t>
            </a:r>
            <a:r>
              <a:rPr lang="ko-KR" altLang="en-US" dirty="0"/>
              <a:t>학생 줄 세우기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7CEB99-790B-4FB6-ACF9-D5E7E708320E}"/>
              </a:ext>
            </a:extLst>
          </p:cNvPr>
          <p:cNvCxnSpPr>
            <a:cxnSpLocks/>
          </p:cNvCxnSpPr>
          <p:nvPr/>
        </p:nvCxnSpPr>
        <p:spPr>
          <a:xfrm>
            <a:off x="705395" y="906920"/>
            <a:ext cx="0" cy="137595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9AD1C7-5D9B-4CD1-8BA2-30136DBB6F37}"/>
              </a:ext>
            </a:extLst>
          </p:cNvPr>
          <p:cNvCxnSpPr/>
          <p:nvPr/>
        </p:nvCxnSpPr>
        <p:spPr>
          <a:xfrm>
            <a:off x="505097" y="1749475"/>
            <a:ext cx="10232572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3834431-2A31-4005-BC37-37CEA60E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B, C, D, E </a:t>
            </a:r>
            <a:r>
              <a:rPr lang="ko-KR" altLang="en-US" dirty="0"/>
              <a:t>다섯 명의 학생들에게 도시락을 나눠주려고 합니다</a:t>
            </a:r>
            <a:r>
              <a:rPr lang="en-US" altLang="ko-KR" dirty="0"/>
              <a:t>. </a:t>
            </a:r>
            <a:r>
              <a:rPr lang="ko-KR" altLang="en-US" dirty="0"/>
              <a:t>다섯 명의 학생들이 도시락을 받기 위해 순서대로 줄을 서려면 총 몇 가지의 경우의 수가 나올까요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2D2452-8FE1-4D1C-A26B-4C5789CC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94" y="4442052"/>
            <a:ext cx="9020940" cy="20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7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353</Words>
  <Application>Microsoft Office PowerPoint</Application>
  <PresentationFormat>와이드스크린</PresentationFormat>
  <Paragraphs>64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6. 반복문</vt:lpstr>
      <vt:lpstr>학습목표</vt:lpstr>
      <vt:lpstr>반복문이 필요한 이유</vt:lpstr>
      <vt:lpstr>반복문이 필요한 이유</vt:lpstr>
      <vt:lpstr>for문의 개념</vt:lpstr>
      <vt:lpstr>for문의 개념</vt:lpstr>
      <vt:lpstr>for문의 개념</vt:lpstr>
      <vt:lpstr>확인문제</vt:lpstr>
      <vt:lpstr>형성평가 : 학생 줄 세우기</vt:lpstr>
      <vt:lpstr>형성평가 : 소스코드</vt:lpstr>
      <vt:lpstr>for문을 활용하여 합계 구하기</vt:lpstr>
      <vt:lpstr>for문을 활용하여  합계 구하기</vt:lpstr>
      <vt:lpstr>for문을 활용하여 합계 구하기</vt:lpstr>
      <vt:lpstr>확인문제</vt:lpstr>
      <vt:lpstr>중첩 for문</vt:lpstr>
      <vt:lpstr>중첩 for문</vt:lpstr>
      <vt:lpstr>확인문제</vt:lpstr>
      <vt:lpstr>형성평가 : 구구단 계산기 만들기</vt:lpstr>
      <vt:lpstr>형성평가 : 소스 코드</vt:lpstr>
      <vt:lpstr>for문과 while문의 비교</vt:lpstr>
      <vt:lpstr>for문과 while문의 비교</vt:lpstr>
      <vt:lpstr>확인문제</vt:lpstr>
      <vt:lpstr>while문의 무한 반복</vt:lpstr>
      <vt:lpstr>while문의 무한 반복</vt:lpstr>
      <vt:lpstr>while문의 무한 반복</vt:lpstr>
      <vt:lpstr>break문과 continue문</vt:lpstr>
      <vt:lpstr>break문과 continue문</vt:lpstr>
      <vt:lpstr>break문과 continue문</vt:lpstr>
      <vt:lpstr>break문과 continue문</vt:lpstr>
      <vt:lpstr>형성평가 : 주사위 3개를 동시에 던져 동일한 숫자 나오기</vt:lpstr>
      <vt:lpstr>형성평가 : 소스 코드</vt:lpstr>
      <vt:lpstr>형성평가 : 컴퓨터와 인간의 숫자 맞히기 대결</vt:lpstr>
      <vt:lpstr>형성평가 : 소스코드</vt:lpstr>
      <vt:lpstr>실전예제 : 거북이 무늬의 벽지 만들기</vt:lpstr>
      <vt:lpstr>실전예제 : 소스 코드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ITNSA</dc:creator>
  <cp:lastModifiedBy>ITNSA</cp:lastModifiedBy>
  <cp:revision>15</cp:revision>
  <dcterms:created xsi:type="dcterms:W3CDTF">2022-07-21T05:58:43Z</dcterms:created>
  <dcterms:modified xsi:type="dcterms:W3CDTF">2022-07-21T10:37:02Z</dcterms:modified>
</cp:coreProperties>
</file>