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2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6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0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3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8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2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E470-C7C1-4105-BDE2-C2AC52FA23EC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4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4818552" y="1088740"/>
            <a:ext cx="3600400" cy="38164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2060848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2006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15616" y="2852936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2007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3645024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2008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63888" y="2852936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Hive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63888" y="3645024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MariaDB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2080" y="2852936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NameNode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92080" y="2060848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SNameNode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48264" y="2852936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DataNode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4" idx="3"/>
          </p:cNvCxnSpPr>
          <p:nvPr/>
        </p:nvCxnSpPr>
        <p:spPr>
          <a:xfrm>
            <a:off x="2195736" y="2312876"/>
            <a:ext cx="1224136" cy="5400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9" name="꺾인 연결선 18"/>
          <p:cNvCxnSpPr>
            <a:stCxn id="9" idx="3"/>
          </p:cNvCxnSpPr>
          <p:nvPr/>
        </p:nvCxnSpPr>
        <p:spPr>
          <a:xfrm flipV="1">
            <a:off x="2195736" y="3356992"/>
            <a:ext cx="1224136" cy="5400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4" name="직선 화살표 연결선 23"/>
          <p:cNvCxnSpPr>
            <a:stCxn id="8" idx="3"/>
          </p:cNvCxnSpPr>
          <p:nvPr/>
        </p:nvCxnSpPr>
        <p:spPr>
          <a:xfrm>
            <a:off x="2195736" y="31049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1115616" y="4797152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29" idx="3"/>
          </p:cNvCxnSpPr>
          <p:nvPr/>
        </p:nvCxnSpPr>
        <p:spPr>
          <a:xfrm>
            <a:off x="2195736" y="5049180"/>
            <a:ext cx="864096" cy="0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3059832" y="3212976"/>
            <a:ext cx="0" cy="1836204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059832" y="32129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835696" y="1246312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항공사</a:t>
            </a:r>
            <a:endParaRPr lang="ko-KR" altLang="en-US" dirty="0"/>
          </a:p>
        </p:txBody>
      </p:sp>
      <p:cxnSp>
        <p:nvCxnSpPr>
          <p:cNvPr id="59" name="직선 연결선 58"/>
          <p:cNvCxnSpPr>
            <a:stCxn id="52" idx="3"/>
          </p:cNvCxnSpPr>
          <p:nvPr/>
        </p:nvCxnSpPr>
        <p:spPr>
          <a:xfrm>
            <a:off x="2915816" y="1498340"/>
            <a:ext cx="396044" cy="0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311860" y="1498340"/>
            <a:ext cx="0" cy="1498612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311860" y="2996952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" name="직선 화살표 연결선 2"/>
          <p:cNvCxnSpPr>
            <a:stCxn id="11" idx="0"/>
            <a:endCxn id="10" idx="2"/>
          </p:cNvCxnSpPr>
          <p:nvPr/>
        </p:nvCxnSpPr>
        <p:spPr>
          <a:xfrm flipV="1">
            <a:off x="4103948" y="33569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" name="직선 화살표 연결선 5"/>
          <p:cNvCxnSpPr>
            <a:stCxn id="10" idx="3"/>
            <a:endCxn id="12" idx="1"/>
          </p:cNvCxnSpPr>
          <p:nvPr/>
        </p:nvCxnSpPr>
        <p:spPr>
          <a:xfrm>
            <a:off x="4644008" y="31049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6" name="직선 화살표 연결선 15"/>
          <p:cNvCxnSpPr>
            <a:stCxn id="12" idx="3"/>
            <a:endCxn id="14" idx="1"/>
          </p:cNvCxnSpPr>
          <p:nvPr/>
        </p:nvCxnSpPr>
        <p:spPr>
          <a:xfrm>
            <a:off x="6372200" y="31049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003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/>
          <p:cNvSpPr/>
          <p:nvPr/>
        </p:nvSpPr>
        <p:spPr>
          <a:xfrm>
            <a:off x="1831255" y="2731648"/>
            <a:ext cx="780647" cy="29776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4158" y="1987241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36421" y="1987241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48352" y="3773818"/>
            <a:ext cx="585486" cy="18858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75780" y="1987241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Hive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653502" y="1987241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91880" y="908720"/>
            <a:ext cx="1014842" cy="5024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1" idx="3"/>
            <a:endCxn id="12" idx="1"/>
          </p:cNvCxnSpPr>
          <p:nvPr/>
        </p:nvCxnSpPr>
        <p:spPr>
          <a:xfrm>
            <a:off x="2729000" y="2433885"/>
            <a:ext cx="507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2533838" y="2433885"/>
            <a:ext cx="702583" cy="2282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51263" y="2563305"/>
            <a:ext cx="624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4" name="직선 화살표 연결선 23"/>
          <p:cNvCxnSpPr>
            <a:stCxn id="16" idx="3"/>
            <a:endCxn id="14" idx="0"/>
          </p:cNvCxnSpPr>
          <p:nvPr/>
        </p:nvCxnSpPr>
        <p:spPr>
          <a:xfrm>
            <a:off x="4506722" y="1159949"/>
            <a:ext cx="876479" cy="827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890622" y="2275273"/>
            <a:ext cx="762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51263" y="2275273"/>
            <a:ext cx="624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90622" y="2563305"/>
            <a:ext cx="762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37" name="직사각형 36"/>
          <p:cNvSpPr/>
          <p:nvPr/>
        </p:nvSpPr>
        <p:spPr>
          <a:xfrm>
            <a:off x="3328212" y="3773817"/>
            <a:ext cx="903399" cy="3016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JSON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139952" y="2880529"/>
            <a:ext cx="0" cy="762896"/>
          </a:xfrm>
          <a:prstGeom prst="lin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3419872" y="3643425"/>
            <a:ext cx="72008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419872" y="2880529"/>
            <a:ext cx="0" cy="76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341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/>
          <p:cNvSpPr/>
          <p:nvPr/>
        </p:nvSpPr>
        <p:spPr>
          <a:xfrm>
            <a:off x="1327199" y="2013167"/>
            <a:ext cx="780647" cy="29776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10102" y="1268760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96461" y="1268760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Spring</a:t>
            </a:r>
          </a:p>
          <a:p>
            <a:pPr algn="ctr"/>
            <a:r>
              <a:rPr lang="en-US" altLang="ko-KR" dirty="0" smtClean="0"/>
              <a:t>MVC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35820" y="1268760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Hive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13542" y="1268760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1" idx="3"/>
            <a:endCxn id="12" idx="1"/>
          </p:cNvCxnSpPr>
          <p:nvPr/>
        </p:nvCxnSpPr>
        <p:spPr>
          <a:xfrm>
            <a:off x="2224944" y="1715404"/>
            <a:ext cx="1371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11303" y="1844824"/>
            <a:ext cx="624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250662" y="1556792"/>
            <a:ext cx="762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611303" y="1556792"/>
            <a:ext cx="624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250662" y="1844824"/>
            <a:ext cx="762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37" name="직사각형 36"/>
          <p:cNvSpPr/>
          <p:nvPr/>
        </p:nvSpPr>
        <p:spPr>
          <a:xfrm>
            <a:off x="2483768" y="1336026"/>
            <a:ext cx="903399" cy="3016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596461" y="2782298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235820" y="2780928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77521" y="1916832"/>
            <a:ext cx="676203" cy="3016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7521" y="2803536"/>
            <a:ext cx="676203" cy="3016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55776" y="3100892"/>
            <a:ext cx="647940" cy="2561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36" idx="3"/>
            <a:endCxn id="23" idx="1"/>
          </p:cNvCxnSpPr>
          <p:nvPr/>
        </p:nvCxnSpPr>
        <p:spPr>
          <a:xfrm>
            <a:off x="3203716" y="3228942"/>
            <a:ext cx="392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1" name="직선 화살표 연결선 20"/>
          <p:cNvCxnSpPr>
            <a:stCxn id="12" idx="2"/>
          </p:cNvCxnSpPr>
          <p:nvPr/>
        </p:nvCxnSpPr>
        <p:spPr>
          <a:xfrm>
            <a:off x="4103882" y="2162048"/>
            <a:ext cx="0" cy="618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직선 화살표 연결선 41"/>
          <p:cNvCxnSpPr>
            <a:stCxn id="25" idx="1"/>
            <a:endCxn id="23" idx="3"/>
          </p:cNvCxnSpPr>
          <p:nvPr/>
        </p:nvCxnSpPr>
        <p:spPr>
          <a:xfrm flipH="1">
            <a:off x="4611303" y="3227572"/>
            <a:ext cx="624517" cy="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4611303" y="2162048"/>
            <a:ext cx="624518" cy="62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47" name="직사각형 46"/>
          <p:cNvSpPr/>
          <p:nvPr/>
        </p:nvSpPr>
        <p:spPr>
          <a:xfrm>
            <a:off x="5191941" y="2335257"/>
            <a:ext cx="676203" cy="3016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10102" y="2810120"/>
            <a:ext cx="1014842" cy="5468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Smart Phone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3608" y="4725144"/>
            <a:ext cx="1347830" cy="5525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자동</a:t>
            </a:r>
            <a:r>
              <a:rPr lang="ko-KR" altLang="en-US"/>
              <a:t>차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03648" y="3740101"/>
            <a:ext cx="627750" cy="5525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IoT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27" idx="2"/>
            <a:endCxn id="29" idx="0"/>
          </p:cNvCxnSpPr>
          <p:nvPr/>
        </p:nvCxnSpPr>
        <p:spPr>
          <a:xfrm>
            <a:off x="1717523" y="3356992"/>
            <a:ext cx="0" cy="383109"/>
          </a:xfrm>
          <a:prstGeom prst="line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직선 연결선 38"/>
          <p:cNvCxnSpPr>
            <a:stCxn id="29" idx="2"/>
            <a:endCxn id="28" idx="0"/>
          </p:cNvCxnSpPr>
          <p:nvPr/>
        </p:nvCxnSpPr>
        <p:spPr>
          <a:xfrm>
            <a:off x="1717523" y="4292661"/>
            <a:ext cx="0" cy="432483"/>
          </a:xfrm>
          <a:prstGeom prst="line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2224944" y="2162048"/>
            <a:ext cx="1371517" cy="6414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037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33</Words>
  <Application>Microsoft Office PowerPoint</Application>
  <PresentationFormat>화면 슬라이드 쇼(4:3)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13</cp:revision>
  <dcterms:created xsi:type="dcterms:W3CDTF">2018-03-19T00:35:41Z</dcterms:created>
  <dcterms:modified xsi:type="dcterms:W3CDTF">2018-04-04T01:22:01Z</dcterms:modified>
</cp:coreProperties>
</file>