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2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0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3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68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2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3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E470-C7C1-4105-BDE2-C2AC52FA23EC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99D1-9E11-4DF7-ADFA-600B09D8C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4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4818552" y="1088740"/>
            <a:ext cx="3600400" cy="38164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15616" y="2060848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2006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15616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2007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645024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2008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8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63888" y="3645024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MariaDB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2080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NameNode</a:t>
            </a:r>
            <a:endParaRPr lang="ko-KR" altLang="en-US" sz="12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2080" y="2060848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SNameNode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48264" y="2852936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DataNode</a:t>
            </a:r>
            <a:endParaRPr lang="ko-KR" altLang="en-US" sz="1200" dirty="0"/>
          </a:p>
        </p:txBody>
      </p:sp>
      <p:cxnSp>
        <p:nvCxnSpPr>
          <p:cNvPr id="17" name="꺾인 연결선 16"/>
          <p:cNvCxnSpPr>
            <a:stCxn id="4" idx="3"/>
          </p:cNvCxnSpPr>
          <p:nvPr/>
        </p:nvCxnSpPr>
        <p:spPr>
          <a:xfrm>
            <a:off x="2195736" y="2312876"/>
            <a:ext cx="1224136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9" name="꺾인 연결선 18"/>
          <p:cNvCxnSpPr>
            <a:stCxn id="9" idx="3"/>
          </p:cNvCxnSpPr>
          <p:nvPr/>
        </p:nvCxnSpPr>
        <p:spPr>
          <a:xfrm flipV="1">
            <a:off x="2195736" y="3356992"/>
            <a:ext cx="1224136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24" name="직선 화살표 연결선 23"/>
          <p:cNvCxnSpPr>
            <a:stCxn id="8" idx="3"/>
          </p:cNvCxnSpPr>
          <p:nvPr/>
        </p:nvCxnSpPr>
        <p:spPr>
          <a:xfrm>
            <a:off x="2195736" y="31049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1115616" y="4797152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cxnSp>
        <p:nvCxnSpPr>
          <p:cNvPr id="47" name="직선 연결선 46"/>
          <p:cNvCxnSpPr>
            <a:stCxn id="29" idx="3"/>
          </p:cNvCxnSpPr>
          <p:nvPr/>
        </p:nvCxnSpPr>
        <p:spPr>
          <a:xfrm>
            <a:off x="2195736" y="5049180"/>
            <a:ext cx="864096" cy="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3059832" y="3212976"/>
            <a:ext cx="0" cy="1836204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059832" y="32129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835696" y="1246312"/>
            <a:ext cx="1080120" cy="50405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항공사</a:t>
            </a:r>
            <a:endParaRPr lang="ko-KR" altLang="en-US" dirty="0"/>
          </a:p>
        </p:txBody>
      </p:sp>
      <p:cxnSp>
        <p:nvCxnSpPr>
          <p:cNvPr id="59" name="직선 연결선 58"/>
          <p:cNvCxnSpPr>
            <a:stCxn id="52" idx="3"/>
          </p:cNvCxnSpPr>
          <p:nvPr/>
        </p:nvCxnSpPr>
        <p:spPr>
          <a:xfrm>
            <a:off x="2915816" y="1498340"/>
            <a:ext cx="396044" cy="0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311860" y="1498340"/>
            <a:ext cx="0" cy="1498612"/>
          </a:xfrm>
          <a:prstGeom prst="lin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311860" y="2996952"/>
            <a:ext cx="252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3" name="직선 화살표 연결선 2"/>
          <p:cNvCxnSpPr>
            <a:stCxn id="11" idx="0"/>
            <a:endCxn id="10" idx="2"/>
          </p:cNvCxnSpPr>
          <p:nvPr/>
        </p:nvCxnSpPr>
        <p:spPr>
          <a:xfrm flipV="1">
            <a:off x="4103948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6" name="직선 화살표 연결선 5"/>
          <p:cNvCxnSpPr>
            <a:stCxn id="10" idx="3"/>
            <a:endCxn id="12" idx="1"/>
          </p:cNvCxnSpPr>
          <p:nvPr/>
        </p:nvCxnSpPr>
        <p:spPr>
          <a:xfrm>
            <a:off x="4644008" y="310496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>
            <a:stCxn id="12" idx="3"/>
            <a:endCxn id="14" idx="1"/>
          </p:cNvCxnSpPr>
          <p:nvPr/>
        </p:nvCxnSpPr>
        <p:spPr>
          <a:xfrm>
            <a:off x="6372200" y="310496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003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>
            <a:off x="1831255" y="2731648"/>
            <a:ext cx="780647" cy="29776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4158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36421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Web Server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48352" y="3773818"/>
            <a:ext cx="585486" cy="18858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75780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653502" y="1987241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91880" y="908720"/>
            <a:ext cx="1014842" cy="5024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2729000" y="2433885"/>
            <a:ext cx="507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0" name="직선 화살표 연결선 19"/>
          <p:cNvCxnSpPr>
            <a:stCxn id="13" idx="3"/>
            <a:endCxn id="12" idx="1"/>
          </p:cNvCxnSpPr>
          <p:nvPr/>
        </p:nvCxnSpPr>
        <p:spPr>
          <a:xfrm flipV="1">
            <a:off x="2533838" y="2433885"/>
            <a:ext cx="702583" cy="2282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51263" y="2563305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4" name="직선 화살표 연결선 23"/>
          <p:cNvCxnSpPr>
            <a:stCxn id="16" idx="3"/>
            <a:endCxn id="14" idx="0"/>
          </p:cNvCxnSpPr>
          <p:nvPr/>
        </p:nvCxnSpPr>
        <p:spPr>
          <a:xfrm>
            <a:off x="4506722" y="1159949"/>
            <a:ext cx="876479" cy="827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90622" y="2275273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251263" y="2275273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90622" y="2563305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3328212" y="3773817"/>
            <a:ext cx="903399" cy="3016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139952" y="2880529"/>
            <a:ext cx="0" cy="762896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3419872" y="3643425"/>
            <a:ext cx="72008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3419872" y="2880529"/>
            <a:ext cx="0" cy="76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341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/>
          <p:cNvSpPr/>
          <p:nvPr/>
        </p:nvSpPr>
        <p:spPr>
          <a:xfrm>
            <a:off x="1327199" y="2013167"/>
            <a:ext cx="780647" cy="29776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10102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96461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Spring</a:t>
            </a:r>
          </a:p>
          <a:p>
            <a:pPr algn="ctr"/>
            <a:r>
              <a:rPr lang="en-US" altLang="ko-KR" dirty="0" smtClean="0"/>
              <a:t>MVC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235820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Hive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013542" y="12687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Hadoop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1" idx="3"/>
            <a:endCxn id="12" idx="1"/>
          </p:cNvCxnSpPr>
          <p:nvPr/>
        </p:nvCxnSpPr>
        <p:spPr>
          <a:xfrm>
            <a:off x="2224944" y="1715404"/>
            <a:ext cx="1371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611303" y="1844824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250662" y="1556792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611303" y="1556792"/>
            <a:ext cx="6245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6250662" y="1844824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37" name="직사각형 36"/>
          <p:cNvSpPr/>
          <p:nvPr/>
        </p:nvSpPr>
        <p:spPr>
          <a:xfrm>
            <a:off x="2483768" y="1336026"/>
            <a:ext cx="903399" cy="30165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596461" y="2782298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235820" y="2780928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77521" y="1916832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7521" y="2803536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55776" y="3100892"/>
            <a:ext cx="647940" cy="2561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cxnSp>
        <p:nvCxnSpPr>
          <p:cNvPr id="38" name="직선 화살표 연결선 37"/>
          <p:cNvCxnSpPr>
            <a:stCxn id="36" idx="3"/>
            <a:endCxn id="23" idx="1"/>
          </p:cNvCxnSpPr>
          <p:nvPr/>
        </p:nvCxnSpPr>
        <p:spPr>
          <a:xfrm>
            <a:off x="3203716" y="3228942"/>
            <a:ext cx="392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1" name="직선 화살표 연결선 20"/>
          <p:cNvCxnSpPr>
            <a:stCxn id="12" idx="2"/>
          </p:cNvCxnSpPr>
          <p:nvPr/>
        </p:nvCxnSpPr>
        <p:spPr>
          <a:xfrm>
            <a:off x="4103882" y="2162048"/>
            <a:ext cx="0" cy="618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직선 화살표 연결선 41"/>
          <p:cNvCxnSpPr>
            <a:stCxn id="25" idx="1"/>
            <a:endCxn id="23" idx="3"/>
          </p:cNvCxnSpPr>
          <p:nvPr/>
        </p:nvCxnSpPr>
        <p:spPr>
          <a:xfrm flipH="1">
            <a:off x="4611303" y="3227572"/>
            <a:ext cx="624517" cy="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4611303" y="2162048"/>
            <a:ext cx="624518" cy="62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7" name="직사각형 46"/>
          <p:cNvSpPr/>
          <p:nvPr/>
        </p:nvSpPr>
        <p:spPr>
          <a:xfrm>
            <a:off x="5191941" y="2335257"/>
            <a:ext cx="676203" cy="3016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0102" y="2810120"/>
            <a:ext cx="1014842" cy="5468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Smart Phone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043608" y="4725144"/>
            <a:ext cx="1347830" cy="5525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자동</a:t>
            </a:r>
            <a:r>
              <a:rPr lang="ko-KR" altLang="en-US"/>
              <a:t>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03648" y="3740101"/>
            <a:ext cx="627750" cy="5525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7" idx="2"/>
            <a:endCxn id="29" idx="0"/>
          </p:cNvCxnSpPr>
          <p:nvPr/>
        </p:nvCxnSpPr>
        <p:spPr>
          <a:xfrm>
            <a:off x="1717523" y="3356992"/>
            <a:ext cx="0" cy="383109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직선 연결선 38"/>
          <p:cNvCxnSpPr>
            <a:stCxn id="29" idx="2"/>
            <a:endCxn id="28" idx="0"/>
          </p:cNvCxnSpPr>
          <p:nvPr/>
        </p:nvCxnSpPr>
        <p:spPr>
          <a:xfrm>
            <a:off x="1717523" y="4292661"/>
            <a:ext cx="0" cy="432483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2224944" y="2162048"/>
            <a:ext cx="1371517" cy="6414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037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23122" y="192223"/>
            <a:ext cx="635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1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642378" y="923286"/>
            <a:ext cx="7383578" cy="4471963"/>
            <a:chOff x="2195476" y="1719318"/>
            <a:chExt cx="9844770" cy="4471963"/>
          </a:xfrm>
        </p:grpSpPr>
        <p:grpSp>
          <p:nvGrpSpPr>
            <p:cNvPr id="44" name="그룹 43"/>
            <p:cNvGrpSpPr/>
            <p:nvPr/>
          </p:nvGrpSpPr>
          <p:grpSpPr>
            <a:xfrm>
              <a:off x="2195476" y="5460964"/>
              <a:ext cx="3684843" cy="730317"/>
              <a:chOff x="2046249" y="5834230"/>
              <a:chExt cx="4259301" cy="720719"/>
            </a:xfrm>
          </p:grpSpPr>
          <p:sp>
            <p:nvSpPr>
              <p:cNvPr id="38" name="평행 사변형 37"/>
              <p:cNvSpPr/>
              <p:nvPr/>
            </p:nvSpPr>
            <p:spPr>
              <a:xfrm>
                <a:off x="2046249" y="5834230"/>
                <a:ext cx="4259301" cy="720719"/>
              </a:xfrm>
              <a:prstGeom prst="parallelogram">
                <a:avLst>
                  <a:gd name="adj" fmla="val 91403"/>
                </a:avLst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" rtlCol="0" anchor="b" anchorCtr="1"/>
              <a:lstStyle/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980564" y="6174701"/>
                <a:ext cx="2123970" cy="33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TOMCAT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2195476" y="5053853"/>
              <a:ext cx="3684843" cy="730318"/>
              <a:chOff x="2046249" y="5276849"/>
              <a:chExt cx="4259301" cy="720719"/>
            </a:xfrm>
          </p:grpSpPr>
          <p:sp>
            <p:nvSpPr>
              <p:cNvPr id="37" name="평행 사변형 36"/>
              <p:cNvSpPr/>
              <p:nvPr/>
            </p:nvSpPr>
            <p:spPr>
              <a:xfrm>
                <a:off x="2046249" y="5276849"/>
                <a:ext cx="4259301" cy="720719"/>
              </a:xfrm>
              <a:prstGeom prst="parallelogram">
                <a:avLst>
                  <a:gd name="adj" fmla="val 91403"/>
                </a:avLst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" rtlCol="0" anchor="b" anchorCtr="1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980564" y="5577417"/>
                <a:ext cx="2123970" cy="33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Spring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195476" y="4624034"/>
              <a:ext cx="3684843" cy="730318"/>
              <a:chOff x="2046249" y="4724399"/>
              <a:chExt cx="4259301" cy="720719"/>
            </a:xfrm>
          </p:grpSpPr>
          <p:sp>
            <p:nvSpPr>
              <p:cNvPr id="28" name="평행 사변형 27"/>
              <p:cNvSpPr/>
              <p:nvPr/>
            </p:nvSpPr>
            <p:spPr>
              <a:xfrm>
                <a:off x="2046249" y="4724399"/>
                <a:ext cx="4259301" cy="720719"/>
              </a:xfrm>
              <a:prstGeom prst="parallelogram">
                <a:avLst>
                  <a:gd name="adj" fmla="val 91403"/>
                </a:avLst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" rtlCol="0" anchor="b" anchorCtr="1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80564" y="5017587"/>
                <a:ext cx="2123970" cy="33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</a:rPr>
                  <a:t>Spring MVC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정육면체 44"/>
            <p:cNvSpPr/>
            <p:nvPr/>
          </p:nvSpPr>
          <p:spPr>
            <a:xfrm>
              <a:off x="2572515" y="3641302"/>
              <a:ext cx="1682601" cy="1304168"/>
            </a:xfrm>
            <a:prstGeom prst="cub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Controller</a:t>
              </a:r>
              <a:endParaRPr lang="ko-KR" altLang="en-US" sz="1600" b="1" dirty="0"/>
            </a:p>
          </p:txBody>
        </p:sp>
        <p:sp>
          <p:nvSpPr>
            <p:cNvPr id="46" name="정육면체 45"/>
            <p:cNvSpPr/>
            <p:nvPr/>
          </p:nvSpPr>
          <p:spPr>
            <a:xfrm>
              <a:off x="4094804" y="3641302"/>
              <a:ext cx="1593196" cy="1304168"/>
            </a:xfrm>
            <a:prstGeom prst="cub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Logic</a:t>
              </a:r>
              <a:endParaRPr lang="ko-KR" altLang="en-US" sz="1600" b="1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709229" y="4945469"/>
              <a:ext cx="2184951" cy="730318"/>
              <a:chOff x="2046249" y="4724399"/>
              <a:chExt cx="4592059" cy="720719"/>
            </a:xfrm>
            <a:solidFill>
              <a:schemeClr val="accent6"/>
            </a:solidFill>
          </p:grpSpPr>
          <p:sp>
            <p:nvSpPr>
              <p:cNvPr id="51" name="평행 사변형 50"/>
              <p:cNvSpPr/>
              <p:nvPr/>
            </p:nvSpPr>
            <p:spPr>
              <a:xfrm>
                <a:off x="2046249" y="4724399"/>
                <a:ext cx="4592059" cy="720719"/>
              </a:xfrm>
              <a:prstGeom prst="parallelogram">
                <a:avLst>
                  <a:gd name="adj" fmla="val 9140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" rtlCol="0" anchor="b" anchorCtr="1"/>
              <a:lstStyle/>
              <a:p>
                <a:pPr algn="ctr"/>
                <a:endParaRPr lang="ko-KR" alt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60038" y="5150416"/>
                <a:ext cx="2123971" cy="258171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err="1" smtClean="0">
                    <a:solidFill>
                      <a:schemeClr val="bg1"/>
                    </a:solidFill>
                  </a:rPr>
                  <a:t>MyBatis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정육면체 52"/>
            <p:cNvSpPr/>
            <p:nvPr/>
          </p:nvSpPr>
          <p:spPr>
            <a:xfrm>
              <a:off x="7289485" y="4327809"/>
              <a:ext cx="1169948" cy="939096"/>
            </a:xfrm>
            <a:prstGeom prst="cub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/>
                <a:t>Dao</a:t>
              </a:r>
              <a:endParaRPr lang="ko-KR" altLang="en-US" sz="1600" b="1" dirty="0"/>
            </a:p>
          </p:txBody>
        </p:sp>
        <p:sp>
          <p:nvSpPr>
            <p:cNvPr id="55" name="오른쪽 화살표 54"/>
            <p:cNvSpPr/>
            <p:nvPr/>
          </p:nvSpPr>
          <p:spPr>
            <a:xfrm>
              <a:off x="6036326" y="4945469"/>
              <a:ext cx="728318" cy="2970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9458908" y="4896396"/>
              <a:ext cx="2581338" cy="730317"/>
              <a:chOff x="2046249" y="5834230"/>
              <a:chExt cx="4259301" cy="720719"/>
            </a:xfrm>
          </p:grpSpPr>
          <p:sp>
            <p:nvSpPr>
              <p:cNvPr id="69" name="평행 사변형 68"/>
              <p:cNvSpPr/>
              <p:nvPr/>
            </p:nvSpPr>
            <p:spPr>
              <a:xfrm>
                <a:off x="2046249" y="5834230"/>
                <a:ext cx="4259301" cy="720719"/>
              </a:xfrm>
              <a:prstGeom prst="parallelogram">
                <a:avLst>
                  <a:gd name="adj" fmla="val 91403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bIns="10800" rtlCol="0" anchor="b" anchorCtr="1"/>
              <a:lstStyle/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  <a:p>
                <a:pPr algn="ctr"/>
                <a:endParaRPr lang="en-US" altLang="ko-KR" sz="1600" b="1" dirty="0"/>
              </a:p>
              <a:p>
                <a:pPr algn="ctr"/>
                <a:endParaRPr lang="en-US" altLang="ko-KR" sz="1600" b="1" dirty="0" smtClean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80564" y="6174701"/>
                <a:ext cx="2123969" cy="334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Linux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정육면체 73"/>
            <p:cNvSpPr/>
            <p:nvPr/>
          </p:nvSpPr>
          <p:spPr>
            <a:xfrm>
              <a:off x="10066614" y="4289034"/>
              <a:ext cx="1708561" cy="926247"/>
            </a:xfrm>
            <a:prstGeom prst="cub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Oracle DB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3189624" y="1719318"/>
              <a:ext cx="2115984" cy="1790825"/>
              <a:chOff x="1353098" y="517757"/>
              <a:chExt cx="2545920" cy="1865218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353098" y="517757"/>
                <a:ext cx="2545920" cy="18652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600" dirty="0" smtClean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918426" y="879557"/>
                <a:ext cx="1980590" cy="1121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HTML 5</a:t>
                </a:r>
              </a:p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CSS 3.0</a:t>
                </a:r>
              </a:p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Java Script</a:t>
                </a:r>
              </a:p>
              <a:p>
                <a:r>
                  <a:rPr lang="en-US" altLang="ko-KR" sz="1600" b="1" dirty="0" err="1" smtClean="0">
                    <a:solidFill>
                      <a:schemeClr val="bg1"/>
                    </a:solidFill>
                  </a:rPr>
                  <a:t>BootStrap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0" name="오른쪽 화살표 79"/>
            <p:cNvSpPr/>
            <p:nvPr/>
          </p:nvSpPr>
          <p:spPr>
            <a:xfrm>
              <a:off x="8894180" y="5134334"/>
              <a:ext cx="728318" cy="2970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1" name="오른쪽 화살표 80"/>
            <p:cNvSpPr/>
            <p:nvPr/>
          </p:nvSpPr>
          <p:spPr>
            <a:xfrm>
              <a:off x="8894180" y="4754038"/>
              <a:ext cx="728318" cy="29709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3459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043608" y="1124744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21330" y="1124744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layout</a:t>
            </a:r>
            <a:endParaRPr lang="ko-KR" altLang="en-US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058450" y="1571388"/>
            <a:ext cx="762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48" name="직사각형 47"/>
          <p:cNvSpPr/>
          <p:nvPr/>
        </p:nvSpPr>
        <p:spPr>
          <a:xfrm>
            <a:off x="4644008" y="1124744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stCxn id="40" idx="3"/>
            <a:endCxn id="48" idx="1"/>
          </p:cNvCxnSpPr>
          <p:nvPr/>
        </p:nvCxnSpPr>
        <p:spPr>
          <a:xfrm>
            <a:off x="3836172" y="1571388"/>
            <a:ext cx="807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50" name="직사각형 49"/>
          <p:cNvSpPr/>
          <p:nvPr/>
        </p:nvSpPr>
        <p:spPr>
          <a:xfrm>
            <a:off x="4644008" y="2276872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644008" y="353020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Broadcast</a:t>
            </a:r>
          </a:p>
          <a:p>
            <a:pPr algn="ctr"/>
            <a:r>
              <a:rPr lang="en-US" altLang="ko-KR" sz="1400" dirty="0" smtClean="0"/>
              <a:t>Receiver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4644008" y="4797152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Content</a:t>
            </a:r>
          </a:p>
          <a:p>
            <a:pPr algn="ctr"/>
            <a:r>
              <a:rPr lang="en-US" altLang="ko-KR" sz="1400" dirty="0" smtClean="0"/>
              <a:t>Provider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6084168" y="2276872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Intent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0" idx="3"/>
            <a:endCxn id="53" idx="1"/>
          </p:cNvCxnSpPr>
          <p:nvPr/>
        </p:nvCxnSpPr>
        <p:spPr>
          <a:xfrm>
            <a:off x="5658850" y="2723516"/>
            <a:ext cx="4253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240090" y="3990260"/>
            <a:ext cx="403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240090" y="5248796"/>
            <a:ext cx="403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4240090" y="1571388"/>
            <a:ext cx="0" cy="36724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971600" y="476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971600" y="5454572"/>
            <a:ext cx="2117506" cy="101589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Natvie</a:t>
            </a:r>
            <a:r>
              <a:rPr lang="en-US" altLang="ko-KR" dirty="0" smtClean="0"/>
              <a:t> App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40" idx="2"/>
          </p:cNvCxnSpPr>
          <p:nvPr/>
        </p:nvCxnSpPr>
        <p:spPr>
          <a:xfrm>
            <a:off x="3328751" y="2018032"/>
            <a:ext cx="0" cy="1050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21" name="직사각형 20"/>
          <p:cNvSpPr/>
          <p:nvPr/>
        </p:nvSpPr>
        <p:spPr>
          <a:xfrm>
            <a:off x="2821330" y="30689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Thread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068960"/>
            <a:ext cx="1014842" cy="89328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Network</a:t>
            </a:r>
            <a:endParaRPr lang="ko-KR" altLang="en-US" sz="16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695045" y="2543496"/>
            <a:ext cx="1633706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695045" y="2543496"/>
            <a:ext cx="0" cy="52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162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66</Words>
  <Application>Microsoft Office PowerPoint</Application>
  <PresentationFormat>화면 슬라이드 쇼(4:3)</PresentationFormat>
  <Paragraphs>128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17</cp:revision>
  <dcterms:created xsi:type="dcterms:W3CDTF">2018-03-19T00:35:41Z</dcterms:created>
  <dcterms:modified xsi:type="dcterms:W3CDTF">2018-04-24T07:14:22Z</dcterms:modified>
</cp:coreProperties>
</file>