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0" r:id="rId4"/>
    <p:sldId id="262" r:id="rId5"/>
    <p:sldId id="274" r:id="rId6"/>
    <p:sldId id="263" r:id="rId7"/>
    <p:sldId id="268" r:id="rId8"/>
    <p:sldId id="289" r:id="rId9"/>
    <p:sldId id="277" r:id="rId10"/>
    <p:sldId id="279" r:id="rId11"/>
    <p:sldId id="269" r:id="rId12"/>
    <p:sldId id="284" r:id="rId13"/>
    <p:sldId id="280" r:id="rId14"/>
    <p:sldId id="290" r:id="rId15"/>
    <p:sldId id="291" r:id="rId16"/>
    <p:sldId id="296" r:id="rId17"/>
    <p:sldId id="292" r:id="rId18"/>
    <p:sldId id="293" r:id="rId19"/>
    <p:sldId id="294" r:id="rId20"/>
    <p:sldId id="295" r:id="rId21"/>
    <p:sldId id="288" r:id="rId22"/>
    <p:sldId id="26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3333FF"/>
    <a:srgbClr val="00CCFF"/>
    <a:srgbClr val="9933FF"/>
    <a:srgbClr val="CC00FF"/>
    <a:srgbClr val="0066FF"/>
    <a:srgbClr val="FFCC00"/>
    <a:srgbClr val="F6F9FC"/>
    <a:srgbClr val="EFF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88054" autoAdjust="0"/>
  </p:normalViewPr>
  <p:slideViewPr>
    <p:cSldViewPr snapToGrid="0">
      <p:cViewPr varScale="1">
        <p:scale>
          <a:sx n="81" d="100"/>
          <a:sy n="81" d="100"/>
        </p:scale>
        <p:origin x="-84" y="-3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538-6850-4609-86DF-F0B5CE8E473E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BF3E2-C07C-44CB-90C0-5C7DCA2FB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5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BF3E2-C07C-44CB-90C0-5C7DCA2FB2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3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화면 설명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BF3E2-C07C-44CB-90C0-5C7DCA2FB2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2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화면 설명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BF3E2-C07C-44CB-90C0-5C7DCA2FB2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2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화면 설명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BF3E2-C07C-44CB-90C0-5C7DCA2FB2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2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화면 설명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BF3E2-C07C-44CB-90C0-5C7DCA2FB2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2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화면 설명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BF3E2-C07C-44CB-90C0-5C7DCA2FB2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2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화면 설명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BF3E2-C07C-44CB-90C0-5C7DCA2FB2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21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상세주소 값을 가지고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지도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요청해서 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BF3E2-C07C-44CB-90C0-5C7DCA2FB2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21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화면 설명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BF3E2-C07C-44CB-90C0-5C7DCA2FB2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2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1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A3C5-3F48-44DA-A730-E1F1383CE3E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737D-63D0-43C8-989E-1CC39443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9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A3C5-3F48-44DA-A730-E1F1383CE3E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737D-63D0-43C8-989E-1CC39443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5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A3C5-3F48-44DA-A730-E1F1383CE3E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737D-63D0-43C8-989E-1CC39443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6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A3C5-3F48-44DA-A730-E1F1383CE3E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737D-63D0-43C8-989E-1CC39443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3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A3C5-3F48-44DA-A730-E1F1383CE3E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737D-63D0-43C8-989E-1CC39443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5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A3C5-3F48-44DA-A730-E1F1383CE3E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737D-63D0-43C8-989E-1CC39443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9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A3C5-3F48-44DA-A730-E1F1383CE3E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737D-63D0-43C8-989E-1CC39443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A3C5-3F48-44DA-A730-E1F1383CE3E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737D-63D0-43C8-989E-1CC39443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4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A3C5-3F48-44DA-A730-E1F1383CE3E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737D-63D0-43C8-989E-1CC39443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A3C5-3F48-44DA-A730-E1F1383CE3E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737D-63D0-43C8-989E-1CC39443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1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A3C5-3F48-44DA-A730-E1F1383CE3E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737D-63D0-43C8-989E-1CC39443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2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C">
            <a:alpha val="9098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-295423" y="-829996"/>
            <a:ext cx="5151121" cy="5283427"/>
            <a:chOff x="-295423" y="-829996"/>
            <a:chExt cx="5151121" cy="5283427"/>
          </a:xfrm>
        </p:grpSpPr>
        <p:sp>
          <p:nvSpPr>
            <p:cNvPr id="8" name="타원 7"/>
            <p:cNvSpPr/>
            <p:nvPr userDrawn="1"/>
          </p:nvSpPr>
          <p:spPr>
            <a:xfrm flipH="1" flipV="1">
              <a:off x="-295423" y="-829996"/>
              <a:ext cx="2349305" cy="23493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H="1" flipV="1">
              <a:off x="2053882" y="-270132"/>
              <a:ext cx="1716260" cy="17894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H="1" flipV="1">
              <a:off x="-295423" y="1249679"/>
              <a:ext cx="1927274" cy="192727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H="1" flipV="1">
              <a:off x="1631851" y="1249679"/>
              <a:ext cx="1184032" cy="118403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 flipH="1" flipV="1">
              <a:off x="3950675" y="-107856"/>
              <a:ext cx="905023" cy="90502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 flipH="1" flipV="1">
              <a:off x="-154417" y="3419785"/>
              <a:ext cx="1033646" cy="10336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flipH="1" flipV="1">
              <a:off x="3121692" y="1517470"/>
              <a:ext cx="648450" cy="6484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 flipH="1" flipV="1">
              <a:off x="1631851" y="2567349"/>
              <a:ext cx="654150" cy="65415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27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A3C5-3F48-44DA-A730-E1F1383CE3E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737D-63D0-43C8-989E-1CC39443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8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__1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3400" y="2176536"/>
            <a:ext cx="6770078" cy="151916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 fontScale="47500" lnSpcReduction="20000"/>
          </a:bodyPr>
          <a:lstStyle/>
          <a:p>
            <a:pPr algn="r">
              <a:lnSpc>
                <a:spcPct val="170000"/>
              </a:lnSpc>
            </a:pPr>
            <a:r>
              <a:rPr lang="ko-KR" altLang="en-US" sz="6600" b="1" dirty="0" smtClean="0">
                <a:solidFill>
                  <a:schemeClr val="accent1">
                    <a:lumMod val="50000"/>
                  </a:schemeClr>
                </a:solidFill>
              </a:rPr>
              <a:t>공공데이터를 활용한 </a:t>
            </a:r>
            <a:endParaRPr lang="en-US" altLang="ko-KR" sz="6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>
              <a:lnSpc>
                <a:spcPct val="170000"/>
              </a:lnSpc>
            </a:pPr>
            <a:r>
              <a:rPr lang="ko-KR" altLang="en-US" sz="6600" b="1" dirty="0" smtClean="0">
                <a:solidFill>
                  <a:schemeClr val="accent1">
                    <a:lumMod val="50000"/>
                  </a:schemeClr>
                </a:solidFill>
              </a:rPr>
              <a:t>우수기업 추천 </a:t>
            </a:r>
            <a:r>
              <a:rPr lang="ko-KR" altLang="en-US" sz="6600" b="1" dirty="0" err="1" smtClean="0">
                <a:solidFill>
                  <a:schemeClr val="accent1">
                    <a:lumMod val="50000"/>
                  </a:schemeClr>
                </a:solidFill>
              </a:rPr>
              <a:t>앱</a:t>
            </a:r>
            <a:endParaRPr lang="ko-KR" alt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7013" y="4165831"/>
            <a:ext cx="3975093" cy="147296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>
            <a:defPPr>
              <a:defRPr lang="ko-KR"/>
            </a:defPPr>
            <a:lvl1pPr>
              <a:defRPr sz="6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2018</a:t>
            </a:r>
            <a:r>
              <a:rPr lang="ko-KR" altLang="en-US" sz="2800" dirty="0" smtClean="0">
                <a:solidFill>
                  <a:schemeClr val="accent1">
                    <a:lumMod val="75000"/>
                  </a:schemeClr>
                </a:solidFill>
              </a:rPr>
              <a:t>년 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04</a:t>
            </a:r>
            <a:r>
              <a:rPr lang="ko-KR" altLang="en-US" sz="2800" dirty="0" smtClean="0">
                <a:solidFill>
                  <a:schemeClr val="accent1">
                    <a:lumMod val="75000"/>
                  </a:schemeClr>
                </a:solidFill>
              </a:rPr>
              <a:t>월 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19</a:t>
            </a:r>
            <a:r>
              <a:rPr lang="ko-KR" altLang="en-US" sz="2800" dirty="0" smtClean="0">
                <a:solidFill>
                  <a:schemeClr val="accent1">
                    <a:lumMod val="75000"/>
                  </a:schemeClr>
                </a:solidFill>
              </a:rPr>
              <a:t>일</a:t>
            </a:r>
            <a:endParaRPr lang="en-US" altLang="ko-K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ko-KR" altLang="en-US" sz="2800" dirty="0" smtClean="0">
                <a:solidFill>
                  <a:schemeClr val="accent1">
                    <a:lumMod val="75000"/>
                  </a:schemeClr>
                </a:solidFill>
              </a:rPr>
              <a:t>정선우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888250" y="4386703"/>
            <a:ext cx="600835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100" b="1" dirty="0">
                <a:solidFill>
                  <a:schemeClr val="accent1">
                    <a:lumMod val="50000"/>
                  </a:schemeClr>
                </a:solidFill>
              </a:rPr>
              <a:t>Development Part</a:t>
            </a:r>
            <a:endParaRPr lang="ko-KR" altLang="en-US" sz="5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4888250" cy="6858000"/>
            <a:chOff x="0" y="0"/>
            <a:chExt cx="488825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462818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04200" y="95535"/>
              <a:ext cx="3254417" cy="6447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1300" b="1" dirty="0">
                  <a:solidFill>
                    <a:schemeClr val="bg1"/>
                  </a:solidFill>
                </a:rPr>
                <a:t>3</a:t>
              </a:r>
              <a:endParaRPr lang="ko-KR" altLang="en-US" sz="41300" dirty="0">
                <a:solidFill>
                  <a:schemeClr val="bg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3985146" y="4386703"/>
              <a:ext cx="903104" cy="903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39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Development Part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99899" y="1122796"/>
            <a:ext cx="176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화면설</a:t>
            </a:r>
            <a:r>
              <a:rPr lang="ko-KR" altLang="en-US" sz="28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계</a:t>
            </a:r>
            <a:endParaRPr lang="ko-KR" altLang="en-US" sz="32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693861" y="1892300"/>
            <a:ext cx="4907089" cy="4147836"/>
            <a:chOff x="3790393" y="1892300"/>
            <a:chExt cx="5281832" cy="4322102"/>
          </a:xfrm>
        </p:grpSpPr>
        <p:sp>
          <p:nvSpPr>
            <p:cNvPr id="2" name="TextBox 1"/>
            <p:cNvSpPr txBox="1"/>
            <p:nvPr/>
          </p:nvSpPr>
          <p:spPr>
            <a:xfrm>
              <a:off x="5829300" y="1892300"/>
              <a:ext cx="1206500" cy="3848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Loading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29300" y="2870200"/>
              <a:ext cx="12065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88250" y="3860800"/>
              <a:ext cx="12065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History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33850" y="3873500"/>
              <a:ext cx="12065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Search</a:t>
              </a:r>
              <a:endParaRPr lang="ko-KR" altLang="en-US" dirty="0"/>
            </a:p>
          </p:txBody>
        </p:sp>
        <p:cxnSp>
          <p:nvCxnSpPr>
            <p:cNvPr id="7" name="직선 화살표 연결선 6"/>
            <p:cNvCxnSpPr>
              <a:stCxn id="2" idx="2"/>
              <a:endCxn id="17" idx="0"/>
            </p:cNvCxnSpPr>
            <p:nvPr/>
          </p:nvCxnSpPr>
          <p:spPr>
            <a:xfrm>
              <a:off x="6432550" y="2277149"/>
              <a:ext cx="0" cy="59305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17" idx="2"/>
            </p:cNvCxnSpPr>
            <p:nvPr/>
          </p:nvCxnSpPr>
          <p:spPr>
            <a:xfrm>
              <a:off x="6432550" y="3239532"/>
              <a:ext cx="0" cy="8059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0" idx="1"/>
              <a:endCxn id="26" idx="3"/>
            </p:cNvCxnSpPr>
            <p:nvPr/>
          </p:nvCxnSpPr>
          <p:spPr>
            <a:xfrm flipH="1">
              <a:off x="5340350" y="4045466"/>
              <a:ext cx="2247900" cy="12700"/>
            </a:xfrm>
            <a:prstGeom prst="line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8191500" y="4242832"/>
              <a:ext cx="0" cy="6085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319064" y="4848225"/>
              <a:ext cx="1753161" cy="3848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History Result</a:t>
              </a:r>
              <a:endParaRPr lang="ko-KR" altLang="en-US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4737100" y="4242832"/>
              <a:ext cx="0" cy="6085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90393" y="4848225"/>
              <a:ext cx="1893412" cy="3848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Search Result</a:t>
              </a:r>
              <a:endParaRPr lang="ko-KR" altLang="en-US" dirty="0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8191500" y="5236502"/>
              <a:ext cx="0" cy="6085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588250" y="5845070"/>
              <a:ext cx="120649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4737100" y="5216653"/>
              <a:ext cx="0" cy="6085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133850" y="5825220"/>
              <a:ext cx="120650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3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Development Part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99898" y="1122796"/>
            <a:ext cx="316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Loading </a:t>
            </a:r>
            <a:r>
              <a:rPr lang="ko-KR" altLang="en-US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</a:t>
            </a:r>
            <a:endParaRPr lang="ko-KR" altLang="en-US" sz="32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6" name="그림 15" descr="C:\Users\student\Desktop\android project\논병아리\KakaoTalk_20180423_14371370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84" y="2039785"/>
            <a:ext cx="1906018" cy="353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 descr="C:\Users\student\Desktop\android project\논병아리\탭 로딩화면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02" y="2039936"/>
            <a:ext cx="5431598" cy="353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1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\Users\student\Desktop\android project\논병아리\KakaoTalk_20180423_14371337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84" y="2039784"/>
            <a:ext cx="1906018" cy="353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 descr="C:\Users\student\Desktop\android project\논병아리\탭 메인화면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02" y="2039935"/>
            <a:ext cx="5431598" cy="35353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Development Part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99898" y="1122796"/>
            <a:ext cx="316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Main </a:t>
            </a:r>
            <a:r>
              <a:rPr lang="ko-KR" altLang="en-US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</a:t>
            </a:r>
            <a:endParaRPr lang="ko-KR" altLang="en-US" sz="32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6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\Users\student\Desktop\android project\사진\폰 자동완성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84" y="2039935"/>
            <a:ext cx="1906018" cy="353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:\Users\student\Desktop\android project\사진\탭 자동완성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02" y="2039783"/>
            <a:ext cx="5431598" cy="35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Development Part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99898" y="1122796"/>
            <a:ext cx="316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검색어</a:t>
            </a:r>
            <a:r>
              <a:rPr lang="ko-KR" altLang="en-US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자동완성</a:t>
            </a:r>
            <a:endParaRPr lang="ko-KR" altLang="en-US" sz="32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tudent\Desktop\android project\탭 결과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02" y="2039783"/>
            <a:ext cx="5431598" cy="35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tudent\Desktop\android project\폰 결과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84" y="2039935"/>
            <a:ext cx="1902445" cy="35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Development Part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99898" y="1122796"/>
            <a:ext cx="316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검색 기록 삭제</a:t>
            </a:r>
            <a:endParaRPr lang="ko-KR" altLang="en-US" sz="32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tudent\Desktop\android project\탭 결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02" y="2039935"/>
            <a:ext cx="5431598" cy="35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tudent\Desktop\android project\폰 결과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83" y="2039783"/>
            <a:ext cx="1906019" cy="35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Development Part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99898" y="1122796"/>
            <a:ext cx="316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결과 화면 </a:t>
            </a:r>
            <a:r>
              <a:rPr lang="en-US" altLang="ko-KR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-1</a:t>
            </a:r>
            <a:endParaRPr lang="ko-KR" altLang="en-US" sz="32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6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tudent\Desktop\android project\폰 결과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84" y="2039936"/>
            <a:ext cx="1906018" cy="353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tudent\Desktop\android project\탭 결과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02" y="2039934"/>
            <a:ext cx="5431598" cy="353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Development Part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99898" y="1122796"/>
            <a:ext cx="316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결과 화면 </a:t>
            </a:r>
            <a:r>
              <a:rPr lang="en-US" altLang="ko-KR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- 2</a:t>
            </a:r>
            <a:endParaRPr lang="ko-KR" altLang="en-US" sz="32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3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tudent\Desktop\android project\탭 결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02" y="2039935"/>
            <a:ext cx="5431598" cy="35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tudent\Desktop\android project\폰 결과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85" y="2039935"/>
            <a:ext cx="1906018" cy="353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Development Part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99898" y="1122796"/>
            <a:ext cx="316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결과 화면 </a:t>
            </a:r>
            <a:r>
              <a:rPr lang="en-US" altLang="ko-KR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- 3</a:t>
            </a:r>
            <a:endParaRPr lang="ko-KR" altLang="en-US" sz="32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1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tudent\Desktop\android project\폰 결과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85" y="2039935"/>
            <a:ext cx="1906018" cy="35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student\Desktop\android project\탭 결과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02" y="2039935"/>
            <a:ext cx="5431598" cy="35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Development Part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99898" y="1122796"/>
            <a:ext cx="316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결과 화면 </a:t>
            </a:r>
            <a:r>
              <a:rPr lang="en-US" altLang="ko-KR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- 4</a:t>
            </a:r>
            <a:endParaRPr lang="ko-KR" altLang="en-US" sz="32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181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4889" y="763262"/>
            <a:ext cx="42320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</a:rPr>
              <a:t>CONTENT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29371" y="3316424"/>
            <a:ext cx="512631" cy="4906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/>
          <p:cNvSpPr/>
          <p:nvPr/>
        </p:nvSpPr>
        <p:spPr>
          <a:xfrm>
            <a:off x="3229371" y="2266073"/>
            <a:ext cx="512631" cy="5126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9" name="타원 8"/>
          <p:cNvSpPr/>
          <p:nvPr/>
        </p:nvSpPr>
        <p:spPr>
          <a:xfrm>
            <a:off x="3229371" y="4344837"/>
            <a:ext cx="512631" cy="5126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742002" y="2778704"/>
            <a:ext cx="5978770" cy="0"/>
          </a:xfrm>
          <a:prstGeom prst="line">
            <a:avLst/>
          </a:prstGeom>
          <a:ln w="63500">
            <a:solidFill>
              <a:srgbClr val="8EBA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742002" y="3807118"/>
            <a:ext cx="5978770" cy="0"/>
          </a:xfrm>
          <a:prstGeom prst="line">
            <a:avLst/>
          </a:prstGeom>
          <a:ln w="63500">
            <a:solidFill>
              <a:srgbClr val="8EBA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42002" y="4857468"/>
            <a:ext cx="5978770" cy="0"/>
          </a:xfrm>
          <a:prstGeom prst="line">
            <a:avLst/>
          </a:prstGeom>
          <a:ln w="63500">
            <a:solidFill>
              <a:srgbClr val="8EBA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0051" y="2348691"/>
            <a:ext cx="554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0050" y="3377105"/>
            <a:ext cx="554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System Structure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0051" y="4418855"/>
            <a:ext cx="554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Development Part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1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6880" y="2433711"/>
            <a:ext cx="559659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chemeClr val="accent1">
                    <a:lumMod val="50000"/>
                  </a:schemeClr>
                </a:solidFill>
              </a:rPr>
              <a:t>Q &amp; A</a:t>
            </a:r>
            <a:endParaRPr lang="ko-KR" alt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8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6880" y="2433711"/>
            <a:ext cx="559659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888250" y="4386703"/>
            <a:ext cx="544592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>
            <a:defPPr>
              <a:defRPr lang="ko-KR"/>
            </a:defPPr>
            <a:lvl1pPr>
              <a:defRPr sz="6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ko-KR" sz="5100" dirty="0"/>
              <a:t>Introduction</a:t>
            </a:r>
            <a:endParaRPr lang="ko-KR" altLang="en-US" sz="51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4888250" cy="6858000"/>
            <a:chOff x="0" y="0"/>
            <a:chExt cx="488825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462818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04200" y="95535"/>
              <a:ext cx="3254417" cy="6447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1300" b="1" dirty="0">
                  <a:solidFill>
                    <a:schemeClr val="bg1"/>
                  </a:solidFill>
                </a:rPr>
                <a:t>1</a:t>
              </a:r>
              <a:endParaRPr lang="ko-KR" altLang="en-US" sz="41300" dirty="0">
                <a:solidFill>
                  <a:schemeClr val="bg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3985146" y="4386703"/>
              <a:ext cx="903104" cy="903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4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12192000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en-US" altLang="ko-KR" dirty="0" smtClean="0"/>
              <a:t>Introduction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383691" y="1108986"/>
            <a:ext cx="94331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1" dirty="0" smtClean="0">
                <a:solidFill>
                  <a:schemeClr val="bg1">
                    <a:lumMod val="50000"/>
                  </a:schemeClr>
                </a:solidFill>
              </a:rPr>
              <a:t>개요</a:t>
            </a:r>
            <a:endParaRPr lang="en-US" altLang="ko-KR" sz="3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lnSpc>
                <a:spcPct val="200000"/>
              </a:lnSpc>
            </a:pPr>
            <a:r>
              <a:rPr lang="en-US" altLang="ko-KR" sz="2200" dirty="0" smtClean="0"/>
              <a:t>1. </a:t>
            </a:r>
            <a:r>
              <a:rPr lang="ko-KR" altLang="en-US" sz="2200" dirty="0" smtClean="0"/>
              <a:t>코스닥 시가총액 </a:t>
            </a:r>
            <a:r>
              <a:rPr lang="en-US" altLang="ko-KR" sz="2200" dirty="0" smtClean="0"/>
              <a:t>1~1000</a:t>
            </a:r>
            <a:r>
              <a:rPr lang="ko-KR" altLang="en-US" sz="2200" dirty="0" smtClean="0"/>
              <a:t>위 기업 </a:t>
            </a:r>
            <a:r>
              <a:rPr lang="ko-KR" altLang="en-US" sz="2200" dirty="0" err="1" smtClean="0"/>
              <a:t>파싱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사원수 </a:t>
            </a:r>
            <a:r>
              <a:rPr lang="en-US" altLang="ko-KR" sz="2200" dirty="0" smtClean="0"/>
              <a:t>20</a:t>
            </a:r>
            <a:r>
              <a:rPr lang="ko-KR" altLang="en-US" sz="2200" dirty="0" smtClean="0"/>
              <a:t>명 이하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대기업 제외</a:t>
            </a:r>
            <a:r>
              <a:rPr lang="en-US" altLang="ko-KR" sz="2200" dirty="0" smtClean="0"/>
              <a:t>)</a:t>
            </a:r>
            <a:endParaRPr lang="en-US" altLang="ko-KR" sz="2200" dirty="0"/>
          </a:p>
          <a:p>
            <a:pPr lvl="0">
              <a:lnSpc>
                <a:spcPct val="200000"/>
              </a:lnSpc>
            </a:pPr>
            <a:r>
              <a:rPr lang="en-US" altLang="ko-KR" sz="2200" dirty="0" smtClean="0"/>
              <a:t>2. </a:t>
            </a:r>
            <a:r>
              <a:rPr lang="ko-KR" altLang="ko-KR" sz="2200" dirty="0" smtClean="0"/>
              <a:t>국민연금 </a:t>
            </a:r>
            <a:r>
              <a:rPr lang="ko-KR" altLang="ko-KR" sz="2200" dirty="0"/>
              <a:t>가입 사업장 내역을 </a:t>
            </a:r>
            <a:r>
              <a:rPr lang="ko-KR" altLang="en-US" sz="2200" dirty="0" smtClean="0"/>
              <a:t>활용한 기업 분석</a:t>
            </a:r>
            <a:r>
              <a:rPr lang="en-US" altLang="ko-KR" sz="2200" dirty="0" smtClean="0"/>
              <a:t> </a:t>
            </a:r>
            <a:endParaRPr lang="ko-KR" altLang="ko-KR" sz="2200" dirty="0"/>
          </a:p>
          <a:p>
            <a:pPr lvl="0">
              <a:lnSpc>
                <a:spcPct val="200000"/>
              </a:lnSpc>
            </a:pPr>
            <a:r>
              <a:rPr lang="en-US" altLang="ko-KR" sz="2200" dirty="0" smtClean="0"/>
              <a:t>3. </a:t>
            </a:r>
            <a:r>
              <a:rPr lang="ko-KR" altLang="ko-KR" sz="2200" dirty="0" smtClean="0"/>
              <a:t>월별 </a:t>
            </a:r>
            <a:r>
              <a:rPr lang="ko-KR" altLang="ko-KR" sz="2200" dirty="0"/>
              <a:t>퇴사자 및 입사자</a:t>
            </a:r>
            <a:r>
              <a:rPr lang="en-US" altLang="ko-KR" sz="2200" dirty="0"/>
              <a:t>, </a:t>
            </a:r>
            <a:r>
              <a:rPr lang="ko-KR" altLang="ko-KR" sz="2200" dirty="0"/>
              <a:t>사원수를 시각화를 통한 정보 전달</a:t>
            </a:r>
          </a:p>
          <a:p>
            <a:pPr lvl="0">
              <a:lnSpc>
                <a:spcPct val="200000"/>
              </a:lnSpc>
            </a:pPr>
            <a:r>
              <a:rPr lang="en-US" altLang="ko-KR" sz="2200" dirty="0" smtClean="0"/>
              <a:t>4. </a:t>
            </a:r>
            <a:r>
              <a:rPr lang="ko-KR" altLang="ko-KR" sz="2200" dirty="0" smtClean="0"/>
              <a:t>관련 </a:t>
            </a:r>
            <a:r>
              <a:rPr lang="ko-KR" altLang="ko-KR" sz="2200" dirty="0"/>
              <a:t>업종 추천기업 목록 </a:t>
            </a:r>
            <a:r>
              <a:rPr lang="ko-KR" altLang="ko-KR" sz="2200" dirty="0" smtClean="0"/>
              <a:t>제공</a:t>
            </a:r>
            <a:endParaRPr lang="ko-KR" altLang="ko-KR" sz="2200" dirty="0"/>
          </a:p>
          <a:p>
            <a:pPr lvl="0">
              <a:lnSpc>
                <a:spcPct val="200000"/>
              </a:lnSpc>
            </a:pPr>
            <a:r>
              <a:rPr lang="en-US" altLang="ko-KR" sz="2200" dirty="0" smtClean="0"/>
              <a:t>5. Android App</a:t>
            </a:r>
            <a:r>
              <a:rPr lang="ko-KR" altLang="en-US" sz="2200" dirty="0" smtClean="0"/>
              <a:t>에서 기업 검색 시 </a:t>
            </a:r>
            <a:r>
              <a:rPr lang="ko-KR" altLang="ko-KR" sz="2200" dirty="0" smtClean="0"/>
              <a:t>자동완성 기능</a:t>
            </a:r>
            <a:endParaRPr lang="en-US" altLang="ko-KR" sz="2200" dirty="0" smtClean="0"/>
          </a:p>
          <a:p>
            <a:pPr lvl="0">
              <a:lnSpc>
                <a:spcPct val="200000"/>
              </a:lnSpc>
            </a:pPr>
            <a:r>
              <a:rPr lang="en-US" altLang="ko-KR" sz="2200" dirty="0" smtClean="0"/>
              <a:t>6. </a:t>
            </a:r>
            <a:r>
              <a:rPr lang="ko-KR" altLang="en-US" sz="2200" dirty="0" smtClean="0"/>
              <a:t>검색기록 스마트 폰 내부 </a:t>
            </a:r>
            <a:r>
              <a:rPr lang="en-US" altLang="ko-KR" sz="2200" dirty="0" smtClean="0"/>
              <a:t>txt</a:t>
            </a:r>
            <a:r>
              <a:rPr lang="ko-KR" altLang="en-US" sz="2200" dirty="0" smtClean="0"/>
              <a:t>파일 </a:t>
            </a:r>
            <a:r>
              <a:rPr lang="ko-KR" altLang="en-US" sz="2200" smtClean="0"/>
              <a:t>저장</a:t>
            </a:r>
            <a:r>
              <a:rPr lang="ko-KR" altLang="ko-KR" sz="2200" smtClean="0"/>
              <a:t> </a:t>
            </a:r>
            <a:r>
              <a:rPr lang="ko-KR" altLang="en-US" sz="2200" smtClean="0"/>
              <a:t>및 삭제</a:t>
            </a:r>
            <a:endParaRPr lang="ko-KR" altLang="ko-KR" sz="2200" dirty="0"/>
          </a:p>
          <a:p>
            <a:pPr>
              <a:lnSpc>
                <a:spcPct val="200000"/>
              </a:lnSpc>
            </a:pPr>
            <a:r>
              <a:rPr lang="en-US" altLang="ko-KR" sz="2200" dirty="0" smtClean="0"/>
              <a:t>7. Java</a:t>
            </a:r>
            <a:r>
              <a:rPr lang="ko-KR" altLang="ko-KR" sz="2200" dirty="0"/>
              <a:t>의 </a:t>
            </a:r>
            <a:r>
              <a:rPr lang="en-US" altLang="ko-KR" sz="2200" dirty="0" err="1"/>
              <a:t>Cron</a:t>
            </a:r>
            <a:r>
              <a:rPr lang="en-US" altLang="ko-KR" sz="2200" dirty="0"/>
              <a:t> job</a:t>
            </a:r>
            <a:r>
              <a:rPr lang="ko-KR" altLang="ko-KR" sz="2200" dirty="0"/>
              <a:t>을 활용하여</a:t>
            </a:r>
            <a:r>
              <a:rPr lang="en-US" altLang="ko-KR" sz="2200" dirty="0"/>
              <a:t> 1</a:t>
            </a:r>
            <a:r>
              <a:rPr lang="ko-KR" altLang="ko-KR" sz="2200" dirty="0"/>
              <a:t>달에</a:t>
            </a:r>
            <a:r>
              <a:rPr lang="en-US" altLang="ko-KR" sz="2200" dirty="0"/>
              <a:t> 1</a:t>
            </a:r>
            <a:r>
              <a:rPr lang="ko-KR" altLang="ko-KR" sz="2200" dirty="0"/>
              <a:t>번씩</a:t>
            </a:r>
            <a:r>
              <a:rPr lang="en-US" altLang="ko-KR" sz="2200" dirty="0"/>
              <a:t> DB </a:t>
            </a:r>
            <a:r>
              <a:rPr lang="ko-KR" altLang="ko-KR" sz="2200" dirty="0" smtClean="0"/>
              <a:t>갱신</a:t>
            </a:r>
            <a:endParaRPr lang="en-US" altLang="ko-KR" sz="22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2" name="AutoShape 19" descr="flixbus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21" descr="flixbus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888250" y="4386703"/>
            <a:ext cx="579245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100" b="1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</a:rPr>
              <a:t> </a:t>
            </a:r>
            <a:r>
              <a:rPr lang="en-US" altLang="ko-KR" sz="5100" b="1" dirty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endParaRPr lang="ko-KR" altLang="en-US" sz="5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4888250" cy="6858000"/>
            <a:chOff x="0" y="0"/>
            <a:chExt cx="488825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462818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04200" y="95535"/>
              <a:ext cx="3254417" cy="6447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1300" b="1" dirty="0">
                  <a:solidFill>
                    <a:schemeClr val="bg1"/>
                  </a:solidFill>
                </a:rPr>
                <a:t>2</a:t>
              </a:r>
              <a:endParaRPr lang="ko-KR" altLang="en-US" sz="41300" dirty="0">
                <a:solidFill>
                  <a:schemeClr val="bg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3985146" y="4386703"/>
              <a:ext cx="903104" cy="903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0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51" y="856129"/>
            <a:ext cx="5723940" cy="264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69" y="3287956"/>
            <a:ext cx="4348800" cy="348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9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698583"/>
              </p:ext>
            </p:extLst>
          </p:nvPr>
        </p:nvGraphicFramePr>
        <p:xfrm>
          <a:off x="2715236" y="1100164"/>
          <a:ext cx="8304456" cy="4896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문서" r:id="rId4" imgW="6785158" imgH="4000587" progId="Word.Document.12">
                  <p:embed/>
                </p:oleObj>
              </mc:Choice>
              <mc:Fallback>
                <p:oleObj name="문서" r:id="rId4" imgW="6785158" imgH="40005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5236" y="1100164"/>
                        <a:ext cx="8304456" cy="4896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8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6435969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137633" y="1100164"/>
            <a:ext cx="7691316" cy="5326036"/>
            <a:chOff x="0" y="0"/>
            <a:chExt cx="8555322" cy="5662364"/>
          </a:xfrm>
        </p:grpSpPr>
        <p:cxnSp>
          <p:nvCxnSpPr>
            <p:cNvPr id="26" name="직선 연결선 25"/>
            <p:cNvCxnSpPr/>
            <p:nvPr/>
          </p:nvCxnSpPr>
          <p:spPr>
            <a:xfrm flipH="1">
              <a:off x="4257911" y="2960737"/>
              <a:ext cx="4762" cy="1215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262673" y="504056"/>
              <a:ext cx="0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4193628" y="57606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193628" y="1008112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4193628" y="3024336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958118" y="360040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030126" y="3528392"/>
              <a:ext cx="0" cy="1391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1030126" y="4914651"/>
              <a:ext cx="1908572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871279" y="4842644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 flipV="1">
              <a:off x="2373151" y="1984424"/>
              <a:ext cx="565547" cy="2"/>
            </a:xfrm>
            <a:prstGeom prst="line">
              <a:avLst/>
            </a:prstGeom>
            <a:ln w="2857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871279" y="1912417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434642" y="1912417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5564622" y="1584177"/>
              <a:ext cx="4704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5963034" y="1512169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675002" y="1512169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93874"/>
              <a:ext cx="2362634" cy="2134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698" y="1104196"/>
              <a:ext cx="2672544" cy="1848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409" y="0"/>
              <a:ext cx="258127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722" y="1098609"/>
              <a:ext cx="2514600" cy="79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2370" y="4176464"/>
              <a:ext cx="2800350" cy="148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6" name="직선 연결선 45"/>
            <p:cNvCxnSpPr/>
            <p:nvPr/>
          </p:nvCxnSpPr>
          <p:spPr>
            <a:xfrm flipH="1">
              <a:off x="4188284" y="41064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0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12192000" cy="1100164"/>
          </a:xfrm>
          <a:prstGeom prst="rect">
            <a:avLst/>
          </a:prstGeom>
          <a:gradFill flip="none" rotWithShape="1">
            <a:gsLst>
              <a:gs pos="0">
                <a:srgbClr val="F6F9FC"/>
              </a:gs>
              <a:gs pos="50000">
                <a:srgbClr val="FCFDF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9898" y="19410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7496" y="192223"/>
            <a:ext cx="847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132653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24573" y="239969"/>
            <a:ext cx="616160" cy="616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pic>
        <p:nvPicPr>
          <p:cNvPr id="3074" name="Picture 2" descr="C:\Users\student\Desktop\android project\DB 설명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8" t="22432" r="51741" b="47762"/>
          <a:stretch/>
        </p:blipFill>
        <p:spPr bwMode="auto">
          <a:xfrm>
            <a:off x="2440733" y="917171"/>
            <a:ext cx="5237243" cy="251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tudent\Desktop\android project\DB 저장 모습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3" t="42186" r="4073" b="8730"/>
          <a:stretch/>
        </p:blipFill>
        <p:spPr bwMode="auto">
          <a:xfrm>
            <a:off x="2440732" y="3670300"/>
            <a:ext cx="8147281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246</Words>
  <Application>Microsoft Office PowerPoint</Application>
  <PresentationFormat>사용자 지정</PresentationFormat>
  <Paragraphs>103</Paragraphs>
  <Slides>21</Slides>
  <Notes>9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Office 테마</vt:lpstr>
      <vt:lpstr>2_디자인 사용자 지정</vt:lpstr>
      <vt:lpstr>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이한별</dc:creator>
  <cp:lastModifiedBy>student</cp:lastModifiedBy>
  <cp:revision>90</cp:revision>
  <dcterms:created xsi:type="dcterms:W3CDTF">2016-06-21T09:09:19Z</dcterms:created>
  <dcterms:modified xsi:type="dcterms:W3CDTF">2018-04-24T06:51:49Z</dcterms:modified>
</cp:coreProperties>
</file>