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1" r:id="rId2"/>
    <p:sldId id="262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8" r:id="rId11"/>
    <p:sldId id="272" r:id="rId12"/>
    <p:sldId id="273" r:id="rId13"/>
    <p:sldId id="277" r:id="rId14"/>
    <p:sldId id="274" r:id="rId15"/>
    <p:sldId id="275" r:id="rId16"/>
    <p:sldId id="276" r:id="rId17"/>
    <p:sldId id="279" r:id="rId18"/>
    <p:sldId id="280" r:id="rId19"/>
    <p:sldId id="282" r:id="rId20"/>
    <p:sldId id="281" r:id="rId21"/>
    <p:sldId id="289" r:id="rId22"/>
    <p:sldId id="293" r:id="rId23"/>
    <p:sldId id="290" r:id="rId24"/>
    <p:sldId id="284" r:id="rId25"/>
    <p:sldId id="285" r:id="rId26"/>
    <p:sldId id="286" r:id="rId27"/>
    <p:sldId id="287" r:id="rId28"/>
    <p:sldId id="288" r:id="rId29"/>
    <p:sldId id="292" r:id="rId30"/>
    <p:sldId id="294" r:id="rId31"/>
    <p:sldId id="295" r:id="rId32"/>
    <p:sldId id="296" r:id="rId33"/>
    <p:sldId id="297" r:id="rId34"/>
    <p:sldId id="298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75" d="100"/>
          <a:sy n="75" d="100"/>
        </p:scale>
        <p:origin x="-16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1E864-73ED-4AE8-8893-418B1F82A813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84A5-9E4C-48D3-8D6B-13EAFF71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9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0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6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7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7A4D-F2F6-4836-9FF3-3EDF1934EB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1A1E-224C-42B3-95F3-4F8BB35EE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-computing.org/dataexpo/200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tat-computing.org/dataexpo/200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hyperlink" Target="http://server1:50075/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What is </a:t>
            </a:r>
            <a:r>
              <a:rPr lang="en-US" altLang="ko-KR" dirty="0" err="1" smtClean="0"/>
              <a:t>BigData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Haddop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EchoSystem</a:t>
            </a:r>
            <a:endParaRPr lang="en-US" altLang="ko-KR" dirty="0" smtClean="0"/>
          </a:p>
          <a:p>
            <a:r>
              <a:rPr lang="en-US" altLang="ko-KR" dirty="0" smtClean="0"/>
              <a:t>4. BI</a:t>
            </a:r>
          </a:p>
          <a:p>
            <a:r>
              <a:rPr lang="en-US" altLang="ko-KR" dirty="0" smtClean="0"/>
              <a:t>5. OLTP</a:t>
            </a:r>
          </a:p>
          <a:p>
            <a:r>
              <a:rPr lang="en-US" altLang="ko-KR" dirty="0" smtClean="0"/>
              <a:t>6. ETL</a:t>
            </a:r>
          </a:p>
          <a:p>
            <a:r>
              <a:rPr lang="en-US" altLang="ko-KR" dirty="0" smtClean="0"/>
              <a:t>7. DW</a:t>
            </a:r>
          </a:p>
          <a:p>
            <a:r>
              <a:rPr lang="en-US" altLang="ko-KR" dirty="0" smtClean="0"/>
              <a:t>8. Data Mart</a:t>
            </a:r>
          </a:p>
          <a:p>
            <a:r>
              <a:rPr lang="en-US" altLang="ko-KR" dirty="0" smtClean="0"/>
              <a:t>9. Data Visualization</a:t>
            </a:r>
          </a:p>
          <a:p>
            <a:r>
              <a:rPr lang="en-US" altLang="ko-KR" dirty="0" smtClean="0"/>
              <a:t>10. Data Analysis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</a:t>
            </a:r>
            <a:r>
              <a:rPr lang="ko-KR" altLang="en-US" dirty="0" err="1" smtClean="0">
                <a:solidFill>
                  <a:schemeClr val="tx1"/>
                </a:solidFill>
              </a:rPr>
              <a:t>하둡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6-1. </a:t>
            </a:r>
            <a:r>
              <a:rPr lang="ko-KR" altLang="en-US" dirty="0" smtClean="0"/>
              <a:t>가상 분산 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934" y="1896313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hdfs-site.xml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111076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mapred-site.xml</a:t>
            </a:r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15" y="1665995"/>
            <a:ext cx="35242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08739" y="2478087"/>
            <a:ext cx="1891865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mapred.job.tracker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&lt;value&gt;??master??:9001&lt;/value&gt;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8087"/>
            <a:ext cx="43910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39492" y="3580561"/>
            <a:ext cx="2380780" cy="280076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dfs.replication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&lt;value&gt;1&lt;/value&gt;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dfs.http.address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&lt;value&gt;192.168.111.100:50070&lt;/value&gt;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dfs.name.dir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/local/hadoop-1.2.1/name&lt;/value&gt;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dfs.data.dir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/local/hadoop-1.2.1/data&lt;/value&gt;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dfs.webhdfs.enabled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&lt;value&gt;true&lt;/value&gt;</a:t>
            </a:r>
          </a:p>
          <a:p>
            <a:r>
              <a:rPr lang="en-US" altLang="ko-KR" sz="800" dirty="0" smtClean="0"/>
              <a:t>&lt;/property&gt;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609604" y="3009212"/>
            <a:ext cx="2538460" cy="419788"/>
          </a:xfrm>
          <a:prstGeom prst="wedgeRoundRectCallout">
            <a:avLst>
              <a:gd name="adj1" fmla="val -60327"/>
              <a:gd name="adj2" fmla="val 1159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설치하는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로 변경</a:t>
            </a:r>
            <a:endParaRPr lang="ko-KR" altLang="en-US" sz="16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84168" y="1456101"/>
            <a:ext cx="3168352" cy="419788"/>
          </a:xfrm>
          <a:prstGeom prst="wedgeRoundRectCallout">
            <a:avLst>
              <a:gd name="adj1" fmla="val -58677"/>
              <a:gd name="adj2" fmla="val 1341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설치하는 </a:t>
            </a:r>
            <a:r>
              <a:rPr lang="en-US" altLang="ko-KR" sz="1600" dirty="0" smtClean="0"/>
              <a:t>hostname</a:t>
            </a:r>
            <a:r>
              <a:rPr lang="ko-KR" altLang="en-US" sz="1600" dirty="0" smtClean="0"/>
              <a:t> 변경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6381328"/>
            <a:ext cx="707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slaves, masters</a:t>
            </a:r>
            <a:r>
              <a:rPr lang="ko-KR" altLang="en-US" dirty="0" smtClean="0"/>
              <a:t>는 가상 분산 모드는 수정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(default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749177"/>
            <a:ext cx="822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대의 장비에 </a:t>
            </a:r>
            <a:r>
              <a:rPr lang="ko-KR" altLang="en-US" dirty="0" err="1" smtClean="0"/>
              <a:t>하둡이</a:t>
            </a:r>
            <a:r>
              <a:rPr lang="ko-KR" altLang="en-US" dirty="0" smtClean="0"/>
              <a:t> 설치된 경우이다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아래 예제는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secondname</a:t>
            </a:r>
            <a:r>
              <a:rPr lang="en-US" altLang="ko-KR" dirty="0" smtClean="0"/>
              <a:t>, datanode1, datanode2 4</a:t>
            </a:r>
            <a:r>
              <a:rPr lang="ko-KR" altLang="en-US" dirty="0" smtClean="0"/>
              <a:t>개의 서버로</a:t>
            </a:r>
            <a:endParaRPr lang="en-US" altLang="ko-KR" dirty="0" smtClean="0"/>
          </a:p>
          <a:p>
            <a:r>
              <a:rPr lang="ko-KR" altLang="en-US" dirty="0" smtClean="0"/>
              <a:t>진행한 예제이다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3546" y="2824827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/>
              <a:t>h</a:t>
            </a:r>
            <a:r>
              <a:rPr lang="en-US" altLang="ko-KR" dirty="0" smtClean="0"/>
              <a:t>adoop-env.sh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2" y="3250600"/>
            <a:ext cx="4267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546" y="4238374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core-site.xml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62966"/>
            <a:ext cx="3733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8104" y="3250600"/>
            <a:ext cx="2558714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export JAVA_HOME=/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/local/jdk-9.0.4</a:t>
            </a:r>
          </a:p>
          <a:p>
            <a:r>
              <a:rPr lang="en-US" altLang="ko-KR" sz="800" dirty="0" smtClean="0"/>
              <a:t>export HADOOP_HOME_WARN_SUPPRESS="TRUE"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485184" y="4887071"/>
            <a:ext cx="2310248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&lt;name&gt;fs.default.name&lt;/name&gt;</a:t>
            </a:r>
          </a:p>
          <a:p>
            <a:r>
              <a:rPr lang="en-US" altLang="ko-KR" sz="800" dirty="0" smtClean="0"/>
              <a:t>&lt;value&gt;hdfs://??master??:9000&lt;/value&gt;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dfs.tmp.dir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887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810" y="1844824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hdfs-site.xml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09295" y="103625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mapred-site.xml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45" y="2246154"/>
            <a:ext cx="43624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5" y="1463568"/>
            <a:ext cx="35242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7247" y="3486845"/>
            <a:ext cx="2380780" cy="32932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dfs.replication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&lt;value&gt;2&lt;/value&gt;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dfs.http.address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&lt;value&gt;??master???:50070&lt;/value&gt;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dfs.secondary.http.address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&lt;value&gt;???slave1????:50090&lt;/value&gt;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dfs.name.dir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/local/hadoop-1.2.1/name&lt;/value&gt;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dfs.data.dir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/local/hadoop-1.2.1/data&lt;/value&gt;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dfs.webhdfs.enabled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&lt;value&gt;true&lt;/value&gt;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7101322" y="2348880"/>
            <a:ext cx="1891865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mapred.job.tracker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&lt;value&gt;??master??:9001&lt;/value&gt;</a:t>
            </a:r>
          </a:p>
          <a:p>
            <a:r>
              <a:rPr lang="en-US" altLang="ko-KR" sz="800" dirty="0" smtClean="0"/>
              <a:t>&lt;/property&gt;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60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810" y="1844824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masters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04048" y="1844824"/>
            <a:ext cx="10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6) slaves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8" y="2377968"/>
            <a:ext cx="2819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5408" y="2840514"/>
            <a:ext cx="2950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secondaryNameNode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 실행할 서버를 설정함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Secondname</a:t>
            </a:r>
            <a:r>
              <a:rPr lang="ko-KR" altLang="en-US" dirty="0" smtClean="0"/>
              <a:t>을 보조네임</a:t>
            </a:r>
            <a:endParaRPr lang="en-US" altLang="ko-KR" dirty="0" smtClean="0"/>
          </a:p>
          <a:p>
            <a:r>
              <a:rPr lang="ko-KR" altLang="en-US" dirty="0" err="1" smtClean="0"/>
              <a:t>노드로</a:t>
            </a:r>
            <a:r>
              <a:rPr lang="ko-KR" altLang="en-US" dirty="0" smtClean="0"/>
              <a:t> 사용할 것임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98" y="4581128"/>
            <a:ext cx="13620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11001"/>
            <a:ext cx="28479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75299" y="2840513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데이터노드를</a:t>
            </a:r>
            <a:r>
              <a:rPr lang="ko-KR" altLang="en-US" dirty="0" smtClean="0"/>
              <a:t> 실행할</a:t>
            </a:r>
            <a:endParaRPr lang="en-US" altLang="ko-KR" dirty="0" smtClean="0"/>
          </a:p>
          <a:p>
            <a:r>
              <a:rPr lang="ko-KR" altLang="en-US" dirty="0" smtClean="0"/>
              <a:t>서버를 설정함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3657798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Secondname</a:t>
            </a:r>
            <a:r>
              <a:rPr lang="en-US" altLang="ko-KR" dirty="0" smtClean="0"/>
              <a:t>, datanode1, </a:t>
            </a:r>
          </a:p>
          <a:p>
            <a:r>
              <a:rPr lang="en-US" altLang="ko-KR" dirty="0" smtClean="0"/>
              <a:t>Datanode2</a:t>
            </a:r>
            <a:r>
              <a:rPr lang="ko-KR" altLang="en-US" dirty="0" smtClean="0"/>
              <a:t>를 데이터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사용할 것임</a:t>
            </a:r>
            <a:endParaRPr lang="ko-KR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97152"/>
            <a:ext cx="16954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0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6-2. </a:t>
            </a:r>
            <a:r>
              <a:rPr lang="ko-KR" altLang="en-US" dirty="0" smtClean="0"/>
              <a:t>완전 분산 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772816"/>
            <a:ext cx="8842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Namenode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환경설정을 마치고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서버를 모두 </a:t>
            </a:r>
            <a:r>
              <a:rPr lang="en-US" altLang="ko-KR" dirty="0" err="1" smtClean="0"/>
              <a:t>vmware</a:t>
            </a:r>
            <a:r>
              <a:rPr lang="ko-KR" altLang="en-US" dirty="0" smtClean="0"/>
              <a:t>로 키고</a:t>
            </a:r>
            <a:endParaRPr lang="en-US" altLang="ko-KR" dirty="0" smtClean="0"/>
          </a:p>
          <a:p>
            <a:r>
              <a:rPr lang="ko-KR" altLang="en-US" dirty="0" smtClean="0"/>
              <a:t>연결된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secondname</a:t>
            </a:r>
            <a:r>
              <a:rPr lang="en-US" altLang="ko-KR" dirty="0" smtClean="0"/>
              <a:t>, Datanode1, datanode2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과 설정을 마친 </a:t>
            </a:r>
            <a:endParaRPr lang="en-US" altLang="ko-KR" dirty="0" smtClean="0"/>
          </a:p>
          <a:p>
            <a:r>
              <a:rPr lang="ko-KR" altLang="en-US" dirty="0" err="1" smtClean="0"/>
              <a:t>하둡을</a:t>
            </a:r>
            <a:r>
              <a:rPr lang="ko-KR" altLang="en-US" dirty="0" smtClean="0"/>
              <a:t> 복사한다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807551"/>
            <a:ext cx="5495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24461"/>
            <a:ext cx="66008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4653136"/>
            <a:ext cx="623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Profile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모두 복사하면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서버 모두 </a:t>
            </a:r>
            <a:r>
              <a:rPr lang="en-US" altLang="ko-KR" dirty="0" smtClean="0"/>
              <a:t>reboot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5445224"/>
            <a:ext cx="23145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환경 설정 결과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단일 혹은 최상위 서버에서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포맷하고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포맷 도중에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환경</a:t>
            </a:r>
            <a:endParaRPr lang="en-US" altLang="ko-KR" dirty="0" smtClean="0"/>
          </a:p>
          <a:p>
            <a:r>
              <a:rPr lang="ko-KR" altLang="en-US" dirty="0" smtClean="0"/>
              <a:t>설정에서 오타를 확인할 수 있으니 잘 보도록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8" y="1987099"/>
            <a:ext cx="77914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" y="4949374"/>
            <a:ext cx="5591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1348" y="4896626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종료는 </a:t>
            </a:r>
            <a:r>
              <a:rPr lang="en-US" altLang="ko-KR" dirty="0" smtClean="0"/>
              <a:t>stop-all.sh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6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환경 설정 결과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독립 실행 모드 결과 화면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364502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완전 분산 모드 결과 화면</a:t>
            </a:r>
            <a:endParaRPr lang="en-US" altLang="ko-KR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3" y="4293096"/>
            <a:ext cx="2152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28" y="4232447"/>
            <a:ext cx="26003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35946"/>
            <a:ext cx="257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65" y="5373216"/>
            <a:ext cx="2562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8" y="1988840"/>
            <a:ext cx="2705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6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26" y="90771"/>
            <a:ext cx="601980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62068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환경 설정 결과 확인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983" y="1628800"/>
            <a:ext cx="763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파이어 </a:t>
            </a:r>
            <a:r>
              <a:rPr lang="ko-KR" altLang="en-US" dirty="0" err="1" smtClean="0"/>
              <a:t>폭스에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hostname:50070</a:t>
            </a:r>
            <a:r>
              <a:rPr lang="ko-KR" altLang="en-US" dirty="0" smtClean="0"/>
              <a:t>을 입력하여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모니터링 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445224"/>
            <a:ext cx="312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Live Nodes</a:t>
            </a:r>
            <a:r>
              <a:rPr lang="ko-KR" altLang="en-US" dirty="0" smtClean="0"/>
              <a:t>는 현재 활동중인</a:t>
            </a:r>
            <a:endParaRPr lang="en-US" altLang="ko-KR" dirty="0" smtClean="0"/>
          </a:p>
          <a:p>
            <a:r>
              <a:rPr lang="ko-KR" altLang="en-US" dirty="0" err="1" smtClean="0"/>
              <a:t>노드를</a:t>
            </a:r>
            <a:r>
              <a:rPr lang="ko-KR" altLang="en-US" dirty="0" smtClean="0"/>
              <a:t> 모니터링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0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34905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HDFS(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/>
              <a:t>Distributed File System)</a:t>
            </a:r>
            <a:r>
              <a:rPr lang="ko-KR" altLang="en-US" dirty="0"/>
              <a:t>는 대용량 파일을 분산된 서버에 저장하고</a:t>
            </a:r>
            <a:r>
              <a:rPr lang="en-US" altLang="ko-KR" dirty="0"/>
              <a:t>, </a:t>
            </a:r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클라이언트가 저장된 데이터를 빠르게 처리할 수 있게 설계된 파일 시스템이다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기존 대용량 파일 시스템의 가장 큰 차이점은 </a:t>
            </a:r>
            <a:r>
              <a:rPr lang="ko-KR" altLang="en-US" dirty="0" err="1"/>
              <a:t>저사양</a:t>
            </a:r>
            <a:r>
              <a:rPr lang="ko-KR" altLang="en-US" dirty="0"/>
              <a:t> 서버를 이용해 </a:t>
            </a:r>
            <a:endParaRPr lang="en-US" altLang="ko-KR" dirty="0" smtClean="0"/>
          </a:p>
          <a:p>
            <a:r>
              <a:rPr lang="ko-KR" altLang="en-US" dirty="0" err="1" smtClean="0"/>
              <a:t>스토리지를</a:t>
            </a:r>
            <a:r>
              <a:rPr lang="ko-KR" altLang="en-US" dirty="0"/>
              <a:t> </a:t>
            </a:r>
            <a:r>
              <a:rPr lang="ko-KR" altLang="en-US" dirty="0" smtClean="0"/>
              <a:t>구성할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pPr algn="ctr"/>
            <a:r>
              <a:rPr lang="en-US" altLang="ko-KR" dirty="0" smtClean="0"/>
              <a:t>HDFS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목표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장애 복구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sz="1200" b="1" dirty="0" smtClean="0"/>
              <a:t>하드디스크 오류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네트워크 문제 등 데이터가 유실되는 경우를 대비하여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복제 데이터도 함께 저장되어 데이터 유실을 방지함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분산 서버 간에는 주기적으로 상태를 체크해 빠른 시간에 장애를 인지가능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방식의 데이터 접근</a:t>
            </a:r>
            <a:endParaRPr lang="en-US" altLang="ko-KR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클라이언트의 요청을 빠르게 처리하는 것보다 동일한 시간 내에 더 많은 데이터를 처리하는 것을 목표로 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이를 위해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랜덤 방식의 데이터 접근보다 </a:t>
            </a:r>
            <a:r>
              <a:rPr lang="ko-KR" altLang="en-US" sz="1200" b="1" dirty="0" err="1" smtClean="0"/>
              <a:t>스트리밍</a:t>
            </a:r>
            <a:r>
              <a:rPr lang="ko-KR" altLang="en-US" sz="1200" b="1" dirty="0" smtClean="0"/>
              <a:t> 방식으로 접근하도록 설계됨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대용량 데이터 저장</a:t>
            </a:r>
            <a:endParaRPr lang="en-US" altLang="ko-KR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테라바이트</a:t>
            </a:r>
            <a:r>
              <a:rPr lang="ko-KR" altLang="en-US" sz="1200" b="1" dirty="0" smtClean="0"/>
              <a:t> 이상의 크기로 저장 될 수 있게 설계되어있고 하나의 인스턴트에서는 </a:t>
            </a:r>
            <a:r>
              <a:rPr lang="ko-KR" altLang="en-US" sz="1200" b="1" dirty="0" err="1" smtClean="0"/>
              <a:t>수백만개</a:t>
            </a:r>
            <a:r>
              <a:rPr lang="ko-KR" altLang="en-US" sz="1200" b="1" dirty="0" smtClean="0"/>
              <a:t> 이상의 파일을 지원함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endParaRPr lang="en-US" altLang="ko-KR" dirty="0" smtClean="0"/>
          </a:p>
          <a:p>
            <a:r>
              <a:rPr lang="en-US" altLang="ko-KR" sz="1200" b="1" dirty="0"/>
              <a:t> </a:t>
            </a:r>
            <a:r>
              <a:rPr lang="ko-KR" altLang="en-US" sz="1200" b="1" dirty="0" smtClean="0"/>
              <a:t>데이터의 일관성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안정성을 저해하는 요소를 막는 것을 의미하는 무결성에 </a:t>
            </a:r>
            <a:r>
              <a:rPr lang="en-US" altLang="ko-KR" sz="1200" b="1" dirty="0" smtClean="0"/>
              <a:t>HDFS</a:t>
            </a:r>
            <a:r>
              <a:rPr lang="ko-KR" altLang="en-US" sz="1200" b="1" dirty="0" smtClean="0"/>
              <a:t>는 한 번 저장한 데이터는 더는 수정할 수 없고</a:t>
            </a:r>
            <a:r>
              <a:rPr lang="en-US" altLang="ko-KR" sz="1200" b="1" dirty="0" smtClean="0"/>
              <a:t>, </a:t>
            </a:r>
          </a:p>
          <a:p>
            <a:r>
              <a:rPr lang="ko-KR" altLang="en-US" sz="1200" b="1" dirty="0" smtClean="0"/>
              <a:t>읽기만 가능하게 해서 데이터 </a:t>
            </a:r>
            <a:r>
              <a:rPr lang="ko-KR" altLang="en-US" sz="1200" b="1" dirty="0" err="1" smtClean="0"/>
              <a:t>무결성을</a:t>
            </a:r>
            <a:r>
              <a:rPr lang="ko-KR" altLang="en-US" sz="1200" b="1" dirty="0" smtClean="0"/>
              <a:t> 유지함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HDFS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59964"/>
            <a:ext cx="2832827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목록 보기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하위디렉터리 정보까지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lsr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|</a:t>
            </a:r>
            <a:r>
              <a:rPr lang="ko-KR" altLang="en-US" sz="1200" dirty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용량 확인</a:t>
            </a:r>
            <a:r>
              <a:rPr lang="en-US" altLang="ko-KR" dirty="0" smtClean="0"/>
              <a:t>(byte)</a:t>
            </a:r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–du </a:t>
            </a:r>
            <a:r>
              <a:rPr lang="en-US" altLang="ko-KR" sz="1200" dirty="0"/>
              <a:t>[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|</a:t>
            </a:r>
            <a:r>
              <a:rPr lang="ko-KR" altLang="en-US" sz="1200" dirty="0"/>
              <a:t>파일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용량 합계</a:t>
            </a:r>
            <a:endParaRPr lang="en-US" altLang="ko-KR" dirty="0" smtClean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–</a:t>
            </a:r>
            <a:r>
              <a:rPr lang="en-US" altLang="ko-KR" sz="1200" dirty="0" err="1" smtClean="0"/>
              <a:t>dus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|</a:t>
            </a:r>
            <a:r>
              <a:rPr lang="ko-KR" altLang="en-US" sz="1200" dirty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–cat [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압축파일 까지 내용 보기</a:t>
            </a:r>
            <a:endParaRPr lang="en-US" altLang="ko-KR" dirty="0" smtClean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–text [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mkdir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3480" y="1298119"/>
            <a:ext cx="439081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복사</a:t>
            </a:r>
            <a:endParaRPr lang="en-US" altLang="ko-KR" dirty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– put [</a:t>
            </a:r>
            <a:r>
              <a:rPr lang="ko-KR" altLang="en-US" sz="1200" dirty="0"/>
              <a:t>로컬 파일</a:t>
            </a:r>
            <a:r>
              <a:rPr lang="en-US" altLang="ko-KR" sz="1200" dirty="0"/>
              <a:t>][</a:t>
            </a:r>
            <a:r>
              <a:rPr lang="ko-KR" altLang="en-US" sz="1200" dirty="0"/>
              <a:t>목적지</a:t>
            </a:r>
            <a:r>
              <a:rPr lang="en-US" altLang="ko-KR" sz="1200" dirty="0"/>
              <a:t>]</a:t>
            </a:r>
          </a:p>
          <a:p>
            <a:r>
              <a:rPr lang="en-US" altLang="ko-KR" dirty="0"/>
              <a:t>-HDFS</a:t>
            </a:r>
            <a:r>
              <a:rPr lang="ko-KR" altLang="en-US" dirty="0"/>
              <a:t>에 저장된걸 로컬로 복사</a:t>
            </a:r>
            <a:endParaRPr lang="en-US" altLang="ko-KR" dirty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–get &lt;-</a:t>
            </a:r>
            <a:r>
              <a:rPr lang="en-US" altLang="ko-KR" sz="1200" dirty="0" err="1"/>
              <a:t>ignoreCrc</a:t>
            </a:r>
            <a:r>
              <a:rPr lang="en-US" altLang="ko-KR" sz="1200" dirty="0"/>
              <a:t>&gt; &lt;-</a:t>
            </a:r>
            <a:r>
              <a:rPr lang="en-US" altLang="ko-KR" sz="1200" dirty="0" err="1"/>
              <a:t>crc</a:t>
            </a:r>
            <a:r>
              <a:rPr lang="en-US" altLang="ko-KR" sz="1200" dirty="0"/>
              <a:t>&gt; [</a:t>
            </a:r>
            <a:r>
              <a:rPr lang="ko-KR" altLang="en-US" sz="1200" dirty="0"/>
              <a:t>소스 파일</a:t>
            </a:r>
            <a:r>
              <a:rPr lang="en-US" altLang="ko-KR" sz="1200" dirty="0"/>
              <a:t>][</a:t>
            </a:r>
            <a:r>
              <a:rPr lang="ko-KR" altLang="en-US" sz="1200" dirty="0"/>
              <a:t>로컬 파일</a:t>
            </a:r>
            <a:r>
              <a:rPr lang="en-US" altLang="ko-KR" sz="1200" dirty="0"/>
              <a:t>]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파일 복사</a:t>
            </a:r>
            <a:endParaRPr lang="en-US" altLang="ko-KR" dirty="0"/>
          </a:p>
          <a:p>
            <a:r>
              <a:rPr lang="en-US" altLang="ko-KR" sz="1200" dirty="0" err="1"/>
              <a:t>Hadoop</a:t>
            </a:r>
            <a:r>
              <a:rPr lang="en-US" altLang="ko-KR" sz="1200" dirty="0"/>
              <a:t> –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[</a:t>
            </a:r>
            <a:r>
              <a:rPr lang="ko-KR" altLang="en-US" sz="1200" dirty="0"/>
              <a:t>소스 파일</a:t>
            </a:r>
            <a:r>
              <a:rPr lang="en-US" altLang="ko-KR" sz="1200" dirty="0"/>
              <a:t>][</a:t>
            </a:r>
            <a:r>
              <a:rPr lang="ko-KR" altLang="en-US" sz="1200" dirty="0"/>
              <a:t>목적지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이동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–mv [</a:t>
            </a:r>
            <a:r>
              <a:rPr lang="ko-KR" altLang="en-US" sz="1200" dirty="0" smtClean="0"/>
              <a:t>소스 파일</a:t>
            </a:r>
            <a:r>
              <a:rPr lang="en-US" altLang="ko-KR" sz="1200" dirty="0" smtClean="0"/>
              <a:t>][</a:t>
            </a:r>
            <a:r>
              <a:rPr lang="ko-KR" altLang="en-US" sz="1200" dirty="0" smtClean="0"/>
              <a:t>목적지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파일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디렉터리는 비어있을 경우만</a:t>
            </a:r>
            <a:r>
              <a:rPr lang="en-US" altLang="ko-KR" dirty="0" smtClean="0"/>
              <a:t>)</a:t>
            </a:r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rm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디렉터리 삭제</a:t>
            </a:r>
            <a:r>
              <a:rPr lang="en-US" altLang="ko-KR" dirty="0" smtClean="0"/>
              <a:t>(not only empty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)</a:t>
            </a:r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rmr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디렉터리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권한 변경</a:t>
            </a:r>
            <a:endParaRPr lang="en-US" altLang="ko-KR" dirty="0" smtClean="0"/>
          </a:p>
          <a:p>
            <a:r>
              <a:rPr lang="en-US" altLang="ko-KR" sz="1200" dirty="0" err="1" smtClean="0"/>
              <a:t>Hadoop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fs</a:t>
            </a:r>
            <a:r>
              <a:rPr lang="en-US" altLang="ko-KR" sz="1200" dirty="0" smtClean="0"/>
              <a:t> –</a:t>
            </a:r>
            <a:r>
              <a:rPr lang="en-US" altLang="ko-KR" sz="1200" dirty="0" err="1" smtClean="0"/>
              <a:t>chmod</a:t>
            </a:r>
            <a:r>
              <a:rPr lang="en-US" altLang="ko-KR" sz="1200" dirty="0" smtClean="0"/>
              <a:t> &lt;-R&gt; [</a:t>
            </a:r>
            <a:r>
              <a:rPr lang="ko-KR" altLang="en-US" sz="1200" dirty="0" smtClean="0"/>
              <a:t>권한모드</a:t>
            </a:r>
            <a:r>
              <a:rPr lang="en-US" altLang="ko-KR" sz="1200" dirty="0" smtClean="0"/>
              <a:t>] [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78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hadoop-1.2.1.tar.gz</a:t>
            </a:r>
          </a:p>
          <a:p>
            <a:r>
              <a:rPr lang="en-US" altLang="ko-KR" dirty="0" smtClean="0"/>
              <a:t>jdk-9.0.4_linux-x64_bin.tar.gz hive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r>
              <a:rPr lang="en-US" altLang="ko-KR" dirty="0" smtClean="0"/>
              <a:t>jdk-8u161-linux-x64.tar.gz</a:t>
            </a:r>
          </a:p>
          <a:p>
            <a:r>
              <a:rPr lang="en-US" altLang="ko-KR" dirty="0" smtClean="0"/>
              <a:t>CentOS-7.0-1406-x86_64-DVD</a:t>
            </a:r>
          </a:p>
          <a:p>
            <a:r>
              <a:rPr lang="en-US" altLang="ko-KR" dirty="0" smtClean="0"/>
              <a:t>VMware-player-5.0.4-1945795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하둡</a:t>
            </a:r>
            <a:r>
              <a:rPr lang="ko-KR" altLang="en-US" dirty="0" smtClean="0">
                <a:solidFill>
                  <a:schemeClr val="tx1"/>
                </a:solidFill>
              </a:rPr>
              <a:t> 환경설정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2420888"/>
            <a:ext cx="5400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5576" y="2573288"/>
            <a:ext cx="5400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맵리듀스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92696"/>
            <a:ext cx="90395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시작하기</a:t>
            </a:r>
          </a:p>
          <a:p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en-US" altLang="ko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맵리듀스로</a:t>
            </a:r>
            <a:r>
              <a:rPr lang="ko-KR" altLang="en-US" dirty="0"/>
              <a:t> 구성된다</a:t>
            </a:r>
            <a:r>
              <a:rPr lang="en-US" altLang="ko" dirty="0"/>
              <a:t>. </a:t>
            </a:r>
            <a:r>
              <a:rPr lang="en-US" altLang="ko" dirty="0" err="1"/>
              <a:t>jobtracker</a:t>
            </a:r>
            <a:r>
              <a:rPr lang="ko-KR" altLang="en-US" dirty="0"/>
              <a:t>와 </a:t>
            </a:r>
            <a:r>
              <a:rPr lang="en-US" altLang="ko" dirty="0" err="1"/>
              <a:t>tasktracker</a:t>
            </a:r>
            <a:r>
              <a:rPr lang="ko-KR" altLang="en-US" dirty="0"/>
              <a:t>는 </a:t>
            </a:r>
            <a:r>
              <a:rPr lang="ko-KR" altLang="en-US" dirty="0" err="1"/>
              <a:t>맵리듀스의</a:t>
            </a:r>
            <a:r>
              <a:rPr lang="ko-KR" altLang="en-US" dirty="0"/>
              <a:t> </a:t>
            </a:r>
            <a:r>
              <a:rPr lang="ko-KR" altLang="en-US" dirty="0" smtClean="0"/>
              <a:t>수행에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필요함 </a:t>
            </a:r>
          </a:p>
          <a:p>
            <a:r>
              <a:rPr lang="ko-KR" altLang="en-US" dirty="0" err="1"/>
              <a:t>맵리듀스는</a:t>
            </a:r>
            <a:r>
              <a:rPr lang="ko-KR" altLang="en-US" dirty="0"/>
              <a:t> </a:t>
            </a:r>
            <a:r>
              <a:rPr lang="en-US" altLang="ko" dirty="0"/>
              <a:t>HDFS</a:t>
            </a:r>
            <a:r>
              <a:rPr lang="ko-KR" altLang="en-US" dirty="0"/>
              <a:t>에 저장된 파일을 분산 배치 분석을 할 수 있게 도와주는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r>
              <a:rPr lang="ko-KR" altLang="en-US" dirty="0" smtClean="0"/>
              <a:t>이다</a:t>
            </a:r>
            <a:r>
              <a:rPr lang="en-US" altLang="ko" dirty="0" smtClean="0"/>
              <a:t>.</a:t>
            </a:r>
          </a:p>
          <a:p>
            <a:r>
              <a:rPr lang="en-US" altLang="ko" dirty="0" smtClean="0"/>
              <a:t>&lt;</a:t>
            </a:r>
            <a:r>
              <a:rPr lang="en-US" altLang="ko" dirty="0"/>
              <a:t>property&gt;(mapred-site.xml)</a:t>
            </a:r>
            <a:endParaRPr lang="ko" altLang="en-US" dirty="0"/>
          </a:p>
          <a:p>
            <a:r>
              <a:rPr lang="en-US" altLang="ko" dirty="0"/>
              <a:t>&lt;name&gt;</a:t>
            </a:r>
            <a:r>
              <a:rPr lang="en-US" altLang="ko" dirty="0" err="1"/>
              <a:t>mapred.job.tracker</a:t>
            </a:r>
            <a:r>
              <a:rPr lang="en-US" altLang="ko" dirty="0"/>
              <a:t>&lt;/name&gt;</a:t>
            </a:r>
            <a:endParaRPr lang="ko" altLang="en-US" dirty="0"/>
          </a:p>
          <a:p>
            <a:r>
              <a:rPr lang="en-US" altLang="ko" dirty="0"/>
              <a:t>&lt;value&gt;192.168.111.100:9001&lt;/value&gt; </a:t>
            </a:r>
            <a:r>
              <a:rPr lang="en-US" altLang="ko" dirty="0" err="1"/>
              <a:t>jobtracker</a:t>
            </a:r>
            <a:r>
              <a:rPr lang="ko-KR" altLang="en-US" dirty="0"/>
              <a:t>로 연결하는 포트넘버 </a:t>
            </a:r>
            <a:r>
              <a:rPr lang="en-US" altLang="ko" dirty="0"/>
              <a:t>9001</a:t>
            </a:r>
            <a:r>
              <a:rPr lang="ko-KR" altLang="en-US" dirty="0"/>
              <a:t>을 </a:t>
            </a:r>
            <a:r>
              <a:rPr lang="ko-KR" altLang="en-US" dirty="0" err="1"/>
              <a:t>세팅</a:t>
            </a:r>
            <a:endParaRPr lang="ko-KR" altLang="en-US" dirty="0"/>
          </a:p>
          <a:p>
            <a:r>
              <a:rPr lang="en-US" altLang="ko" dirty="0"/>
              <a:t>&lt;/property&gt;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8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3933056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프레임워크 </a:t>
            </a:r>
            <a:r>
              <a:rPr lang="en-US" altLang="ko" dirty="0"/>
              <a:t>: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" dirty="0" err="1"/>
              <a:t>api</a:t>
            </a:r>
            <a:r>
              <a:rPr lang="en-US" altLang="ko" dirty="0"/>
              <a:t> &amp; job tracker &amp; task tracker</a:t>
            </a:r>
            <a:endParaRPr lang="ko" altLang="en-US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프레임워크를 </a:t>
            </a:r>
            <a:r>
              <a:rPr lang="ko-KR" altLang="en-US" dirty="0" err="1"/>
              <a:t>가동시키기위해</a:t>
            </a:r>
            <a:r>
              <a:rPr lang="ko-KR" altLang="en-US" dirty="0"/>
              <a:t> </a:t>
            </a:r>
            <a:r>
              <a:rPr lang="en-US" altLang="ko" dirty="0"/>
              <a:t>app</a:t>
            </a:r>
            <a:r>
              <a:rPr lang="ko-KR" altLang="en-US" dirty="0"/>
              <a:t>을 </a:t>
            </a:r>
            <a:r>
              <a:rPr lang="ko-KR" altLang="en-US" dirty="0" err="1"/>
              <a:t>만들어야한다</a:t>
            </a:r>
            <a:r>
              <a:rPr lang="en-US" altLang="ko" dirty="0"/>
              <a:t>. </a:t>
            </a:r>
            <a:r>
              <a:rPr lang="ko-KR" altLang="en-US" dirty="0"/>
              <a:t>이게 프레임 워크이다</a:t>
            </a:r>
            <a:r>
              <a:rPr lang="en-US" altLang="ko" dirty="0"/>
              <a:t>.</a:t>
            </a:r>
            <a:endParaRPr lang="ko" altLang="en-US" dirty="0"/>
          </a:p>
          <a:p>
            <a:r>
              <a:rPr lang="ko-KR" altLang="en-US" dirty="0"/>
              <a:t>개발자는 </a:t>
            </a:r>
            <a:r>
              <a:rPr lang="ko-KR" altLang="en-US" dirty="0" err="1"/>
              <a:t>맵리듀스</a:t>
            </a:r>
            <a:r>
              <a:rPr lang="ko-KR" altLang="en-US" dirty="0"/>
              <a:t> 프로그래밍 모델에 맞게 애플리케이션을 구현하고</a:t>
            </a:r>
            <a:r>
              <a:rPr lang="en-US" altLang="ko" dirty="0"/>
              <a:t>, </a:t>
            </a:r>
            <a:r>
              <a:rPr lang="ko-KR" altLang="en-US" dirty="0"/>
              <a:t>데이터 전송</a:t>
            </a:r>
            <a:r>
              <a:rPr lang="en-US" altLang="ko" dirty="0"/>
              <a:t>, </a:t>
            </a:r>
            <a:r>
              <a:rPr lang="ko-KR" altLang="en-US" dirty="0"/>
              <a:t>분산처리</a:t>
            </a:r>
            <a:r>
              <a:rPr lang="en-US" altLang="ko" dirty="0"/>
              <a:t>, </a:t>
            </a:r>
            <a:r>
              <a:rPr lang="ko-KR" altLang="en-US" dirty="0" err="1"/>
              <a:t>내고장성</a:t>
            </a:r>
            <a:r>
              <a:rPr lang="ko-KR" altLang="en-US" dirty="0"/>
              <a:t> 등의 복잡한 처리는 </a:t>
            </a:r>
            <a:r>
              <a:rPr lang="ko-KR" altLang="en-US" dirty="0" err="1"/>
              <a:t>맵리듀스</a:t>
            </a:r>
            <a:r>
              <a:rPr lang="ko-KR" altLang="en-US" dirty="0"/>
              <a:t> 프레임워크가 자동으로 처리해줍니다</a:t>
            </a:r>
            <a:r>
              <a:rPr lang="en-US" altLang="ko" dirty="0"/>
              <a:t>. </a:t>
            </a:r>
            <a:endParaRPr lang="ko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1504"/>
              </p:ext>
            </p:extLst>
          </p:nvPr>
        </p:nvGraphicFramePr>
        <p:xfrm>
          <a:off x="1331640" y="404664"/>
          <a:ext cx="60960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사진" r:id="rId3" imgW="10620360" imgH="5705640" progId="StaticMetafile">
                  <p:embed/>
                </p:oleObj>
              </mc:Choice>
              <mc:Fallback>
                <p:oleObj name="사진" r:id="rId3" imgW="10620360" imgH="5705640" progId="StaticMetafil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404664"/>
                        <a:ext cx="6096000" cy="327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1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1175" y="3244334"/>
            <a:ext cx="368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" dirty="0"/>
              <a:t>p103 </a:t>
            </a:r>
            <a:r>
              <a:rPr lang="ko-KR" altLang="en-US" dirty="0"/>
              <a:t>을 </a:t>
            </a:r>
            <a:r>
              <a:rPr lang="en-US" altLang="ko" dirty="0" err="1"/>
              <a:t>wordcount</a:t>
            </a:r>
            <a:r>
              <a:rPr lang="ko-KR" altLang="en-US" dirty="0"/>
              <a:t>로 설명해보자</a:t>
            </a:r>
          </a:p>
        </p:txBody>
      </p:sp>
    </p:spTree>
    <p:extLst>
      <p:ext uri="{BB962C8B-B14F-4D97-AF65-F5344CB8AC3E}">
        <p14:creationId xmlns:p14="http://schemas.microsoft.com/office/powerpoint/2010/main" val="3639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HIVE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2143" y="1484784"/>
            <a:ext cx="53315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apache-hive-1.0.1-bin.tar.gz</a:t>
            </a:r>
          </a:p>
          <a:p>
            <a:r>
              <a:rPr lang="en-US" altLang="ko-KR" dirty="0" smtClean="0"/>
              <a:t>MariaDB-10.0.15-centos7_0-x86_64-client.rpm</a:t>
            </a:r>
          </a:p>
          <a:p>
            <a:r>
              <a:rPr lang="en-US" altLang="ko-KR" dirty="0" smtClean="0"/>
              <a:t>MariaDB-10.0.15-centos7_0-x86_64-common.rpm</a:t>
            </a:r>
          </a:p>
          <a:p>
            <a:r>
              <a:rPr lang="en-US" altLang="ko-KR" dirty="0" smtClean="0"/>
              <a:t>MariaDB-10.0.15-centos7_0-x86_64-server.rpm</a:t>
            </a:r>
          </a:p>
          <a:p>
            <a:r>
              <a:rPr lang="en-US" altLang="ko-KR" dirty="0" smtClean="0"/>
              <a:t>mariadb-java-client-1.3.5.jar</a:t>
            </a:r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stat-computing.org/dataexpo/2009</a:t>
            </a:r>
            <a:endParaRPr lang="en-US" altLang="ko-KR" dirty="0"/>
          </a:p>
          <a:p>
            <a:r>
              <a:rPr lang="en-US" altLang="ko-KR" dirty="0" smtClean="0"/>
              <a:t>2006.csv.bz2</a:t>
            </a:r>
          </a:p>
          <a:p>
            <a:r>
              <a:rPr lang="en-US" altLang="ko-KR" dirty="0" smtClean="0"/>
              <a:t>2007.csv.bz2</a:t>
            </a:r>
          </a:p>
          <a:p>
            <a:r>
              <a:rPr lang="en-US" altLang="ko-KR" dirty="0" smtClean="0"/>
              <a:t>2008.csv.bz2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2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3073407"/>
            <a:ext cx="44005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1412776"/>
            <a:ext cx="4467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1643261"/>
            <a:ext cx="39814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882907"/>
            <a:ext cx="444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083" y="18689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8" y="731597"/>
            <a:ext cx="41624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7" y="4144119"/>
            <a:ext cx="549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6321" y="1353635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충돌나는</a:t>
            </a:r>
            <a:r>
              <a:rPr lang="ko-KR" altLang="en-US" dirty="0" smtClean="0"/>
              <a:t> 패키지 삭제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5867" y="2793491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다운 받은 </a:t>
            </a:r>
            <a:r>
              <a:rPr lang="en-US" altLang="ko-KR" dirty="0" smtClean="0"/>
              <a:t>rpm</a:t>
            </a:r>
            <a:r>
              <a:rPr lang="ko-KR" altLang="en-US" dirty="0" smtClean="0"/>
              <a:t>패키지 파일 설치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2" y="4680520"/>
            <a:ext cx="6013872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73883" y="1772816"/>
            <a:ext cx="1651414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err="1"/>
              <a:t>rm</a:t>
            </a:r>
            <a:r>
              <a:rPr lang="en-US" altLang="ko-KR" sz="800" dirty="0"/>
              <a:t> -</a:t>
            </a:r>
            <a:r>
              <a:rPr lang="en-US" altLang="ko-KR" sz="800" dirty="0" err="1"/>
              <a:t>rf</a:t>
            </a:r>
            <a:r>
              <a:rPr lang="en-US" altLang="ko-KR" sz="800" dirty="0"/>
              <a:t> 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/lib/</a:t>
            </a:r>
            <a:r>
              <a:rPr lang="en-US" altLang="ko-KR" sz="800" dirty="0" err="1"/>
              <a:t>mysql</a:t>
            </a:r>
            <a:endParaRPr lang="en-US" altLang="ko-KR" sz="800" dirty="0"/>
          </a:p>
          <a:p>
            <a:r>
              <a:rPr lang="en-US" altLang="ko-KR" sz="800" dirty="0"/>
              <a:t>yum erase </a:t>
            </a:r>
            <a:r>
              <a:rPr lang="en-US" altLang="ko-KR" sz="800" dirty="0" err="1"/>
              <a:t>mariadb</a:t>
            </a:r>
            <a:r>
              <a:rPr lang="en-US" altLang="ko-KR" sz="800" dirty="0"/>
              <a:t>*</a:t>
            </a:r>
          </a:p>
          <a:p>
            <a:r>
              <a:rPr lang="en-US" altLang="ko-KR" sz="800" dirty="0"/>
              <a:t>yum remove </a:t>
            </a:r>
            <a:r>
              <a:rPr lang="en-US" altLang="ko-KR" sz="800" dirty="0" err="1"/>
              <a:t>mariadb</a:t>
            </a:r>
            <a:endParaRPr lang="en-US" altLang="ko-KR" sz="800" dirty="0"/>
          </a:p>
          <a:p>
            <a:r>
              <a:rPr lang="en-US" altLang="ko-KR" sz="800" dirty="0"/>
              <a:t>yum remove </a:t>
            </a:r>
            <a:r>
              <a:rPr lang="en-US" altLang="ko-KR" sz="800" dirty="0" err="1" smtClean="0"/>
              <a:t>MariaDB</a:t>
            </a:r>
            <a:r>
              <a:rPr lang="en-US" altLang="ko-KR" sz="800" dirty="0" smtClean="0"/>
              <a:t>-common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8905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0551"/>
            <a:ext cx="5791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50958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1" y="4149080"/>
            <a:ext cx="48291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968" y="3524870"/>
            <a:ext cx="4559261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순서대로 입력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grant all privileges on *.* to hive@'</a:t>
            </a:r>
            <a:r>
              <a:rPr lang="en-US" altLang="ko-KR" sz="800" dirty="0" err="1"/>
              <a:t>localhost</a:t>
            </a:r>
            <a:r>
              <a:rPr lang="en-US" altLang="ko-KR" sz="800" dirty="0"/>
              <a:t>' identified by '111111';</a:t>
            </a:r>
          </a:p>
          <a:p>
            <a:r>
              <a:rPr lang="en-US" altLang="ko-KR" sz="800" dirty="0"/>
              <a:t>flush privileges;</a:t>
            </a:r>
          </a:p>
          <a:p>
            <a:r>
              <a:rPr lang="en-US" altLang="ko-KR" sz="800" dirty="0"/>
              <a:t>grant all privileges on hive_db.* to 'hive'@'%' identified by '111111' with grant option;</a:t>
            </a:r>
          </a:p>
          <a:p>
            <a:r>
              <a:rPr lang="en-US" altLang="ko-KR" sz="800" dirty="0"/>
              <a:t>grant all privileges on hive_db.* to 'hive'@'</a:t>
            </a:r>
            <a:r>
              <a:rPr lang="en-US" altLang="ko-KR" sz="800" dirty="0" err="1"/>
              <a:t>localhost</a:t>
            </a:r>
            <a:r>
              <a:rPr lang="en-US" altLang="ko-KR" sz="800" dirty="0"/>
              <a:t>' identified by '111111' with grant option;</a:t>
            </a:r>
          </a:p>
          <a:p>
            <a:r>
              <a:rPr lang="en-US" altLang="ko-KR" sz="800" dirty="0"/>
              <a:t>flush privileges;</a:t>
            </a:r>
          </a:p>
          <a:p>
            <a:r>
              <a:rPr lang="en-US" altLang="ko-KR" sz="800" dirty="0"/>
              <a:t>commit;</a:t>
            </a:r>
            <a:endParaRPr lang="ko-KR" altLang="en-US" sz="8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57816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7" y="4869160"/>
            <a:ext cx="3495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404664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hive </a:t>
            </a:r>
            <a:r>
              <a:rPr lang="ko-KR" altLang="en-US" dirty="0" smtClean="0"/>
              <a:t>권한 설정과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3" y="773996"/>
            <a:ext cx="5162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9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1264486"/>
            <a:ext cx="5362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089" y="745446"/>
            <a:ext cx="14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Hive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3" y="1440601"/>
            <a:ext cx="6410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177" y="2890396"/>
            <a:ext cx="171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Hive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5" y="3723134"/>
            <a:ext cx="54197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3" y="4941168"/>
            <a:ext cx="68865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145" y="3270930"/>
            <a:ext cx="456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Hive home</a:t>
            </a:r>
            <a:r>
              <a:rPr lang="ko-KR" altLang="en-US" dirty="0" smtClean="0"/>
              <a:t>과 경로를 추가함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9238"/>
            <a:ext cx="4600951" cy="36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8239"/>
            <a:ext cx="61626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4356" y="2949238"/>
            <a:ext cx="4549643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&lt;?xml version="1.0"?&gt;</a:t>
            </a:r>
          </a:p>
          <a:p>
            <a:r>
              <a:rPr lang="en-US" altLang="ko-KR" sz="800" dirty="0"/>
              <a:t>&lt;?xml-</a:t>
            </a:r>
            <a:r>
              <a:rPr lang="en-US" altLang="ko-KR" sz="800" dirty="0" err="1"/>
              <a:t>stylesheet</a:t>
            </a:r>
            <a:r>
              <a:rPr lang="en-US" altLang="ko-KR" sz="800" dirty="0"/>
              <a:t> type="text/</a:t>
            </a:r>
            <a:r>
              <a:rPr lang="en-US" altLang="ko-KR" sz="800" dirty="0" err="1"/>
              <a:t>xsl</a:t>
            </a:r>
            <a:r>
              <a:rPr lang="en-US" altLang="ko-KR" sz="800" dirty="0"/>
              <a:t>"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="configuration.xsl"?&gt;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smtClean="0"/>
              <a:t>configuration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hive.metastore.local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&lt;value&gt;true&lt;/value&gt;</a:t>
            </a:r>
          </a:p>
          <a:p>
            <a:r>
              <a:rPr lang="en-US" altLang="ko-KR" sz="800" dirty="0"/>
              <a:t>        &lt;description&gt;controls whether to connect to remove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 server or open a new </a:t>
            </a:r>
            <a:endParaRPr lang="en-US" altLang="ko-KR" sz="800" dirty="0" smtClean="0"/>
          </a:p>
          <a:p>
            <a:r>
              <a:rPr lang="en-US" altLang="ko-KR" sz="800" dirty="0" err="1" smtClean="0"/>
              <a:t>metastore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server in Hive Client JVM&lt;/description&gt;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javax.jdo.option.ConnectionURL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</a:t>
            </a:r>
            <a:r>
              <a:rPr lang="en-US" altLang="ko-KR" sz="800" dirty="0" err="1"/>
              <a:t>jdbc:mariadb</a:t>
            </a:r>
            <a:r>
              <a:rPr lang="en-US" altLang="ko-KR" sz="800" dirty="0"/>
              <a:t>://localhost:3306/</a:t>
            </a:r>
            <a:r>
              <a:rPr lang="en-US" altLang="ko-KR" sz="800" dirty="0" err="1"/>
              <a:t>hive_db?createDatabaseIfNotExist</a:t>
            </a:r>
            <a:r>
              <a:rPr lang="en-US" altLang="ko-KR" sz="800" dirty="0"/>
              <a:t>=true&lt;/value&gt;</a:t>
            </a:r>
          </a:p>
          <a:p>
            <a:r>
              <a:rPr lang="en-US" altLang="ko-KR" sz="800" dirty="0"/>
              <a:t>        &lt;description&gt;JDBC connect string for a JDBC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javax.jdo.option.ConnectionDriverName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</a:t>
            </a:r>
            <a:r>
              <a:rPr lang="en-US" altLang="ko-KR" sz="800" dirty="0" err="1"/>
              <a:t>org.mariadb.jdbc.Driver</a:t>
            </a:r>
            <a:r>
              <a:rPr lang="en-US" altLang="ko-KR" sz="800" dirty="0"/>
              <a:t>&lt;/value&gt;</a:t>
            </a:r>
          </a:p>
          <a:p>
            <a:r>
              <a:rPr lang="en-US" altLang="ko-KR" sz="800" dirty="0"/>
              <a:t>        &lt;description&gt;Driver class name for a JDBC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javax.jdo.option.ConnectionUserName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&lt;value&gt;hive&lt;/value&gt;</a:t>
            </a:r>
          </a:p>
          <a:p>
            <a:r>
              <a:rPr lang="en-US" altLang="ko-KR" sz="800" dirty="0"/>
              <a:t>        &lt;description&gt;username to use against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 database&lt;/description&gt;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    &lt;property&gt;</a:t>
            </a:r>
          </a:p>
          <a:p>
            <a:r>
              <a:rPr lang="en-US" altLang="ko-KR" sz="800" dirty="0"/>
              <a:t>        &lt;name&gt;</a:t>
            </a:r>
            <a:r>
              <a:rPr lang="en-US" altLang="ko-KR" sz="800" dirty="0" err="1"/>
              <a:t>javax.jdo.option.ConnectionPassword</a:t>
            </a:r>
            <a:r>
              <a:rPr lang="en-US" altLang="ko-KR" sz="800" dirty="0"/>
              <a:t>&lt;/name&gt;</a:t>
            </a:r>
          </a:p>
          <a:p>
            <a:r>
              <a:rPr lang="en-US" altLang="ko-KR" sz="800" dirty="0"/>
              <a:t>        &lt;value&gt;111111&lt;/value&gt;</a:t>
            </a:r>
          </a:p>
          <a:p>
            <a:r>
              <a:rPr lang="en-US" altLang="ko-KR" sz="800" dirty="0"/>
              <a:t>        &lt;description&gt;password to use against </a:t>
            </a:r>
            <a:r>
              <a:rPr lang="en-US" altLang="ko-KR" sz="800" dirty="0" err="1"/>
              <a:t>metastore</a:t>
            </a:r>
            <a:r>
              <a:rPr lang="en-US" altLang="ko-KR" sz="800" dirty="0"/>
              <a:t> database&lt;/description&gt;</a:t>
            </a:r>
          </a:p>
          <a:p>
            <a:r>
              <a:rPr lang="en-US" altLang="ko-KR" sz="800" dirty="0"/>
              <a:t>    &lt;/property&gt;</a:t>
            </a:r>
          </a:p>
          <a:p>
            <a:r>
              <a:rPr lang="en-US" altLang="ko-KR" sz="800" dirty="0"/>
              <a:t>&lt;/configuration&gt;</a:t>
            </a:r>
          </a:p>
          <a:p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48680"/>
            <a:ext cx="171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Hive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10" y="980113"/>
            <a:ext cx="642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hive-site.xml </a:t>
            </a:r>
            <a:r>
              <a:rPr lang="ko-KR" altLang="en-US" dirty="0" smtClean="0"/>
              <a:t>을 생성하고 아래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0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5" y="692696"/>
            <a:ext cx="666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/local/hive??/lib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mariadb-java-client-1.3.5.jar</a:t>
            </a:r>
            <a:r>
              <a:rPr lang="ko-KR" altLang="en-US" dirty="0" smtClean="0"/>
              <a:t>을 복사한다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5" y="1118087"/>
            <a:ext cx="6915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422" y="3927629"/>
            <a:ext cx="326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Reboot -&gt; start-all.sh -&gt; hive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" y="2731021"/>
            <a:ext cx="4686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JDBC 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804174"/>
            <a:ext cx="268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Hive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719" y="2221667"/>
            <a:ext cx="757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하이브가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하둡에서</a:t>
            </a:r>
            <a:r>
              <a:rPr lang="ko-KR" altLang="en-US" dirty="0" smtClean="0"/>
              <a:t> 활동할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하이브의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719" y="357301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5" y="4426471"/>
            <a:ext cx="60388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5" y="3650630"/>
            <a:ext cx="363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Hive </a:t>
            </a:r>
            <a:r>
              <a:rPr lang="ko-KR" altLang="en-US" sz="1200" dirty="0" smtClean="0">
                <a:solidFill>
                  <a:srgbClr val="FF0000"/>
                </a:solidFill>
              </a:rPr>
              <a:t>접속 시 </a:t>
            </a:r>
            <a:r>
              <a:rPr lang="en-US" altLang="ko-KR" sz="1200" dirty="0" smtClean="0">
                <a:solidFill>
                  <a:srgbClr val="FF0000"/>
                </a:solidFill>
              </a:rPr>
              <a:t>safe mode </a:t>
            </a:r>
            <a:r>
              <a:rPr lang="ko-KR" altLang="en-US" sz="1200" dirty="0" smtClean="0">
                <a:solidFill>
                  <a:srgbClr val="FF0000"/>
                </a:solidFill>
              </a:rPr>
              <a:t>오류 발생시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Hadoop</a:t>
            </a:r>
            <a:r>
              <a:rPr lang="ko-KR" altLang="en-US" sz="1200" dirty="0" smtClean="0">
                <a:solidFill>
                  <a:srgbClr val="FF0000"/>
                </a:solidFill>
              </a:rPr>
              <a:t>이 실행된 상태에서 아래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코</a:t>
            </a:r>
            <a:r>
              <a:rPr lang="ko-KR" altLang="en-US" sz="1200" dirty="0" err="1">
                <a:solidFill>
                  <a:srgbClr val="FF0000"/>
                </a:solidFill>
              </a:rPr>
              <a:t>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입력하면</a:t>
            </a:r>
            <a:r>
              <a:rPr lang="ko-KR" altLang="en-US" sz="1200" dirty="0" smtClean="0">
                <a:solidFill>
                  <a:srgbClr val="FF0000"/>
                </a:solidFill>
              </a:rPr>
              <a:t> 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hadoop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dfsadmin</a:t>
            </a:r>
            <a:r>
              <a:rPr lang="en-US" altLang="ko-KR" sz="1200" dirty="0">
                <a:solidFill>
                  <a:srgbClr val="FF0000"/>
                </a:solidFill>
              </a:rPr>
              <a:t> -</a:t>
            </a:r>
            <a:r>
              <a:rPr lang="en-US" altLang="ko-KR" sz="1200" dirty="0" err="1">
                <a:solidFill>
                  <a:srgbClr val="FF0000"/>
                </a:solidFill>
              </a:rPr>
              <a:t>safemode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leave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" y="2926685"/>
            <a:ext cx="55721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071" y="1916832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마리아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연동안했을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(</a:t>
            </a:r>
            <a:r>
              <a:rPr lang="ko-KR" altLang="en-US" dirty="0" err="1"/>
              <a:t>하이브</a:t>
            </a:r>
            <a:r>
              <a:rPr lang="ko-KR" altLang="en-US" dirty="0"/>
              <a:t> 설치 후 </a:t>
            </a:r>
            <a:r>
              <a:rPr lang="ko-KR" altLang="en-US" dirty="0" err="1"/>
              <a:t>하둡에</a:t>
            </a:r>
            <a:r>
              <a:rPr lang="ko-KR" altLang="en-US" dirty="0"/>
              <a:t> </a:t>
            </a:r>
            <a:r>
              <a:rPr lang="ko-KR" altLang="en-US" dirty="0" err="1"/>
              <a:t>하이브를</a:t>
            </a:r>
            <a:r>
              <a:rPr lang="ko-KR" altLang="en-US" dirty="0"/>
              <a:t> 위한 </a:t>
            </a:r>
            <a:r>
              <a:rPr lang="ko-KR" altLang="en-US" dirty="0" err="1"/>
              <a:t>디렉토리만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만들어실행했을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), hive </a:t>
            </a:r>
            <a:r>
              <a:rPr lang="ko-KR" altLang="en-US" dirty="0" smtClean="0"/>
              <a:t>실행한 곳에 </a:t>
            </a:r>
            <a:r>
              <a:rPr lang="en-US" altLang="ko-KR" dirty="0" err="1" smtClean="0"/>
              <a:t>metastore_db</a:t>
            </a:r>
            <a:r>
              <a:rPr lang="ko-KR" altLang="en-US" dirty="0" smtClean="0"/>
              <a:t>를 생성하여</a:t>
            </a:r>
            <a:endParaRPr lang="en-US" altLang="ko-KR" dirty="0" smtClean="0"/>
          </a:p>
          <a:p>
            <a:r>
              <a:rPr lang="ko-KR" altLang="en-US" dirty="0" smtClean="0"/>
              <a:t>데이터를 이곳에 저장함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030" y="3862789"/>
            <a:ext cx="723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Hive-site.xml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데이터를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에 저장하기 위한 설정을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설정 과정 </a:t>
            </a:r>
            <a:r>
              <a:rPr lang="en-US" altLang="ko-KR" dirty="0" smtClean="0"/>
              <a:t>3, 4, 5, 6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364" y="111151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추가 환경설정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9207"/>
            <a:ext cx="6162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52292"/>
            <a:ext cx="23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IP, MAC </a:t>
            </a:r>
            <a:r>
              <a:rPr lang="ko-KR" altLang="en-US" dirty="0" smtClean="0"/>
              <a:t>주소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400342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Ifcfg-ens33 </a:t>
            </a:r>
            <a:r>
              <a:rPr lang="ko-KR" altLang="en-US" dirty="0" smtClean="0"/>
              <a:t>에서 네트워크 설정을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2" y="2769674"/>
            <a:ext cx="4105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27984" y="3178729"/>
            <a:ext cx="43806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 밑줄은 수정을 노란 밑줄은 추가</a:t>
            </a:r>
            <a:endParaRPr lang="en-US" altLang="ko-KR" dirty="0" smtClean="0"/>
          </a:p>
          <a:p>
            <a:r>
              <a:rPr lang="en-US" altLang="ko-KR" dirty="0" smtClean="0"/>
              <a:t>BOOTPROTO</a:t>
            </a:r>
            <a:r>
              <a:rPr lang="ko-KR" altLang="en-US" dirty="0" smtClean="0"/>
              <a:t>는 컴퓨터를 부팅할 때 마다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컴퓨터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설정을 마치고 네트워크를 재 시작하여 </a:t>
            </a:r>
            <a:endParaRPr lang="en-US" altLang="ko-KR" dirty="0" smtClean="0"/>
          </a:p>
          <a:p>
            <a:r>
              <a:rPr lang="ko-KR" altLang="en-US" dirty="0" smtClean="0"/>
              <a:t>변경사항을 확인한다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57" y="4933055"/>
            <a:ext cx="50863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실습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2795" y="1916832"/>
            <a:ext cx="49248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미국 항공 지연에 관한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비정형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마리아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에 분산 저장하고</a:t>
            </a:r>
            <a:endParaRPr lang="en-US" altLang="ko-KR" dirty="0" smtClean="0"/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데이터 추출하는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stat-computing.org/dataexpo/2009</a:t>
            </a:r>
            <a:endParaRPr lang="en-US" altLang="ko-KR" dirty="0"/>
          </a:p>
          <a:p>
            <a:r>
              <a:rPr lang="en-US" altLang="ko-KR" dirty="0" smtClean="0"/>
              <a:t>2006.csv.bz2</a:t>
            </a:r>
          </a:p>
          <a:p>
            <a:r>
              <a:rPr lang="en-US" altLang="ko-KR" dirty="0" smtClean="0"/>
              <a:t>2007.csv.bz2</a:t>
            </a:r>
          </a:p>
          <a:p>
            <a:r>
              <a:rPr lang="en-US" altLang="ko-KR" dirty="0" smtClean="0"/>
              <a:t>2008.csv.bz2</a:t>
            </a:r>
          </a:p>
        </p:txBody>
      </p:sp>
    </p:spTree>
    <p:extLst>
      <p:ext uri="{BB962C8B-B14F-4D97-AF65-F5344CB8AC3E}">
        <p14:creationId xmlns:p14="http://schemas.microsoft.com/office/powerpoint/2010/main" val="19798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8640"/>
            <a:ext cx="3657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445235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12086"/>
            <a:ext cx="459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u="sng" dirty="0">
                <a:hlinkClick r:id="rId3"/>
              </a:rPr>
              <a:t>http://stat-computing.org/dataexpo/2009/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383492"/>
            <a:ext cx="5224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미국 항공 지연에 관한 데이터를 받아 볼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2006,2007,2008</a:t>
            </a:r>
            <a:r>
              <a:rPr lang="ko-KR" altLang="en-US" dirty="0" smtClean="0"/>
              <a:t>을 다운받고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홈에 </a:t>
            </a:r>
            <a:r>
              <a:rPr lang="en-US" altLang="ko-KR" dirty="0" smtClean="0"/>
              <a:t>airline</a:t>
            </a:r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옮긴 후 압축 해제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5" y="2708920"/>
            <a:ext cx="34671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3166274"/>
            <a:ext cx="372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Bz2</a:t>
            </a:r>
            <a:r>
              <a:rPr lang="ko-KR" altLang="en-US" dirty="0" smtClean="0"/>
              <a:t>는 </a:t>
            </a:r>
            <a:r>
              <a:rPr lang="en-US" altLang="ko" dirty="0"/>
              <a:t>bzip2 -</a:t>
            </a:r>
            <a:r>
              <a:rPr lang="en-US" altLang="ko" dirty="0" err="1"/>
              <a:t>kd</a:t>
            </a:r>
            <a:r>
              <a:rPr lang="en-US" altLang="ko" dirty="0"/>
              <a:t> </a:t>
            </a:r>
            <a:r>
              <a:rPr lang="ko-KR" altLang="en-US" dirty="0" smtClean="0"/>
              <a:t>을</a:t>
            </a:r>
            <a:r>
              <a:rPr lang="en-US" altLang="ko" dirty="0" smtClean="0"/>
              <a:t> </a:t>
            </a:r>
            <a:r>
              <a:rPr lang="ko-KR" altLang="en-US" dirty="0" smtClean="0"/>
              <a:t>통해 압축해제</a:t>
            </a:r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5" y="3717032"/>
            <a:ext cx="39909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5" y="4149080"/>
            <a:ext cx="3629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80038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Table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602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비정형 데이터를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하기 위해 </a:t>
            </a:r>
            <a:r>
              <a:rPr lang="en-US" altLang="ko-KR" dirty="0" smtClean="0"/>
              <a:t>Maria DB</a:t>
            </a:r>
            <a:r>
              <a:rPr lang="ko-KR" altLang="en-US" dirty="0" smtClean="0"/>
              <a:t>에 테이블 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804174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실행 및 </a:t>
            </a:r>
            <a:r>
              <a:rPr lang="en-US" altLang="ko-KR" dirty="0" smtClean="0"/>
              <a:t>Maria DB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325638"/>
            <a:ext cx="30670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516138"/>
            <a:ext cx="3409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735213"/>
            <a:ext cx="25431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5" y="2954288"/>
            <a:ext cx="26955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59" y="3163838"/>
            <a:ext cx="20859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829" y="3769797"/>
            <a:ext cx="5606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데이터가 저장되어있는 </a:t>
            </a:r>
            <a:r>
              <a:rPr lang="en-US" altLang="ko-KR" dirty="0" smtClean="0"/>
              <a:t>airline </a:t>
            </a:r>
            <a:r>
              <a:rPr lang="ko-KR" altLang="en-US" dirty="0" smtClean="0"/>
              <a:t>디렉터리로 이동하고 </a:t>
            </a:r>
            <a:endParaRPr lang="en-US" altLang="ko-KR" dirty="0" smtClean="0"/>
          </a:p>
          <a:p>
            <a:r>
              <a:rPr lang="en-US" altLang="ko-KR" dirty="0" smtClean="0"/>
              <a:t>hive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복사용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복사 붙여 넣어서 </a:t>
            </a:r>
            <a:endParaRPr lang="en-US" altLang="ko-KR" dirty="0" smtClean="0"/>
          </a:p>
          <a:p>
            <a:r>
              <a:rPr lang="en-US" altLang="ko-KR" dirty="0" smtClean="0"/>
              <a:t>Table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5149" y="1844159"/>
            <a:ext cx="3058851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pPr latinLnBrk="0"/>
            <a:endParaRPr lang="en-US" altLang="ko-KR" sz="800" dirty="0"/>
          </a:p>
          <a:p>
            <a:r>
              <a:rPr lang="en-US" altLang="ko-KR" sz="800" dirty="0"/>
              <a:t>CREATE TABLE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Year INT,</a:t>
            </a:r>
          </a:p>
          <a:p>
            <a:r>
              <a:rPr lang="en-US" altLang="ko-KR" sz="800" dirty="0"/>
              <a:t>MONTH INT,</a:t>
            </a:r>
          </a:p>
          <a:p>
            <a:r>
              <a:rPr lang="en-US" altLang="ko-KR" sz="800" dirty="0" err="1"/>
              <a:t>DayofMonth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DayofWeek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DepTime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CRSDepTime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ArrTime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CRSArrTime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UniqueCarrier</a:t>
            </a:r>
            <a:r>
              <a:rPr lang="en-US" altLang="ko-KR" sz="800" dirty="0"/>
              <a:t> STRING,</a:t>
            </a:r>
          </a:p>
          <a:p>
            <a:r>
              <a:rPr lang="en-US" altLang="ko-KR" sz="800" dirty="0" err="1"/>
              <a:t>FlightNum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TailNum</a:t>
            </a:r>
            <a:r>
              <a:rPr lang="en-US" altLang="ko-KR" sz="800" dirty="0"/>
              <a:t> STRING,</a:t>
            </a:r>
          </a:p>
          <a:p>
            <a:r>
              <a:rPr lang="en-US" altLang="ko-KR" sz="800" dirty="0" err="1"/>
              <a:t>ActualElapsedTime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CRSElapsedTime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AirTime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ArrDelay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DepDelay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/>
              <a:t>Origin STRING,</a:t>
            </a:r>
          </a:p>
          <a:p>
            <a:r>
              <a:rPr lang="en-US" altLang="ko-KR" sz="800" dirty="0" err="1"/>
              <a:t>Dest</a:t>
            </a:r>
            <a:r>
              <a:rPr lang="en-US" altLang="ko-KR" sz="800" dirty="0"/>
              <a:t> STRING,</a:t>
            </a:r>
          </a:p>
          <a:p>
            <a:r>
              <a:rPr lang="en-US" altLang="ko-KR" sz="800" dirty="0"/>
              <a:t>Distance INT,</a:t>
            </a:r>
          </a:p>
          <a:p>
            <a:r>
              <a:rPr lang="en-US" altLang="ko-KR" sz="800" dirty="0" err="1"/>
              <a:t>TaxiIn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 err="1"/>
              <a:t>TaxiOut</a:t>
            </a:r>
            <a:r>
              <a:rPr lang="en-US" altLang="ko-KR" sz="800" dirty="0"/>
              <a:t> INT,</a:t>
            </a:r>
          </a:p>
          <a:p>
            <a:r>
              <a:rPr lang="en-US" altLang="ko-KR" sz="800" dirty="0"/>
              <a:t>Cancelled INT,</a:t>
            </a:r>
          </a:p>
          <a:p>
            <a:r>
              <a:rPr lang="en-US" altLang="ko-KR" sz="800" dirty="0" err="1"/>
              <a:t>CancellationCode</a:t>
            </a:r>
            <a:r>
              <a:rPr lang="en-US" altLang="ko-KR" sz="800" dirty="0"/>
              <a:t> STRING</a:t>
            </a:r>
          </a:p>
          <a:p>
            <a:r>
              <a:rPr lang="en-US" altLang="ko-KR" sz="800" dirty="0"/>
              <a:t>COMMENT 'A = carrier, B = weather, C = NAS, D = security',</a:t>
            </a:r>
          </a:p>
          <a:p>
            <a:r>
              <a:rPr lang="en-US" altLang="ko-KR" sz="800" dirty="0"/>
              <a:t>Diverted INT COMMENT '1 = yes, 0 = no',</a:t>
            </a:r>
          </a:p>
          <a:p>
            <a:r>
              <a:rPr lang="en-US" altLang="ko-KR" sz="800" dirty="0" err="1"/>
              <a:t>CarrierDelay</a:t>
            </a:r>
            <a:r>
              <a:rPr lang="en-US" altLang="ko-KR" sz="800" dirty="0"/>
              <a:t> STRING,</a:t>
            </a:r>
          </a:p>
          <a:p>
            <a:r>
              <a:rPr lang="en-US" altLang="ko-KR" sz="800" dirty="0" err="1"/>
              <a:t>WeatherDelay</a:t>
            </a:r>
            <a:r>
              <a:rPr lang="en-US" altLang="ko-KR" sz="800" dirty="0"/>
              <a:t> STRING,</a:t>
            </a:r>
          </a:p>
          <a:p>
            <a:r>
              <a:rPr lang="en-US" altLang="ko-KR" sz="800" dirty="0" err="1"/>
              <a:t>NASDelay</a:t>
            </a:r>
            <a:r>
              <a:rPr lang="en-US" altLang="ko-KR" sz="800" dirty="0"/>
              <a:t> STRING,</a:t>
            </a:r>
          </a:p>
          <a:p>
            <a:r>
              <a:rPr lang="en-US" altLang="ko-KR" sz="800" dirty="0" err="1"/>
              <a:t>SecurityDelay</a:t>
            </a:r>
            <a:r>
              <a:rPr lang="en-US" altLang="ko-KR" sz="800" dirty="0"/>
              <a:t> STRING,</a:t>
            </a:r>
          </a:p>
          <a:p>
            <a:r>
              <a:rPr lang="en-US" altLang="ko-KR" sz="800" dirty="0" err="1"/>
              <a:t>LateAircraftDelay</a:t>
            </a:r>
            <a:r>
              <a:rPr lang="en-US" altLang="ko-KR" sz="800" dirty="0"/>
              <a:t> STRING)</a:t>
            </a:r>
          </a:p>
          <a:p>
            <a:r>
              <a:rPr lang="en-US" altLang="ko-KR" sz="800" dirty="0"/>
              <a:t>COMMENT 'TEST DATA'</a:t>
            </a:r>
          </a:p>
          <a:p>
            <a:r>
              <a:rPr lang="en-US" altLang="ko-KR" sz="800" dirty="0"/>
              <a:t>PARTITIONED BY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 INT)</a:t>
            </a:r>
          </a:p>
          <a:p>
            <a:r>
              <a:rPr lang="en-US" altLang="ko-KR" sz="800" dirty="0"/>
              <a:t>ROW FORMAT DELIMITED</a:t>
            </a:r>
          </a:p>
          <a:p>
            <a:r>
              <a:rPr lang="en-US" altLang="ko-KR" sz="800" dirty="0"/>
              <a:t>    FIELDS TERMINATED BY ','</a:t>
            </a:r>
          </a:p>
          <a:p>
            <a:r>
              <a:rPr lang="en-US" altLang="ko-KR" sz="800" dirty="0"/>
              <a:t>    LINES TERMINATED BY '\n'</a:t>
            </a:r>
          </a:p>
          <a:p>
            <a:r>
              <a:rPr lang="en-US" altLang="ko-KR" sz="800" dirty="0"/>
              <a:t>    STORED AS TEXTFILE;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829" y="5229200"/>
            <a:ext cx="527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/user/hive/warehouse/</a:t>
            </a:r>
            <a:r>
              <a:rPr lang="en-US" altLang="ko-KR" dirty="0" err="1"/>
              <a:t>airline_delay</a:t>
            </a:r>
            <a:r>
              <a:rPr lang="ko-KR" altLang="ko-KR" dirty="0"/>
              <a:t>폴더 </a:t>
            </a:r>
            <a:r>
              <a:rPr lang="ko-KR" altLang="ko-KR" dirty="0" smtClean="0"/>
              <a:t>자동으로</a:t>
            </a:r>
            <a:endParaRPr lang="en-US" altLang="ko-KR" dirty="0" smtClean="0"/>
          </a:p>
          <a:p>
            <a:r>
              <a:rPr lang="ko-KR" altLang="ko-KR" dirty="0" smtClean="0"/>
              <a:t> </a:t>
            </a:r>
            <a:r>
              <a:rPr lang="ko-KR" altLang="ko-KR" dirty="0"/>
              <a:t>생성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</a:t>
            </a:r>
            <a:r>
              <a:rPr lang="en-US" altLang="ko-KR" u="sng" dirty="0">
                <a:hlinkClick r:id="rId7"/>
              </a:rPr>
              <a:t>http://server1:50075</a:t>
            </a:r>
            <a:r>
              <a:rPr lang="ko-KR" altLang="ko-KR" dirty="0"/>
              <a:t>에서 확인가능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11210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load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0945"/>
            <a:ext cx="4524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808" y="764704"/>
            <a:ext cx="795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에 연동된 </a:t>
            </a:r>
            <a:r>
              <a:rPr lang="en-US" altLang="ko-KR" dirty="0" smtClean="0"/>
              <a:t>Maria DB</a:t>
            </a:r>
            <a:r>
              <a:rPr lang="ko-KR" altLang="en-US" dirty="0" smtClean="0"/>
              <a:t>에 테이블을 생성했고 이제 다운받은 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올리는 과정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80928"/>
            <a:ext cx="2571538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pPr latinLnBrk="0"/>
            <a:endParaRPr lang="en-US" altLang="ko-KR" sz="800" dirty="0"/>
          </a:p>
          <a:p>
            <a:pPr latinLnBrk="0"/>
            <a:r>
              <a:rPr lang="en-US" altLang="ko-KR" sz="800" dirty="0" smtClean="0"/>
              <a:t>LOAD </a:t>
            </a:r>
            <a:r>
              <a:rPr lang="en-US" altLang="ko-KR" sz="800" dirty="0"/>
              <a:t>DATA LOCAL INPATH '/root/airline/2006.csv'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OVERWRITE INTO TABLE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PARTITION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='2006');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LOAD DATA LOCAL INPATH '/root/airline/2007.csv'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OVERWRITE INTO TABLE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PARTITION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='2007');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/>
              <a:t>LOAD DATA LOCAL INPATH '/root/airline/2008.csv'</a:t>
            </a:r>
            <a:endParaRPr lang="ko-KR" altLang="ko-KR" sz="800" dirty="0"/>
          </a:p>
          <a:p>
            <a:pPr latinLnBrk="0"/>
            <a:r>
              <a:rPr lang="en-US" altLang="ko-KR" sz="800" dirty="0"/>
              <a:t>OVERWRITE INTO TABLE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/>
              <a:t>PARTITION (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='2008</a:t>
            </a:r>
            <a:r>
              <a:rPr lang="en-US" altLang="ko-KR" sz="800" dirty="0" smtClean="0"/>
              <a:t>');</a:t>
            </a:r>
            <a:endParaRPr lang="ko-KR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538808" y="2132856"/>
            <a:ext cx="660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 복사용을 이용해 </a:t>
            </a:r>
            <a:r>
              <a:rPr lang="en-US" altLang="ko-KR" dirty="0" smtClean="0"/>
              <a:t>2006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까지 데이터를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66" y="3680410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을 이용하여 데이터 로드를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19566" y="4256474"/>
            <a:ext cx="457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atinLnBrk="0"/>
            <a:r>
              <a:rPr lang="en-US" altLang="ko-KR" sz="800" dirty="0"/>
              <a:t>hive&gt; SELECT * 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LIMIT 20;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select </a:t>
            </a:r>
            <a:r>
              <a:rPr lang="en-US" altLang="ko-KR" sz="800" dirty="0" err="1"/>
              <a:t>year,month,count</a:t>
            </a:r>
            <a:r>
              <a:rPr lang="en-US" altLang="ko-KR" sz="800" dirty="0"/>
              <a:t>(*) from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 = 2006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and 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 &gt; 0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group </a:t>
            </a:r>
            <a:r>
              <a:rPr lang="en-US" altLang="ko-KR" sz="800" dirty="0"/>
              <a:t>by year, month;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select </a:t>
            </a:r>
            <a:r>
              <a:rPr lang="en-US" altLang="ko-KR" sz="800" dirty="0"/>
              <a:t>year, month </a:t>
            </a:r>
            <a:r>
              <a:rPr lang="en-US" altLang="ko-KR" sz="800" dirty="0" err="1"/>
              <a:t>avg</a:t>
            </a:r>
            <a:r>
              <a:rPr lang="en-US" altLang="ko-KR" sz="800" dirty="0"/>
              <a:t>(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Avb_arr</a:t>
            </a:r>
            <a:r>
              <a:rPr lang="en-US" altLang="ko-KR" sz="800" dirty="0"/>
              <a:t>, AVG(</a:t>
            </a:r>
            <a:r>
              <a:rPr lang="en-US" altLang="ko-KR" sz="800" dirty="0" err="1"/>
              <a:t>DepDelay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Avg_dep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from </a:t>
            </a:r>
            <a:r>
              <a:rPr lang="en-US" altLang="ko-KR" sz="800" dirty="0" err="1"/>
              <a:t>airline_delay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=2006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and 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 &gt; 0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group </a:t>
            </a:r>
            <a:r>
              <a:rPr lang="en-US" altLang="ko-KR" sz="800" dirty="0"/>
              <a:t>by </a:t>
            </a:r>
            <a:r>
              <a:rPr lang="en-US" altLang="ko-KR" sz="800" dirty="0" err="1"/>
              <a:t>year,month</a:t>
            </a:r>
            <a:r>
              <a:rPr lang="en-US" altLang="ko-KR" sz="800" dirty="0"/>
              <a:t>;</a:t>
            </a:r>
            <a:endParaRPr lang="ko-KR" altLang="ko-KR" sz="800" dirty="0"/>
          </a:p>
          <a:p>
            <a:pPr latinLnBrk="0"/>
            <a:r>
              <a:rPr lang="en-US" altLang="ko-KR" sz="800" dirty="0"/>
              <a:t> 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select </a:t>
            </a:r>
            <a:r>
              <a:rPr lang="en-US" altLang="ko-KR" sz="800" dirty="0"/>
              <a:t>year, month, </a:t>
            </a:r>
            <a:r>
              <a:rPr lang="en-US" altLang="ko-KR" sz="800" dirty="0" err="1"/>
              <a:t>avg</a:t>
            </a:r>
            <a:r>
              <a:rPr lang="en-US" altLang="ko-KR" sz="800" dirty="0"/>
              <a:t>(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Avb_arr</a:t>
            </a:r>
            <a:r>
              <a:rPr lang="en-US" altLang="ko-KR" sz="800" dirty="0"/>
              <a:t>, AVG(</a:t>
            </a:r>
            <a:r>
              <a:rPr lang="en-US" altLang="ko-KR" sz="800" dirty="0" err="1"/>
              <a:t>DepDelay</a:t>
            </a:r>
            <a:r>
              <a:rPr lang="en-US" altLang="ko-KR" sz="800" dirty="0"/>
              <a:t>) AS </a:t>
            </a:r>
            <a:r>
              <a:rPr lang="en-US" altLang="ko-KR" sz="800" dirty="0" err="1"/>
              <a:t>Avg_dep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from </a:t>
            </a:r>
            <a:r>
              <a:rPr lang="en-US" altLang="ko-KR" sz="800" dirty="0" err="1"/>
              <a:t>airline_delay</a:t>
            </a:r>
            <a:r>
              <a:rPr lang="en-US" altLang="ko-KR" sz="800" dirty="0"/>
              <a:t>                                                    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where </a:t>
            </a:r>
            <a:r>
              <a:rPr lang="en-US" altLang="ko-KR" sz="800" dirty="0" err="1"/>
              <a:t>delayYear</a:t>
            </a:r>
            <a:r>
              <a:rPr lang="en-US" altLang="ko-KR" sz="800" dirty="0"/>
              <a:t>=2006                                                  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and </a:t>
            </a:r>
            <a:r>
              <a:rPr lang="en-US" altLang="ko-KR" sz="800" dirty="0" err="1"/>
              <a:t>arrdelay</a:t>
            </a:r>
            <a:r>
              <a:rPr lang="en-US" altLang="ko-KR" sz="800" dirty="0"/>
              <a:t> &gt; 0                                                      </a:t>
            </a:r>
            <a:endParaRPr lang="ko-KR" altLang="ko-KR" sz="800" dirty="0"/>
          </a:p>
          <a:p>
            <a:pPr latinLnBrk="0"/>
            <a:r>
              <a:rPr lang="en-US" altLang="ko-KR" sz="800" dirty="0" smtClean="0"/>
              <a:t>group </a:t>
            </a:r>
            <a:r>
              <a:rPr lang="en-US" altLang="ko-KR" sz="800" dirty="0"/>
              <a:t>by </a:t>
            </a:r>
            <a:r>
              <a:rPr lang="en-US" altLang="ko-KR" sz="800" dirty="0" err="1"/>
              <a:t>year,month</a:t>
            </a:r>
            <a:r>
              <a:rPr lang="en-US" altLang="ko-KR" sz="800" dirty="0"/>
              <a:t>;</a:t>
            </a:r>
            <a:endParaRPr lang="ko-KR" altLang="ko-KR" sz="800" dirty="0"/>
          </a:p>
        </p:txBody>
      </p:sp>
    </p:spTree>
    <p:extLst>
      <p:ext uri="{BB962C8B-B14F-4D97-AF65-F5344CB8AC3E}">
        <p14:creationId xmlns:p14="http://schemas.microsoft.com/office/powerpoint/2010/main" val="38951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896" y="1124744"/>
            <a:ext cx="8459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eclipse</a:t>
            </a:r>
            <a:r>
              <a:rPr lang="ko-KR" altLang="en-US" sz="1600" dirty="0" smtClean="0"/>
              <a:t>를 실행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en-US" altLang="ko-KR" sz="1600" dirty="0" err="1" smtClean="0">
                <a:sym typeface="Wingdings" pitchFamily="2" charset="2"/>
              </a:rPr>
              <a:t>j</a:t>
            </a:r>
            <a:r>
              <a:rPr lang="en-US" altLang="ko-KR" sz="1600" dirty="0" err="1" smtClean="0"/>
              <a:t>avaproject</a:t>
            </a:r>
            <a:r>
              <a:rPr lang="ko-KR" altLang="en-US" sz="1600" dirty="0" smtClean="0"/>
              <a:t> 생성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smtClean="0">
                <a:sym typeface="Wingdings" pitchFamily="2" charset="2"/>
              </a:rPr>
              <a:t>프로젝트 </a:t>
            </a:r>
            <a:r>
              <a:rPr lang="ko-KR" altLang="en-US" sz="1600" dirty="0" err="1" smtClean="0">
                <a:sym typeface="Wingdings" pitchFamily="2" charset="2"/>
              </a:rPr>
              <a:t>우클릭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properties </a:t>
            </a:r>
            <a:r>
              <a:rPr lang="ko-KR" altLang="en-US" sz="1600" dirty="0" smtClean="0">
                <a:sym typeface="Wingdings" pitchFamily="2" charset="2"/>
              </a:rPr>
              <a:t>클릭</a:t>
            </a:r>
            <a:endParaRPr lang="en-US" altLang="ko-KR" sz="1600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sz="1600" dirty="0" smtClean="0">
                <a:sym typeface="Wingdings" pitchFamily="2" charset="2"/>
              </a:rPr>
              <a:t>Java build path </a:t>
            </a:r>
            <a:r>
              <a:rPr lang="ko-KR" altLang="en-US" sz="1600" dirty="0" smtClean="0">
                <a:sym typeface="Wingdings" pitchFamily="2" charset="2"/>
              </a:rPr>
              <a:t>클릭 </a:t>
            </a:r>
            <a:r>
              <a:rPr lang="en-US" altLang="ko-KR" sz="1600" dirty="0" smtClean="0">
                <a:sym typeface="Wingdings" pitchFamily="2" charset="2"/>
              </a:rPr>
              <a:t> Libraries </a:t>
            </a:r>
            <a:r>
              <a:rPr lang="ko-KR" altLang="en-US" sz="1600" dirty="0" smtClean="0">
                <a:sym typeface="Wingdings" pitchFamily="2" charset="2"/>
              </a:rPr>
              <a:t>탭 클릭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en-US" altLang="ko-KR" sz="1600" dirty="0" err="1" smtClean="0">
                <a:sym typeface="Wingdings" pitchFamily="2" charset="2"/>
              </a:rPr>
              <a:t>Classpath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 smtClean="0">
                <a:sym typeface="Wingdings" pitchFamily="2" charset="2"/>
              </a:rPr>
              <a:t>선택 후 </a:t>
            </a:r>
            <a:r>
              <a:rPr lang="en-US" altLang="ko-KR" sz="1600" dirty="0" smtClean="0">
                <a:sym typeface="Wingdings" pitchFamily="2" charset="2"/>
              </a:rPr>
              <a:t>Add External JARs </a:t>
            </a:r>
            <a:r>
              <a:rPr lang="ko-KR" altLang="en-US" sz="1600" dirty="0" smtClean="0">
                <a:sym typeface="Wingdings" pitchFamily="2" charset="2"/>
              </a:rPr>
              <a:t>클릭</a:t>
            </a:r>
            <a:endParaRPr lang="en-US" altLang="ko-KR" sz="1600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sz="1600" dirty="0" err="1" smtClean="0"/>
              <a:t>java_hive_lib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받은파일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폴더내의 모든 파일을 선택 후 추가 </a:t>
            </a:r>
            <a:r>
              <a:rPr lang="en-US" altLang="ko-KR" sz="1600" dirty="0" smtClean="0">
                <a:sym typeface="Wingdings" pitchFamily="2" charset="2"/>
              </a:rPr>
              <a:t> apply </a:t>
            </a:r>
            <a:r>
              <a:rPr lang="ko-KR" altLang="en-US" sz="1600" dirty="0" smtClean="0">
                <a:sym typeface="Wingdings" pitchFamily="2" charset="2"/>
              </a:rPr>
              <a:t>하고 종료</a:t>
            </a:r>
            <a:endParaRPr lang="ko-KR" altLang="en-US" sz="16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9501"/>
            <a:ext cx="56959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773996"/>
            <a:ext cx="26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Hive </a:t>
            </a:r>
            <a:r>
              <a:rPr lang="ko-KR" altLang="en-US" dirty="0" smtClean="0"/>
              <a:t>라이브러리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8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72" y="1244947"/>
            <a:ext cx="79724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0466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773996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클래스 생성 및 코딩</a:t>
            </a:r>
            <a:r>
              <a:rPr lang="en-US" altLang="ko-KR" dirty="0" smtClean="0"/>
              <a:t>(Oracle </a:t>
            </a:r>
            <a:r>
              <a:rPr lang="ko-KR" altLang="en-US" dirty="0" smtClean="0"/>
              <a:t>연동과 비슷하다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773996"/>
            <a:ext cx="627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Linux</a:t>
            </a:r>
            <a:r>
              <a:rPr lang="ko-KR" altLang="en-US" dirty="0"/>
              <a:t>에 </a:t>
            </a:r>
            <a:r>
              <a:rPr lang="en-US" altLang="ko-KR" dirty="0"/>
              <a:t>Hive </a:t>
            </a:r>
            <a:r>
              <a:rPr lang="ko-KR" altLang="en-US" dirty="0"/>
              <a:t>연동 코드입력</a:t>
            </a:r>
            <a:r>
              <a:rPr lang="en-US" altLang="ko-KR" dirty="0"/>
              <a:t>(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실행상태에서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2457"/>
            <a:ext cx="6858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213285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Eclipse</a:t>
            </a:r>
            <a:r>
              <a:rPr lang="ko-KR" altLang="en-US" dirty="0" smtClean="0"/>
              <a:t>에서 생성한 클래스 실행 및 결과 </a:t>
            </a:r>
            <a:endParaRPr lang="ko-KR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09" y="3387055"/>
            <a:ext cx="10287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6" y="2928451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</a:t>
            </a:r>
            <a:r>
              <a:rPr lang="ko-KR" altLang="en-US" dirty="0" err="1" smtClean="0"/>
              <a:t>콘솔창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4411"/>
            <a:ext cx="68389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83968" y="291565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67744" y="4668167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실습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847" y="3284984"/>
            <a:ext cx="748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Linux +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 + Hive + </a:t>
            </a:r>
            <a:r>
              <a:rPr lang="en-US" altLang="ko-KR" sz="2400" dirty="0" err="1" smtClean="0"/>
              <a:t>SpringMVC</a:t>
            </a:r>
            <a:r>
              <a:rPr lang="en-US" altLang="ko-KR" sz="2400" dirty="0" smtClean="0"/>
              <a:t> + </a:t>
            </a:r>
            <a:r>
              <a:rPr lang="ko-KR" altLang="en-US" sz="2400" dirty="0" smtClean="0"/>
              <a:t>공공데이터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24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45235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383492"/>
            <a:ext cx="7011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2012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~ 2016</a:t>
            </a:r>
            <a:r>
              <a:rPr lang="ko-KR" altLang="en-US" dirty="0" smtClean="0"/>
              <a:t>년 교통사망사고 정보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 다운로드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파일명 연도</a:t>
            </a:r>
            <a:r>
              <a:rPr lang="en-US" altLang="ko-KR" dirty="0" smtClean="0"/>
              <a:t>_car </a:t>
            </a:r>
            <a:r>
              <a:rPr lang="ko-KR" altLang="en-US" dirty="0" smtClean="0"/>
              <a:t>로 변경 </a:t>
            </a:r>
            <a:r>
              <a:rPr lang="en-US" altLang="ko-KR" dirty="0" smtClean="0"/>
              <a:t>ex) 2012_car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발생시간</a:t>
            </a:r>
            <a:r>
              <a:rPr lang="en-US" altLang="ko-KR" dirty="0"/>
              <a:t>, </a:t>
            </a:r>
            <a:r>
              <a:rPr lang="ko-KR" altLang="en-US" dirty="0" err="1"/>
              <a:t>발생분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사망자수</a:t>
            </a:r>
            <a:r>
              <a:rPr lang="en-US" altLang="ko-KR" dirty="0"/>
              <a:t>, </a:t>
            </a:r>
            <a:r>
              <a:rPr lang="ko-KR" altLang="en-US" dirty="0"/>
              <a:t>사상자수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중상자수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경상자수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보고된 경상자수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지역만 남기고 삭제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err="1" smtClean="0"/>
              <a:t>번째열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별도로 기록하고 삭제하고 저장 및 종료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Linux</a:t>
            </a:r>
            <a:r>
              <a:rPr lang="ko-KR" altLang="en-US" dirty="0"/>
              <a:t>홈 </a:t>
            </a:r>
            <a:r>
              <a:rPr lang="en-US" altLang="ko-KR" dirty="0" smtClean="0"/>
              <a:t>/root/Car</a:t>
            </a:r>
            <a:r>
              <a:rPr lang="ko-KR" altLang="en-US" dirty="0"/>
              <a:t>라는 폴더를 생성해서 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539552" y="999233"/>
            <a:ext cx="5725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https://www.data.go.kr/dataset/15003493/fileData.do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29075"/>
            <a:ext cx="1385174" cy="15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52" y="3408288"/>
            <a:ext cx="3456384" cy="330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8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45235"/>
            <a:ext cx="36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Hive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생성 및 </a:t>
            </a:r>
            <a:r>
              <a:rPr lang="en-US" altLang="ko-KR" dirty="0" smtClean="0"/>
              <a:t>data load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400" y="980728"/>
            <a:ext cx="2601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start-all.sh </a:t>
            </a:r>
            <a:r>
              <a:rPr lang="ko-KR" altLang="en-US" dirty="0" err="1" smtClean="0"/>
              <a:t>하둡시작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err="1" smtClean="0"/>
              <a:t>Jps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작동 확인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Hive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데이터 로드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데이터 확인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99992" y="980728"/>
            <a:ext cx="381194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복사용 코드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CREATE </a:t>
            </a:r>
            <a:r>
              <a:rPr lang="en-US" altLang="ko-KR" sz="1200" dirty="0"/>
              <a:t>TABLE </a:t>
            </a:r>
            <a:r>
              <a:rPr lang="en-US" altLang="ko-KR" sz="1200" dirty="0" err="1"/>
              <a:t>car_accident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Date INT,</a:t>
            </a:r>
          </a:p>
          <a:p>
            <a:r>
              <a:rPr lang="en-US" altLang="ko-KR" sz="1200" dirty="0"/>
              <a:t>Minute INT,</a:t>
            </a:r>
          </a:p>
          <a:p>
            <a:r>
              <a:rPr lang="en-US" altLang="ko-KR" sz="1200" dirty="0" err="1"/>
              <a:t>DayAndNight</a:t>
            </a:r>
            <a:r>
              <a:rPr lang="en-US" altLang="ko-KR" sz="1200" dirty="0"/>
              <a:t> STRING,</a:t>
            </a:r>
          </a:p>
          <a:p>
            <a:r>
              <a:rPr lang="en-US" altLang="ko-KR" sz="1200" dirty="0" err="1"/>
              <a:t>DayOfWeek</a:t>
            </a:r>
            <a:r>
              <a:rPr lang="en-US" altLang="ko-KR" sz="1200" dirty="0"/>
              <a:t> STRING,</a:t>
            </a:r>
          </a:p>
          <a:p>
            <a:r>
              <a:rPr lang="en-US" altLang="ko-KR" sz="1200" dirty="0"/>
              <a:t>Dead INT,</a:t>
            </a:r>
          </a:p>
          <a:p>
            <a:r>
              <a:rPr lang="en-US" altLang="ko-KR" sz="1200" dirty="0"/>
              <a:t>Casualties INT,</a:t>
            </a:r>
          </a:p>
          <a:p>
            <a:r>
              <a:rPr lang="en-US" altLang="ko-KR" sz="1200" dirty="0"/>
              <a:t>Slanderer INT,</a:t>
            </a:r>
          </a:p>
          <a:p>
            <a:r>
              <a:rPr lang="en-US" altLang="ko-KR" sz="1200" dirty="0"/>
              <a:t>Injured INT,</a:t>
            </a:r>
          </a:p>
          <a:p>
            <a:r>
              <a:rPr lang="en-US" altLang="ko-KR" sz="1200" dirty="0" err="1"/>
              <a:t>InjuredReport</a:t>
            </a:r>
            <a:r>
              <a:rPr lang="en-US" altLang="ko-KR" sz="1200" dirty="0"/>
              <a:t> INT,</a:t>
            </a:r>
          </a:p>
          <a:p>
            <a:r>
              <a:rPr lang="en-US" altLang="ko-KR" sz="1200" dirty="0"/>
              <a:t>Do STRING)</a:t>
            </a:r>
          </a:p>
          <a:p>
            <a:r>
              <a:rPr lang="en-US" altLang="ko-KR" sz="1200" dirty="0"/>
              <a:t>COMMENT 'car accident for year'</a:t>
            </a:r>
          </a:p>
          <a:p>
            <a:r>
              <a:rPr lang="en-US" altLang="ko-KR" sz="1200" dirty="0"/>
              <a:t>PARTITIONED BY (Year INT)</a:t>
            </a:r>
          </a:p>
          <a:p>
            <a:r>
              <a:rPr lang="en-US" altLang="ko-KR" sz="1200" dirty="0"/>
              <a:t>ROW FORMAT DELIMITED</a:t>
            </a:r>
          </a:p>
          <a:p>
            <a:r>
              <a:rPr lang="en-US" altLang="ko-KR" sz="1200" dirty="0"/>
              <a:t>    FIELDS TERMINATED BY ','</a:t>
            </a:r>
          </a:p>
          <a:p>
            <a:r>
              <a:rPr lang="en-US" altLang="ko-KR" sz="1200" dirty="0"/>
              <a:t>    LINES TERMINATED BY '\n'</a:t>
            </a:r>
          </a:p>
          <a:p>
            <a:r>
              <a:rPr lang="en-US" altLang="ko-KR" sz="1200" dirty="0"/>
              <a:t>    STORED AS TEXTFILE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LOAD DATA LOCAL INPATH '/</a:t>
            </a:r>
            <a:r>
              <a:rPr lang="en-US" altLang="ko-KR" sz="1200" dirty="0" smtClean="0"/>
              <a:t>root/car/2016_car.csv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OVERWRITE INTO TABLE </a:t>
            </a:r>
            <a:r>
              <a:rPr lang="en-US" altLang="ko-KR" sz="1200" dirty="0" err="1"/>
              <a:t>car_accident</a:t>
            </a:r>
            <a:endParaRPr lang="en-US" altLang="ko-KR" sz="1200" dirty="0"/>
          </a:p>
          <a:p>
            <a:r>
              <a:rPr lang="en-US" altLang="ko-KR" sz="1200" dirty="0"/>
              <a:t>PARTITION (Year='2016</a:t>
            </a:r>
            <a:r>
              <a:rPr lang="en-US" altLang="ko-KR" sz="1200" dirty="0" smtClean="0"/>
              <a:t>');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SELECT * FROM 2016_car_;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84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69269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호스트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3" y="2903950"/>
            <a:ext cx="27527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6" y="1308537"/>
            <a:ext cx="43624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96" y="2213412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hosts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Hosts</a:t>
            </a:r>
            <a:r>
              <a:rPr lang="ko-KR" altLang="en-US" dirty="0" smtClean="0"/>
              <a:t>는 분산 처리를 위한 연결된 컴퓨터의 </a:t>
            </a:r>
            <a:r>
              <a:rPr lang="en-US" altLang="ko-KR" dirty="0" smtClean="0"/>
              <a:t>hostname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296" y="509066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추가적으로 방화벽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1" y="5528726"/>
            <a:ext cx="53435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5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45235"/>
            <a:ext cx="327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Eclipse Spring MVC setting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872" y="980728"/>
            <a:ext cx="228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java_hive_lib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11" y="1484784"/>
            <a:ext cx="2571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355812"/>
            <a:ext cx="34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MainController</a:t>
            </a:r>
            <a:r>
              <a:rPr lang="ko-KR" altLang="en-US" dirty="0" smtClean="0"/>
              <a:t>에 코드 추가</a:t>
            </a:r>
            <a:r>
              <a:rPr lang="en-US" altLang="ko-KR" dirty="0" smtClean="0"/>
              <a:t>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8862649" cy="132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8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45235"/>
            <a:ext cx="327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Eclipse Spring MVC setting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872" y="980728"/>
            <a:ext cx="18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Query</a:t>
            </a:r>
            <a:r>
              <a:rPr lang="ko-KR" altLang="en-US" dirty="0" smtClean="0"/>
              <a:t>문 작성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34827"/>
            <a:ext cx="80105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7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45235"/>
            <a:ext cx="327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Eclipse Spring MVC setting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872" y="980728"/>
            <a:ext cx="549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JSP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사용하려먼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highchart</a:t>
            </a:r>
            <a:r>
              <a:rPr lang="ko-KR" altLang="en-US" dirty="0" smtClean="0"/>
              <a:t>를 선택해서 작성</a:t>
            </a:r>
            <a:r>
              <a:rPr lang="en-US" altLang="ko-KR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7719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55" y="1484784"/>
            <a:ext cx="44291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45235"/>
            <a:ext cx="327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Eclipse Spring MVC setting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872" y="98072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확인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50060"/>
            <a:ext cx="6157118" cy="532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35" y="36693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자바 설치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798984"/>
            <a:ext cx="84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현재 </a:t>
            </a:r>
            <a:r>
              <a:rPr lang="en-US" altLang="ko-KR" sz="1600" dirty="0" smtClean="0"/>
              <a:t>hadoop-1.2.1.tar.gz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jdk-8u161-linux-x64.tar.gz</a:t>
            </a:r>
            <a:r>
              <a:rPr lang="ko-KR" altLang="en-US" sz="1600" dirty="0" smtClean="0"/>
              <a:t>을 다운로드 받은 상태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13102" y="1428472"/>
            <a:ext cx="30455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Code</a:t>
            </a:r>
          </a:p>
          <a:p>
            <a:r>
              <a:rPr lang="en-US" altLang="ko-KR" sz="1400" dirty="0" smtClean="0"/>
              <a:t>1. tar </a:t>
            </a:r>
            <a:r>
              <a:rPr lang="en-US" altLang="ko-KR" sz="1400" dirty="0" err="1"/>
              <a:t>xfz</a:t>
            </a:r>
            <a:r>
              <a:rPr lang="en-US" altLang="ko-KR" sz="1400" dirty="0"/>
              <a:t> hadoop-1.2.1.tar.gz 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en-US" altLang="ko-KR" sz="1400" dirty="0"/>
              <a:t>tar </a:t>
            </a:r>
            <a:r>
              <a:rPr lang="en-US" altLang="ko-KR" sz="1400" dirty="0" err="1"/>
              <a:t>xfz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jdk-8u161-linux-x64.tar.gz</a:t>
            </a:r>
          </a:p>
          <a:p>
            <a:r>
              <a:rPr lang="en-US" altLang="ko-KR" sz="1400" dirty="0"/>
              <a:t>3.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-r hadoop-1.2.1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</a:t>
            </a:r>
            <a:endParaRPr lang="en-US" altLang="ko-KR" sz="1400" dirty="0" smtClean="0"/>
          </a:p>
          <a:p>
            <a:r>
              <a:rPr lang="en-US" altLang="ko-KR" sz="1400" dirty="0" smtClean="0"/>
              <a:t>4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-r jdk1.8.0_161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</a:t>
            </a:r>
          </a:p>
          <a:p>
            <a:r>
              <a:rPr lang="en-US" altLang="ko-KR" sz="1400" dirty="0" smtClean="0"/>
              <a:t>5. cd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</a:t>
            </a:r>
          </a:p>
          <a:p>
            <a:r>
              <a:rPr lang="en-US" altLang="ko-KR" sz="1400" dirty="0" smtClean="0"/>
              <a:t>6. </a:t>
            </a:r>
            <a:r>
              <a:rPr lang="en-US" altLang="ko-KR" sz="1400" dirty="0" err="1" smtClean="0"/>
              <a:t>ls</a:t>
            </a:r>
            <a:endParaRPr lang="en-US" altLang="ko-KR" sz="1400" dirty="0" smtClean="0"/>
          </a:p>
          <a:p>
            <a:r>
              <a:rPr lang="en-US" altLang="ko-KR" sz="1400" dirty="0" smtClean="0"/>
              <a:t>7.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d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/bin</a:t>
            </a:r>
          </a:p>
          <a:p>
            <a:r>
              <a:rPr lang="en-US" altLang="ko-KR" sz="1400" dirty="0" smtClean="0"/>
              <a:t>8. </a:t>
            </a:r>
            <a:r>
              <a:rPr lang="en-US" altLang="ko-KR" sz="1400" dirty="0" err="1" smtClean="0"/>
              <a:t>ln</a:t>
            </a:r>
            <a:r>
              <a:rPr lang="en-US" altLang="ko-KR" sz="1400" dirty="0" smtClean="0"/>
              <a:t> –s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/local/</a:t>
            </a:r>
            <a:r>
              <a:rPr lang="en-US" altLang="ko-KR" sz="1400" dirty="0" err="1" smtClean="0"/>
              <a:t>jdk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9. cd</a:t>
            </a:r>
          </a:p>
          <a:p>
            <a:r>
              <a:rPr lang="en-US" altLang="ko-KR" sz="1400" dirty="0" smtClean="0"/>
              <a:t>10. java -version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6661" y="4955703"/>
            <a:ext cx="502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자바 설치 및 </a:t>
            </a:r>
            <a:r>
              <a:rPr lang="ko-KR" altLang="en-US" sz="1400" dirty="0" err="1" smtClean="0"/>
              <a:t>심볼릭</a:t>
            </a:r>
            <a:r>
              <a:rPr lang="ko-KR" altLang="en-US" sz="1400" dirty="0" smtClean="0"/>
              <a:t> 링크 확인 결과 다음과 같다</a:t>
            </a:r>
            <a:r>
              <a:rPr lang="en-US" altLang="ko-KR" sz="1400" dirty="0" smtClean="0"/>
              <a:t>. Code 9,10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1971" y="4038552"/>
            <a:ext cx="447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 </a:t>
            </a:r>
            <a:r>
              <a:rPr lang="ko-KR" altLang="en-US" sz="1400" dirty="0" err="1" smtClean="0"/>
              <a:t>심볼릭</a:t>
            </a:r>
            <a:r>
              <a:rPr lang="ko-KR" altLang="en-US" sz="1400" dirty="0" smtClean="0"/>
              <a:t> 링크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/bin</a:t>
            </a:r>
            <a:r>
              <a:rPr lang="ko-KR" altLang="en-US" sz="1400" dirty="0" smtClean="0"/>
              <a:t>에서 추가 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>Code 7,8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1733178"/>
            <a:ext cx="50958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743" y="130304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묶음 및 압축 해제 </a:t>
            </a:r>
            <a:r>
              <a:rPr lang="en-US" altLang="ko-KR" sz="1400" dirty="0" smtClean="0"/>
              <a:t>Code 1,2</a:t>
            </a:r>
            <a:endParaRPr lang="ko-KR" altLang="en-US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" y="2587749"/>
            <a:ext cx="4581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3743" y="219871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폴더를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/local</a:t>
            </a:r>
            <a:r>
              <a:rPr lang="ko-KR" altLang="en-US" sz="1400" dirty="0" smtClean="0"/>
              <a:t>로 복사 </a:t>
            </a:r>
            <a:r>
              <a:rPr lang="en-US" altLang="ko-KR" sz="1400" dirty="0" smtClean="0"/>
              <a:t>Code 3,4</a:t>
            </a:r>
            <a:endParaRPr lang="ko-KR" altLang="en-US" sz="1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" y="3353544"/>
            <a:ext cx="5457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729887" y="3823320"/>
            <a:ext cx="22322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" y="4407884"/>
            <a:ext cx="5429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3743" y="3011487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폴더 복사를 확인한다</a:t>
            </a:r>
            <a:r>
              <a:rPr lang="en-US" altLang="ko-KR" sz="1400" dirty="0" smtClean="0"/>
              <a:t>. Code 5,6</a:t>
            </a:r>
            <a:endParaRPr lang="ko-KR" altLang="en-US" sz="14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5" y="5335488"/>
            <a:ext cx="5495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5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863" y="692696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환경 설정 파일 초기화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898" y="1196752"/>
            <a:ext cx="668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vi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/profile</a:t>
            </a:r>
            <a:r>
              <a:rPr lang="ko-KR" altLang="en-US" sz="1600" dirty="0" smtClean="0"/>
              <a:t>을 실행해서 설치한 </a:t>
            </a:r>
            <a:r>
              <a:rPr lang="ko-KR" altLang="en-US" sz="1600" dirty="0" err="1" smtClean="0"/>
              <a:t>하</a:t>
            </a:r>
            <a:r>
              <a:rPr lang="ko-KR" altLang="en-US" sz="1600" dirty="0" err="1"/>
              <a:t>둡</a:t>
            </a:r>
            <a:r>
              <a:rPr lang="ko-KR" altLang="en-US" sz="1600" dirty="0" err="1" smtClean="0"/>
              <a:t>과</a:t>
            </a:r>
            <a:r>
              <a:rPr lang="ko-KR" altLang="en-US" sz="1600" dirty="0" smtClean="0"/>
              <a:t> 자바를 추가하여 경로를 추가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기존 설정된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경로는 삭제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37921" y="2432697"/>
            <a:ext cx="2712602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 코드</a:t>
            </a:r>
            <a:endParaRPr lang="en-US" altLang="ko-KR" sz="800" dirty="0" smtClean="0"/>
          </a:p>
          <a:p>
            <a:r>
              <a:rPr lang="en-US" altLang="ko-KR" sz="800" dirty="0"/>
              <a:t>JAVA_HOME=/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/local/jdk1.8.0_161</a:t>
            </a:r>
          </a:p>
          <a:p>
            <a:r>
              <a:rPr lang="en-US" altLang="ko-KR" sz="800" dirty="0" smtClean="0"/>
              <a:t>HADOOP_HOME</a:t>
            </a:r>
            <a:r>
              <a:rPr lang="en-US" altLang="ko-KR" sz="800" dirty="0"/>
              <a:t>=/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/local/hadoop-1.2.1</a:t>
            </a:r>
          </a:p>
          <a:p>
            <a:r>
              <a:rPr lang="en-US" altLang="ko-KR" sz="800" dirty="0" smtClean="0"/>
              <a:t>CLASSPATH</a:t>
            </a:r>
            <a:r>
              <a:rPr lang="en-US" altLang="ko-KR" sz="800" dirty="0"/>
              <a:t>=/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/local/jdk1.8.0_161/lib</a:t>
            </a:r>
          </a:p>
          <a:p>
            <a:r>
              <a:rPr lang="en-US" altLang="ko-KR" sz="800" dirty="0" smtClean="0"/>
              <a:t>export </a:t>
            </a:r>
            <a:r>
              <a:rPr lang="en-US" altLang="ko-KR" sz="800" dirty="0"/>
              <a:t>JAVA_HOME HADOOP_HOME CLASSPATH</a:t>
            </a:r>
          </a:p>
          <a:p>
            <a:r>
              <a:rPr lang="en-US" altLang="ko-KR" sz="800" dirty="0" smtClean="0"/>
              <a:t>PATH</a:t>
            </a:r>
            <a:r>
              <a:rPr lang="en-US" altLang="ko-KR" sz="800" dirty="0"/>
              <a:t>=$HADOOP_HOME/bin:$JAVA_HOME/bin:$</a:t>
            </a:r>
            <a:r>
              <a:rPr lang="en-US" altLang="ko-KR" sz="800" dirty="0" smtClean="0"/>
              <a:t>PATH</a:t>
            </a:r>
            <a:endParaRPr lang="en-US" altLang="ko-KR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77863" y="3923764"/>
            <a:ext cx="842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Profile</a:t>
            </a:r>
            <a:r>
              <a:rPr lang="ko-KR" altLang="en-US" dirty="0" smtClean="0"/>
              <a:t>을 초기화하고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실행하여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자바가 경로에 추가되었는지 확인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32697"/>
            <a:ext cx="39147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6" y="2014364"/>
            <a:ext cx="2771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6" y="5013176"/>
            <a:ext cx="2771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사각형 설명선 9"/>
          <p:cNvSpPr/>
          <p:nvPr/>
        </p:nvSpPr>
        <p:spPr>
          <a:xfrm>
            <a:off x="1907704" y="4509120"/>
            <a:ext cx="1296144" cy="285780"/>
          </a:xfrm>
          <a:prstGeom prst="wedgeRectCallout">
            <a:avLst>
              <a:gd name="adj1" fmla="val -22303"/>
              <a:gd name="adj2" fmla="val 132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칸 띄고</a:t>
            </a:r>
            <a:endParaRPr lang="ko-KR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3095625"/>
            <a:ext cx="68865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4" y="5229200"/>
            <a:ext cx="68865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5. </a:t>
            </a:r>
            <a:r>
              <a:rPr lang="en-US" altLang="ko-KR" sz="1600" dirty="0" err="1" smtClean="0"/>
              <a:t>ssh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3771" y="980728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Ssh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83323" y="1168780"/>
            <a:ext cx="2005677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err="1" smtClean="0"/>
              <a:t>ssh-keygen</a:t>
            </a:r>
            <a:r>
              <a:rPr lang="en-US" altLang="ko-KR" sz="800" dirty="0" smtClean="0"/>
              <a:t> -t </a:t>
            </a:r>
            <a:r>
              <a:rPr lang="en-US" altLang="ko-KR" sz="800" dirty="0" err="1" smtClean="0"/>
              <a:t>dsa</a:t>
            </a:r>
            <a:r>
              <a:rPr lang="en-US" altLang="ko-KR" sz="800" dirty="0" smtClean="0"/>
              <a:t> -P '' -f ~/.</a:t>
            </a:r>
            <a:r>
              <a:rPr lang="en-US" altLang="ko-KR" sz="800" dirty="0" err="1" smtClean="0"/>
              <a:t>ssh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id_dsa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08923" y="3278138"/>
            <a:ext cx="661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생성된 </a:t>
            </a:r>
            <a:r>
              <a:rPr lang="en-US" altLang="ko-KR" sz="1400" dirty="0" smtClean="0"/>
              <a:t>public key </a:t>
            </a:r>
            <a:r>
              <a:rPr lang="ko-KR" altLang="en-US" sz="1400" dirty="0" smtClean="0"/>
              <a:t>를 다른 서버에 복사한다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-copy-id </a:t>
            </a:r>
            <a:r>
              <a:rPr lang="ko-KR" altLang="en-US" sz="1400" dirty="0" smtClean="0"/>
              <a:t>명령어는 대상 서버의</a:t>
            </a:r>
            <a:endParaRPr lang="en-US" altLang="ko-KR" sz="1400" dirty="0" smtClean="0"/>
          </a:p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directory</a:t>
            </a:r>
            <a:r>
              <a:rPr lang="ko-KR" altLang="en-US" sz="1400" dirty="0" smtClean="0"/>
              <a:t>안에 </a:t>
            </a:r>
            <a:r>
              <a:rPr lang="en-US" altLang="ko-KR" sz="1400" dirty="0" err="1" smtClean="0"/>
              <a:t>authorized_keys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파일에 입력된다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3771" y="1811032"/>
            <a:ext cx="658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ssh</a:t>
            </a:r>
            <a:r>
              <a:rPr lang="ko-KR" altLang="en-US" sz="1600" dirty="0" smtClean="0"/>
              <a:t>에 폴더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들어가서 </a:t>
            </a:r>
            <a:r>
              <a:rPr lang="ko-KR" altLang="en-US" sz="1600" dirty="0" err="1" smtClean="0"/>
              <a:t>공개키를</a:t>
            </a:r>
            <a:r>
              <a:rPr lang="ko-KR" altLang="en-US" sz="1600" dirty="0" smtClean="0"/>
              <a:t> 이용해 </a:t>
            </a:r>
            <a:r>
              <a:rPr lang="en-US" altLang="ko-KR" sz="1600" dirty="0" err="1" smtClean="0"/>
              <a:t>authorized_keys</a:t>
            </a:r>
            <a:r>
              <a:rPr lang="ko-KR" altLang="en-US" sz="1600" dirty="0" smtClean="0"/>
              <a:t>를 생성한다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1" y="3844652"/>
            <a:ext cx="59531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2983" y="4869160"/>
            <a:ext cx="844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공개 키를 공유하게 되면 비밀번호 입력이 필요 없이 타 서버에 연결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" y="5445224"/>
            <a:ext cx="59055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" y="1399613"/>
            <a:ext cx="49434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6" y="3051051"/>
            <a:ext cx="26574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3771" y="2636912"/>
            <a:ext cx="614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vi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/hosts</a:t>
            </a:r>
            <a:r>
              <a:rPr lang="ko-KR" altLang="en-US" sz="1600" dirty="0" smtClean="0"/>
              <a:t>에 접속해서 다른 서버의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hostname</a:t>
            </a:r>
            <a:r>
              <a:rPr lang="ko-KR" altLang="en-US" sz="1600" dirty="0" smtClean="0"/>
              <a:t>을 작성한다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43" y="2239913"/>
            <a:ext cx="20764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86161" y="4335487"/>
            <a:ext cx="2188420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err="1" smtClean="0"/>
              <a:t>ssh</a:t>
            </a:r>
            <a:r>
              <a:rPr lang="en-US" altLang="ko-KR" sz="800" dirty="0" smtClean="0"/>
              <a:t>-copy-id -i id_dsa.pub  </a:t>
            </a:r>
            <a:r>
              <a:rPr lang="en-US" altLang="ko-KR" sz="800" dirty="0" err="1" smtClean="0"/>
              <a:t>root@hostname</a:t>
            </a:r>
            <a:endParaRPr lang="en-US" altLang="ko-KR" sz="800" dirty="0" smtClean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203848" y="3132013"/>
            <a:ext cx="342327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" y="2379737"/>
            <a:ext cx="4610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76470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93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/local/hadoop-1.2.1/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이동하면 수정 해야 할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파일이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88840"/>
            <a:ext cx="46101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51917"/>
              </p:ext>
            </p:extLst>
          </p:nvPr>
        </p:nvGraphicFramePr>
        <p:xfrm>
          <a:off x="755575" y="4005064"/>
          <a:ext cx="7858609" cy="256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61"/>
                <a:gridCol w="5832648"/>
              </a:tblGrid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용도</a:t>
                      </a:r>
                      <a:endParaRPr lang="ko-KR" altLang="en-US" sz="1200" dirty="0"/>
                    </a:p>
                  </a:txBody>
                  <a:tcPr/>
                </a:tc>
              </a:tr>
              <a:tr h="432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Hadoop-env.sh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하둡을</a:t>
                      </a:r>
                      <a:r>
                        <a:rPr lang="ko-KR" altLang="en-US" sz="1200" dirty="0" smtClean="0"/>
                        <a:t> 실행하는 셀 스크립트 파일에서 필요한 환경변수 설정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 파일에는 </a:t>
                      </a:r>
                      <a:r>
                        <a:rPr lang="en-US" altLang="ko-KR" sz="1200" dirty="0" smtClean="0"/>
                        <a:t>JDK</a:t>
                      </a:r>
                      <a:r>
                        <a:rPr lang="ko-KR" altLang="en-US" sz="1200" dirty="0" smtClean="0"/>
                        <a:t>경로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 패스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데몬 실행 옵션 등 설정할 수 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Masters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보조네임노드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secondayNamenode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실행할 서버를 설정함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Slaves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데이터노드를</a:t>
                      </a:r>
                      <a:r>
                        <a:rPr lang="ko-KR" altLang="en-US" sz="1200" dirty="0" smtClean="0"/>
                        <a:t> 실행할 서버를 설정함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Core-site.xml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HDFS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ko-KR" altLang="en-US" sz="1200" dirty="0" err="1" smtClean="0"/>
                        <a:t>맵리듀스에서</a:t>
                      </a:r>
                      <a:r>
                        <a:rPr lang="ko-KR" altLang="en-US" sz="1200" dirty="0" smtClean="0"/>
                        <a:t> 공통적으로 사용할 환경 정보 설정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Hdfs-site.xml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HDFS</a:t>
                      </a:r>
                      <a:r>
                        <a:rPr lang="ko-KR" altLang="en-US" sz="1200" dirty="0" smtClean="0"/>
                        <a:t>에서 사용할 환경 정보를 설정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35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Mapred-site.xml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맵리듀스에서</a:t>
                      </a:r>
                      <a:r>
                        <a:rPr lang="ko-KR" altLang="en-US" sz="1200" dirty="0" smtClean="0"/>
                        <a:t> 사용할 환경정보를 설정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98" y="74174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1155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6-1. </a:t>
            </a:r>
            <a:r>
              <a:rPr lang="ko-KR" altLang="en-US" dirty="0" smtClean="0"/>
              <a:t>가상 분산 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3" y="1916832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장비에 모든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환경설정을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서비스도 이 장비에서만 제공</a:t>
            </a:r>
            <a:endParaRPr lang="en-US" altLang="ko-KR" dirty="0" smtClean="0"/>
          </a:p>
          <a:p>
            <a:r>
              <a:rPr lang="ko-KR" altLang="en-US" dirty="0" smtClean="0"/>
              <a:t>하는 방식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개 파일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279" y="2708920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hadoop-env.sh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901" y="3892406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core-site.xml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08104" y="3144517"/>
            <a:ext cx="2558714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복사용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/>
              <a:t>export JAVA_HOME=/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/local/jdk1.8.0_161</a:t>
            </a:r>
          </a:p>
          <a:p>
            <a:r>
              <a:rPr lang="en-US" altLang="ko-KR" sz="800" dirty="0"/>
              <a:t>export HADOOP_HOME_WARN_SUPPRESS="TRUE</a:t>
            </a:r>
            <a:r>
              <a:rPr lang="en-US" altLang="ko-KR" sz="800" dirty="0" smtClean="0"/>
              <a:t>"</a:t>
            </a:r>
            <a:endParaRPr lang="en-US" altLang="ko-KR" sz="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6" y="4469620"/>
            <a:ext cx="39243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08104" y="4581128"/>
            <a:ext cx="2310248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복사</a:t>
            </a:r>
            <a:r>
              <a:rPr lang="ko-KR" altLang="en-US" sz="800" dirty="0"/>
              <a:t>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&lt;name&gt;fs.default.name&lt;/name&gt;</a:t>
            </a:r>
          </a:p>
          <a:p>
            <a:r>
              <a:rPr lang="en-US" altLang="ko-KR" sz="800" dirty="0" smtClean="0"/>
              <a:t>&lt;value&gt;hdfs://192.168.111.100:9000&lt;/value&gt;</a:t>
            </a:r>
          </a:p>
          <a:p>
            <a:r>
              <a:rPr lang="en-US" altLang="ko-KR" sz="800" dirty="0" smtClean="0"/>
              <a:t>&lt;/property&gt;</a:t>
            </a:r>
          </a:p>
          <a:p>
            <a:r>
              <a:rPr lang="en-US" altLang="ko-KR" sz="800" dirty="0" smtClean="0"/>
              <a:t>&lt;property&gt;</a:t>
            </a:r>
          </a:p>
          <a:p>
            <a:r>
              <a:rPr lang="en-US" altLang="ko-KR" sz="800" dirty="0" smtClean="0"/>
              <a:t>&lt;name&gt;</a:t>
            </a:r>
            <a:r>
              <a:rPr lang="en-US" altLang="ko-KR" sz="800" dirty="0" err="1" smtClean="0"/>
              <a:t>dfs.tmp.dir</a:t>
            </a:r>
            <a:r>
              <a:rPr lang="en-US" altLang="ko-KR" sz="800" dirty="0" smtClean="0"/>
              <a:t>&lt;/name&gt;</a:t>
            </a:r>
          </a:p>
          <a:p>
            <a:r>
              <a:rPr lang="en-US" altLang="ko-KR" sz="800" dirty="0" smtClean="0"/>
              <a:t>&lt;value&gt;/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/local/hadoop-1.2.1/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&lt;/value&gt;</a:t>
            </a:r>
          </a:p>
          <a:p>
            <a:r>
              <a:rPr lang="en-US" altLang="ko-KR" sz="800" dirty="0" smtClean="0"/>
              <a:t>&lt;/property&gt;</a:t>
            </a: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3059832" y="3945316"/>
            <a:ext cx="2538460" cy="419788"/>
          </a:xfrm>
          <a:prstGeom prst="wedgeRoundRectCallout">
            <a:avLst>
              <a:gd name="adj1" fmla="val -46819"/>
              <a:gd name="adj2" fmla="val 2044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현재 설치하는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로 변경</a:t>
            </a:r>
            <a:endParaRPr lang="ko-KR" alt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98" y="3205417"/>
            <a:ext cx="4000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4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2507</Words>
  <Application>Microsoft Office PowerPoint</Application>
  <PresentationFormat>화면 슬라이드 쇼(4:3)</PresentationFormat>
  <Paragraphs>551</Paragraphs>
  <Slides>43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Office 테마</vt:lpstr>
      <vt:lpstr>사진</vt:lpstr>
      <vt:lpstr>PowerPoint 프레젠테이션</vt:lpstr>
      <vt:lpstr>하둡 환경설정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student</dc:creator>
  <cp:lastModifiedBy>student</cp:lastModifiedBy>
  <cp:revision>109</cp:revision>
  <dcterms:created xsi:type="dcterms:W3CDTF">2018-03-15T01:29:35Z</dcterms:created>
  <dcterms:modified xsi:type="dcterms:W3CDTF">2018-03-30T08:49:28Z</dcterms:modified>
</cp:coreProperties>
</file>