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6" r:id="rId6"/>
    <p:sldId id="337" r:id="rId7"/>
    <p:sldId id="338" r:id="rId8"/>
    <p:sldId id="261" r:id="rId9"/>
    <p:sldId id="260" r:id="rId10"/>
    <p:sldId id="339" r:id="rId11"/>
    <p:sldId id="340" r:id="rId12"/>
    <p:sldId id="264" r:id="rId13"/>
    <p:sldId id="265" r:id="rId14"/>
    <p:sldId id="266" r:id="rId15"/>
    <p:sldId id="341" r:id="rId16"/>
    <p:sldId id="342" r:id="rId1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934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ko-KR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ko-KR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ea"/>
          <a:ea typeface="+mj-ea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4873E-34D9-4011-B823-45C4AD2A9FC6}" type="doc">
      <dgm:prSet loTypeId="urn:microsoft.com/office/officeart/2017/3/layout/HorizontalPathTimeline" loCatId="other" qsTypeId="urn:microsoft.com/office/officeart/2005/8/quickstyle/simple1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D0C06EB0-D7EF-45E3-95AD-C3986984C27E}">
      <dgm:prSet phldrT="[Text]" phldr="0"/>
      <dgm:spPr/>
      <dgm:t>
        <a:bodyPr rtlCol="0"/>
        <a:lstStyle/>
        <a:p>
          <a:pPr>
            <a:defRPr b="1"/>
          </a:pPr>
          <a:r>
            <a:rPr lang="ko-KR" altLang="en-US" noProof="0" dirty="0">
              <a:latin typeface="+mj-ea"/>
              <a:ea typeface="+mj-ea"/>
            </a:rPr>
            <a:t>제목</a:t>
          </a:r>
        </a:p>
      </dgm:t>
    </dgm:pt>
    <dgm:pt modelId="{0BB155BD-DA20-44C2-8CB4-CB3D3770A527}" type="parTrans" cxnId="{97993EA3-CE7B-4009-B7CE-BFB111FBE521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6F918279-79F1-4A08-BB84-2DE055676D74}" type="sibTrans" cxnId="{97993EA3-CE7B-4009-B7CE-BFB111FBE521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4E599684-CBE7-4BF6-B041-7B59A5AE3CF2}">
      <dgm:prSet phldrT="[Text]" custT="1"/>
      <dgm:spPr/>
      <dgm:t>
        <a:bodyPr rtlCol="0"/>
        <a:lstStyle/>
        <a:p>
          <a:r>
            <a:rPr lang="ko-KR" altLang="en-US" sz="1200" b="0" i="0" u="none" noProof="0" dirty="0">
              <a:latin typeface="+mj-ea"/>
              <a:ea typeface="+mj-ea"/>
            </a:rPr>
            <a:t>프레젠테이션을 시작하려면 슬라이드 쇼 탭으로 이동하여 처음부터​​</a:t>
          </a:r>
          <a:r>
            <a:rPr lang="ko-KR" altLang="en-US" sz="1200" b="0" i="0" u="none" noProof="0" dirty="0" err="1">
              <a:latin typeface="+mj-ea"/>
              <a:ea typeface="+mj-ea"/>
            </a:rPr>
            <a:t>를</a:t>
          </a:r>
          <a:r>
            <a:rPr lang="ko-KR" altLang="en-US" sz="1200" b="0" i="0" u="none" noProof="0" dirty="0">
              <a:latin typeface="+mj-ea"/>
              <a:ea typeface="+mj-ea"/>
            </a:rPr>
            <a:t> 선택합니다</a:t>
          </a:r>
          <a:r>
            <a:rPr lang="en-US" altLang="ko-KR" sz="1200" b="0" i="0" u="none" noProof="0" dirty="0">
              <a:latin typeface="+mj-ea"/>
              <a:ea typeface="+mj-ea"/>
            </a:rPr>
            <a:t>.</a:t>
          </a:r>
          <a:endParaRPr lang="ko-KR" altLang="en-US" sz="1200" noProof="0" dirty="0">
            <a:latin typeface="+mj-ea"/>
            <a:ea typeface="+mj-ea"/>
          </a:endParaRPr>
        </a:p>
      </dgm:t>
    </dgm:pt>
    <dgm:pt modelId="{A8AAC60B-A805-4BF6-9EA5-E87AC2902868}" type="parTrans" cxnId="{841D665D-B707-471F-BD09-964D3951145A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BF909935-A6E2-4FB3-A57D-3F1AE3109B2D}" type="sibTrans" cxnId="{841D665D-B707-471F-BD09-964D3951145A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4B3BEF5E-080D-4FEE-B522-70B46FFD0660}">
      <dgm:prSet phldrT="[Text]" phldr="0"/>
      <dgm:spPr/>
      <dgm:t>
        <a:bodyPr rtlCol="0"/>
        <a:lstStyle/>
        <a:p>
          <a:pPr>
            <a:defRPr b="1"/>
          </a:pPr>
          <a:r>
            <a:rPr lang="ko-KR" altLang="en-US" noProof="0" dirty="0">
              <a:latin typeface="+mj-ea"/>
              <a:ea typeface="+mj-ea"/>
            </a:rPr>
            <a:t>제목</a:t>
          </a:r>
        </a:p>
      </dgm:t>
    </dgm:pt>
    <dgm:pt modelId="{06017295-6984-41E0-8693-8EB293EF8566}" type="parTrans" cxnId="{9A613993-1976-4C90-B719-959774EC46C8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39F905D4-BCDD-42A3-91CF-0746D3124C5E}" type="sibTrans" cxnId="{9A613993-1976-4C90-B719-959774EC46C8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DB8AF9DD-B1C3-4C20-BD21-C6C7FF671A92}">
      <dgm:prSet phldrT="[Text]" custT="1"/>
      <dgm:spPr/>
      <dgm:t>
        <a:bodyPr rtlCol="0"/>
        <a:lstStyle/>
        <a:p>
          <a:r>
            <a:rPr lang="ko-KR" altLang="en-US" sz="1200" b="0" i="0" u="none" noProof="0" dirty="0">
              <a:latin typeface="+mj-ea"/>
              <a:ea typeface="+mj-ea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sz="1200" b="0" i="0" u="none" noProof="0" dirty="0">
              <a:latin typeface="+mj-ea"/>
              <a:ea typeface="+mj-ea"/>
            </a:rPr>
            <a:t>.</a:t>
          </a:r>
          <a:endParaRPr lang="ko-KR" altLang="en-US" sz="1200" noProof="0" dirty="0">
            <a:latin typeface="+mj-ea"/>
            <a:ea typeface="+mj-ea"/>
          </a:endParaRPr>
        </a:p>
      </dgm:t>
    </dgm:pt>
    <dgm:pt modelId="{DF70DEA5-E7DD-4AA9-B1CC-992432C16744}" type="parTrans" cxnId="{D6373D48-D8B0-4539-A4A4-81DB907C07C1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428A9B80-64FA-44ED-87FF-F7A0D539842F}" type="sibTrans" cxnId="{D6373D48-D8B0-4539-A4A4-81DB907C07C1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406B4493-A90D-40A8-B02D-BA06CB04BF3C}">
      <dgm:prSet phldrT="[Text]" phldr="0"/>
      <dgm:spPr/>
      <dgm:t>
        <a:bodyPr rtlCol="0"/>
        <a:lstStyle/>
        <a:p>
          <a:pPr>
            <a:defRPr b="1"/>
          </a:pPr>
          <a:r>
            <a:rPr lang="ko-KR" altLang="en-US" noProof="0" dirty="0">
              <a:latin typeface="+mj-ea"/>
              <a:ea typeface="+mj-ea"/>
            </a:rPr>
            <a:t>제목</a:t>
          </a:r>
        </a:p>
      </dgm:t>
    </dgm:pt>
    <dgm:pt modelId="{2E2A0F75-F224-4A80-ACB5-1C4956E37E23}" type="parTrans" cxnId="{F712E336-0730-4454-AAED-A8EC704ECFC8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B6B5896F-38E7-450F-A826-9964A8F0DE0E}" type="sibTrans" cxnId="{F712E336-0730-4454-AAED-A8EC704ECFC8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20D34FCC-0F35-496C-B2E7-3FBCA3E29C37}">
      <dgm:prSet phldrT="[Text]" custT="1"/>
      <dgm:spPr/>
      <dgm:t>
        <a:bodyPr rtlCol="0"/>
        <a:lstStyle/>
        <a:p>
          <a:r>
            <a:rPr lang="ko-KR" altLang="en-US" sz="1200" b="0" i="0" u="none" noProof="0" dirty="0">
              <a:latin typeface="+mj-ea"/>
              <a:ea typeface="+mj-ea"/>
            </a:rPr>
            <a:t>프레젠테이션을 진행하는 동안 발표자 노트는 내 모니터에서 볼 수 있지만 청중에게는 표시되지 않습니다</a:t>
          </a:r>
          <a:r>
            <a:rPr lang="en-US" altLang="ko-KR" sz="1200" b="0" i="0" u="none" noProof="0" dirty="0">
              <a:latin typeface="+mj-ea"/>
              <a:ea typeface="+mj-ea"/>
            </a:rPr>
            <a:t>. </a:t>
          </a:r>
          <a:endParaRPr lang="ko-KR" altLang="en-US" sz="1200" noProof="0" dirty="0">
            <a:latin typeface="+mj-ea"/>
            <a:ea typeface="+mj-ea"/>
          </a:endParaRPr>
        </a:p>
      </dgm:t>
    </dgm:pt>
    <dgm:pt modelId="{CE74B72C-B89D-46FE-831F-2D7619996546}" type="parTrans" cxnId="{8F51CEF3-D7F7-4496-8E39-A74D3407581F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927D4900-D936-4E0F-AEA8-71096C4E0FED}" type="sibTrans" cxnId="{8F51CEF3-D7F7-4496-8E39-A74D3407581F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71A30621-5A5F-43B0-84EC-C33507890165}">
      <dgm:prSet phldrT="[Text]" phldr="0"/>
      <dgm:spPr/>
      <dgm:t>
        <a:bodyPr rtlCol="0"/>
        <a:lstStyle/>
        <a:p>
          <a:pPr>
            <a:defRPr b="1"/>
          </a:pPr>
          <a:r>
            <a:rPr lang="ko-KR" altLang="en-US" noProof="0" dirty="0">
              <a:latin typeface="+mj-ea"/>
              <a:ea typeface="+mj-ea"/>
            </a:rPr>
            <a:t>제목</a:t>
          </a:r>
        </a:p>
      </dgm:t>
    </dgm:pt>
    <dgm:pt modelId="{F93F53F9-4EA9-4B69-AEBB-EC08A304AE3E}" type="parTrans" cxnId="{1802D984-EB76-4C48-AC3B-94BA8DFE0C3F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BC9647A5-897E-4509-8E60-0A1FA7E561EE}" type="sibTrans" cxnId="{1802D984-EB76-4C48-AC3B-94BA8DFE0C3F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09823A41-36EE-4ED8-8E4C-1FC3E9B9DA38}">
      <dgm:prSet phldrT="[Text]" phldr="0" custT="1"/>
      <dgm:spPr/>
      <dgm:t>
        <a:bodyPr rtlCol="0"/>
        <a:lstStyle/>
        <a:p>
          <a:r>
            <a:rPr lang="ko-KR" altLang="en-US" sz="1200" b="0" i="0" u="none" noProof="0" dirty="0">
              <a:latin typeface="+mj-ea"/>
              <a:ea typeface="+mj-ea"/>
            </a:rPr>
            <a:t>노트 창은 각 슬라이드 아래에 표시되는 상자입니다</a:t>
          </a:r>
          <a:r>
            <a:rPr lang="en-US" altLang="ko-KR" sz="1200" b="0" i="0" u="none" noProof="0" dirty="0">
              <a:latin typeface="+mj-ea"/>
              <a:ea typeface="+mj-ea"/>
            </a:rPr>
            <a:t>. </a:t>
          </a:r>
          <a:r>
            <a:rPr lang="ko-KR" altLang="en-US" sz="1200" b="0" i="0" u="none" noProof="0" dirty="0">
              <a:latin typeface="+mj-ea"/>
              <a:ea typeface="+mj-ea"/>
            </a:rPr>
            <a:t>상자를 </a:t>
          </a:r>
          <a:r>
            <a:rPr lang="ko-KR" altLang="en-US" sz="1200" b="0" i="0" u="none" noProof="0" dirty="0" err="1">
              <a:latin typeface="+mj-ea"/>
              <a:ea typeface="+mj-ea"/>
            </a:rPr>
            <a:t>탭하여</a:t>
          </a:r>
          <a:r>
            <a:rPr lang="ko-KR" altLang="en-US" sz="1200" b="0" i="0" u="none" noProof="0" dirty="0">
              <a:latin typeface="+mj-ea"/>
              <a:ea typeface="+mj-ea"/>
            </a:rPr>
            <a:t> 노트를 추가합니다</a:t>
          </a:r>
          <a:r>
            <a:rPr lang="en-US" altLang="ko-KR" sz="1200" b="0" i="0" u="none" noProof="0" dirty="0">
              <a:latin typeface="+mj-ea"/>
              <a:ea typeface="+mj-ea"/>
            </a:rPr>
            <a:t>. </a:t>
          </a:r>
          <a:endParaRPr lang="ko-KR" altLang="en-US" sz="1200" noProof="0" dirty="0">
            <a:latin typeface="+mj-ea"/>
            <a:ea typeface="+mj-ea"/>
          </a:endParaRPr>
        </a:p>
      </dgm:t>
    </dgm:pt>
    <dgm:pt modelId="{F244D039-067D-4FE3-9A79-1977435DEDCA}" type="parTrans" cxnId="{4123380D-BF06-47D5-BB37-27F94B9CD2B5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8919468E-A735-45AD-9C8C-4DD1ED80DA14}" type="sibTrans" cxnId="{4123380D-BF06-47D5-BB37-27F94B9CD2B5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4971AC50-A88E-4E33-87F8-FCEAC805564B}">
      <dgm:prSet phldrT="[Text]" phldr="0"/>
      <dgm:spPr/>
      <dgm:t>
        <a:bodyPr rtlCol="0"/>
        <a:lstStyle/>
        <a:p>
          <a:pPr>
            <a:defRPr b="1"/>
          </a:pPr>
          <a:r>
            <a:rPr lang="ko-KR" altLang="en-US" noProof="0" dirty="0">
              <a:latin typeface="+mj-ea"/>
              <a:ea typeface="+mj-ea"/>
            </a:rPr>
            <a:t>제목</a:t>
          </a:r>
        </a:p>
      </dgm:t>
    </dgm:pt>
    <dgm:pt modelId="{C9196550-5E95-4357-8451-1D9A3E9B9887}" type="parTrans" cxnId="{D3F6A62A-6459-4BFC-82C1-B194A64DAEF0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5851B56B-AA5B-4350-B325-A26109F66599}" type="sibTrans" cxnId="{D3F6A62A-6459-4BFC-82C1-B194A64DAEF0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B70A8EE9-B04A-475F-A55E-C7EC9716492A}">
      <dgm:prSet custT="1"/>
      <dgm:spPr/>
      <dgm:t>
        <a:bodyPr rtlCol="0"/>
        <a:lstStyle/>
        <a:p>
          <a:r>
            <a:rPr lang="ko-KR" altLang="en-US" sz="1200" b="0" i="0" u="none" noProof="0" dirty="0">
              <a:latin typeface="+mj-ea"/>
              <a:ea typeface="+mj-ea"/>
            </a:rPr>
            <a:t>슬라이드 노트 창이 보이지 않거나 창이 완전히 최소화되었으면 </a:t>
          </a:r>
          <a:r>
            <a:rPr lang="en-US" altLang="ko-KR" sz="1200" b="0" i="0" u="none" noProof="0" dirty="0">
              <a:latin typeface="+mj-ea"/>
              <a:ea typeface="+mj-ea"/>
            </a:rPr>
            <a:t>PowerPoint </a:t>
          </a:r>
          <a:r>
            <a:rPr lang="ko-KR" altLang="en-US" sz="1200" b="0" i="0" u="none" noProof="0" dirty="0">
              <a:latin typeface="+mj-ea"/>
              <a:ea typeface="+mj-ea"/>
            </a:rPr>
            <a:t>창 아래쪽에 있는 작업 표시줄에서 노트를 클릭합니다</a:t>
          </a:r>
          <a:r>
            <a:rPr lang="en-US" altLang="ko-KR" sz="1200" b="0" i="0" u="none" noProof="0" dirty="0">
              <a:latin typeface="+mj-ea"/>
              <a:ea typeface="+mj-ea"/>
            </a:rPr>
            <a:t>. </a:t>
          </a:r>
          <a:endParaRPr lang="ko-KR" altLang="en-US" sz="1200" noProof="0" dirty="0">
            <a:latin typeface="+mj-ea"/>
            <a:ea typeface="+mj-ea"/>
          </a:endParaRPr>
        </a:p>
      </dgm:t>
    </dgm:pt>
    <dgm:pt modelId="{827B8979-53B0-4D04-AFD4-E95ECE158F29}" type="parTrans" cxnId="{974143E5-F97B-46EC-BF8B-1BE68E1266DC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EF80220B-B1BA-4812-A85D-99163E525C87}" type="sibTrans" cxnId="{974143E5-F97B-46EC-BF8B-1BE68E1266DC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932CA750-36C5-4FBB-923A-29DF7B5A91E5}" type="pres">
      <dgm:prSet presAssocID="{E604873E-34D9-4011-B823-45C4AD2A9FC6}" presName="root" presStyleCnt="0">
        <dgm:presLayoutVars>
          <dgm:chMax/>
          <dgm:chPref/>
          <dgm:animLvl val="lvl"/>
        </dgm:presLayoutVars>
      </dgm:prSet>
      <dgm:spPr/>
    </dgm:pt>
    <dgm:pt modelId="{C5D1BC48-B762-488E-BF7E-9CDA82DFACEE}" type="pres">
      <dgm:prSet presAssocID="{E604873E-34D9-4011-B823-45C4AD2A9FC6}" presName="divider" presStyleLbl="node1" presStyleIdx="0" presStyleCnt="1"/>
      <dgm:spPr>
        <a:solidFill>
          <a:schemeClr val="accent2"/>
        </a:solidFill>
        <a:ln>
          <a:noFill/>
        </a:ln>
      </dgm:spPr>
    </dgm:pt>
    <dgm:pt modelId="{03618986-EF2F-440D-8403-283058C2987B}" type="pres">
      <dgm:prSet presAssocID="{E604873E-34D9-4011-B823-45C4AD2A9FC6}" presName="nodes" presStyleCnt="0">
        <dgm:presLayoutVars>
          <dgm:chMax/>
          <dgm:chPref/>
          <dgm:animLvl val="lvl"/>
        </dgm:presLayoutVars>
      </dgm:prSet>
      <dgm:spPr/>
    </dgm:pt>
    <dgm:pt modelId="{3B7C76B3-9A15-41E9-ABC3-698AB66EEDEB}" type="pres">
      <dgm:prSet presAssocID="{D0C06EB0-D7EF-45E3-95AD-C3986984C27E}" presName="composite" presStyleCnt="0"/>
      <dgm:spPr/>
    </dgm:pt>
    <dgm:pt modelId="{0A2DB98E-12CB-44AC-A271-FA81A963AC9D}" type="pres">
      <dgm:prSet presAssocID="{D0C06EB0-D7EF-45E3-95AD-C3986984C27E}" presName="L1TextContainer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27709FD2-3216-4BCF-9F74-FD4CEFA3A9ED}" type="pres">
      <dgm:prSet presAssocID="{D0C06EB0-D7EF-45E3-95AD-C3986984C27E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CD7A980D-5441-4C5A-B155-C2A021C3D0DD}" type="pres">
      <dgm:prSet presAssocID="{D0C06EB0-D7EF-45E3-95AD-C3986984C27E}" presName="L2TextContainer" presStyleLbl="bgAccFollowNode1" presStyleIdx="0" presStyleCnt="5"/>
      <dgm:spPr/>
    </dgm:pt>
    <dgm:pt modelId="{EC43CE52-5C8B-407E-A382-D1268E523743}" type="pres">
      <dgm:prSet presAssocID="{D0C06EB0-D7EF-45E3-95AD-C3986984C27E}" presName="FlexibleEmptyPlaceHolder" presStyleCnt="0"/>
      <dgm:spPr/>
    </dgm:pt>
    <dgm:pt modelId="{87C15291-AEBC-4F1E-BB11-F23971968E4A}" type="pres">
      <dgm:prSet presAssocID="{D0C06EB0-D7EF-45E3-95AD-C3986984C27E}" presName="ConnectLine" presStyleLbl="alignNode1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E6C086A-07A1-49AA-A5A9-2A0B949C7E99}" type="pres">
      <dgm:prSet presAssocID="{D0C06EB0-D7EF-45E3-95AD-C3986984C27E}" presName="ConnectorPoint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CF0635D-7E1B-4FF0-B23E-6E3FFAF0187C}" type="pres">
      <dgm:prSet presAssocID="{D0C06EB0-D7EF-45E3-95AD-C3986984C27E}" presName="EmptyPlaceHolder" presStyleCnt="0"/>
      <dgm:spPr/>
    </dgm:pt>
    <dgm:pt modelId="{53BBE295-ADA1-45B2-9B2A-E4439C63A887}" type="pres">
      <dgm:prSet presAssocID="{6F918279-79F1-4A08-BB84-2DE055676D74}" presName="spaceBetweenRectangles" presStyleCnt="0"/>
      <dgm:spPr/>
    </dgm:pt>
    <dgm:pt modelId="{E3013DA7-D413-41BE-9E81-B2A45F6CDF77}" type="pres">
      <dgm:prSet presAssocID="{4B3BEF5E-080D-4FEE-B522-70B46FFD0660}" presName="composite" presStyleCnt="0"/>
      <dgm:spPr/>
    </dgm:pt>
    <dgm:pt modelId="{E7F88204-0CA2-4C46-B02A-29D432AB1EB7}" type="pres">
      <dgm:prSet presAssocID="{4B3BEF5E-080D-4FEE-B522-70B46FFD0660}" presName="L1TextContainer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8CAAB770-0AB9-4D31-A1B1-5A675C95D664}" type="pres">
      <dgm:prSet presAssocID="{4B3BEF5E-080D-4FEE-B522-70B46FFD0660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51FEFD34-D680-431C-AC44-012B4D99C277}" type="pres">
      <dgm:prSet presAssocID="{4B3BEF5E-080D-4FEE-B522-70B46FFD0660}" presName="L2TextContainer" presStyleLbl="bgAccFollowNode1" presStyleIdx="1" presStyleCnt="5"/>
      <dgm:spPr/>
    </dgm:pt>
    <dgm:pt modelId="{3AB85E24-E56F-4866-BA4C-2F61045077CD}" type="pres">
      <dgm:prSet presAssocID="{4B3BEF5E-080D-4FEE-B522-70B46FFD0660}" presName="FlexibleEmptyPlaceHolder" presStyleCnt="0"/>
      <dgm:spPr/>
    </dgm:pt>
    <dgm:pt modelId="{CF581527-BD03-46E2-B01B-848601BE686D}" type="pres">
      <dgm:prSet presAssocID="{4B3BEF5E-080D-4FEE-B522-70B46FFD0660}" presName="ConnectLine" presStyleLbl="alignNode1" presStyleIdx="1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7CBBACC-C115-48BD-9563-4AD8F5A27234}" type="pres">
      <dgm:prSet presAssocID="{4B3BEF5E-080D-4FEE-B522-70B46FFD0660}" presName="ConnectorPoint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51CB89-C46B-4A54-8445-270B818297F5}" type="pres">
      <dgm:prSet presAssocID="{4B3BEF5E-080D-4FEE-B522-70B46FFD0660}" presName="EmptyPlaceHolder" presStyleCnt="0"/>
      <dgm:spPr/>
    </dgm:pt>
    <dgm:pt modelId="{14644381-51A3-47DC-BD53-718253873CE3}" type="pres">
      <dgm:prSet presAssocID="{39F905D4-BCDD-42A3-91CF-0746D3124C5E}" presName="spaceBetweenRectangles" presStyleCnt="0"/>
      <dgm:spPr/>
    </dgm:pt>
    <dgm:pt modelId="{A19490FE-2862-4FAC-9536-B0E8D029F478}" type="pres">
      <dgm:prSet presAssocID="{406B4493-A90D-40A8-B02D-BA06CB04BF3C}" presName="composite" presStyleCnt="0"/>
      <dgm:spPr/>
    </dgm:pt>
    <dgm:pt modelId="{503E2E0C-528D-4B96-B61D-1C3F44FFC164}" type="pres">
      <dgm:prSet presAssocID="{406B4493-A90D-40A8-B02D-BA06CB04BF3C}" presName="L1TextContainer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DC1D6388-D73A-489E-9F74-BB24DA3C2895}" type="pres">
      <dgm:prSet presAssocID="{406B4493-A90D-40A8-B02D-BA06CB04BF3C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341D02C6-3F64-4DF2-AFB2-F620E7B389D9}" type="pres">
      <dgm:prSet presAssocID="{406B4493-A90D-40A8-B02D-BA06CB04BF3C}" presName="L2TextContainer" presStyleLbl="bgAccFollowNode1" presStyleIdx="2" presStyleCnt="5"/>
      <dgm:spPr/>
    </dgm:pt>
    <dgm:pt modelId="{148856CE-7B6D-4A68-9C6D-A741925B1D54}" type="pres">
      <dgm:prSet presAssocID="{406B4493-A90D-40A8-B02D-BA06CB04BF3C}" presName="FlexibleEmptyPlaceHolder" presStyleCnt="0"/>
      <dgm:spPr/>
    </dgm:pt>
    <dgm:pt modelId="{733145A9-EE86-4C22-9A0B-D61094480CC8}" type="pres">
      <dgm:prSet presAssocID="{406B4493-A90D-40A8-B02D-BA06CB04BF3C}" presName="ConnectLine" presStyleLbl="alignNode1" presStyleIdx="2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8513766-A46C-4A38-9E06-613A95A26840}" type="pres">
      <dgm:prSet presAssocID="{406B4493-A90D-40A8-B02D-BA06CB04BF3C}" presName="ConnectorPoint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18BF487-7F84-4EF9-A6DA-FA2F2DE9F454}" type="pres">
      <dgm:prSet presAssocID="{406B4493-A90D-40A8-B02D-BA06CB04BF3C}" presName="EmptyPlaceHolder" presStyleCnt="0"/>
      <dgm:spPr/>
    </dgm:pt>
    <dgm:pt modelId="{8E0EE725-6F39-42B5-9FA1-51BFA67C2005}" type="pres">
      <dgm:prSet presAssocID="{B6B5896F-38E7-450F-A826-9964A8F0DE0E}" presName="spaceBetweenRectangles" presStyleCnt="0"/>
      <dgm:spPr/>
    </dgm:pt>
    <dgm:pt modelId="{10709CC8-CC03-4ECE-9F23-072F5C5D91CF}" type="pres">
      <dgm:prSet presAssocID="{71A30621-5A5F-43B0-84EC-C33507890165}" presName="composite" presStyleCnt="0"/>
      <dgm:spPr/>
    </dgm:pt>
    <dgm:pt modelId="{49FF60A5-1B23-4767-A7F1-0C76CBEFCF2F}" type="pres">
      <dgm:prSet presAssocID="{71A30621-5A5F-43B0-84EC-C33507890165}" presName="L1TextContainer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14973EE5-851E-4165-9791-5C726729CA90}" type="pres">
      <dgm:prSet presAssocID="{71A30621-5A5F-43B0-84EC-C33507890165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24AF13D8-CAD0-4821-9259-B5AD2BBD2D9A}" type="pres">
      <dgm:prSet presAssocID="{71A30621-5A5F-43B0-84EC-C33507890165}" presName="L2TextContainer" presStyleLbl="bgAccFollowNode1" presStyleIdx="3" presStyleCnt="5"/>
      <dgm:spPr/>
    </dgm:pt>
    <dgm:pt modelId="{9FD7890F-0988-49CF-A992-BF84EE254AF3}" type="pres">
      <dgm:prSet presAssocID="{71A30621-5A5F-43B0-84EC-C33507890165}" presName="FlexibleEmptyPlaceHolder" presStyleCnt="0"/>
      <dgm:spPr/>
    </dgm:pt>
    <dgm:pt modelId="{826D19AB-7674-4339-AC6A-3554A3285C8F}" type="pres">
      <dgm:prSet presAssocID="{71A30621-5A5F-43B0-84EC-C33507890165}" presName="ConnectLine" presStyleLbl="alignNode1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3227ABF-0709-40F4-9DAE-D680F9F11751}" type="pres">
      <dgm:prSet presAssocID="{71A30621-5A5F-43B0-84EC-C33507890165}" presName="ConnectorPoint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9A56AB1-47A5-420B-B39C-4A233C5A68B2}" type="pres">
      <dgm:prSet presAssocID="{71A30621-5A5F-43B0-84EC-C33507890165}" presName="EmptyPlaceHolder" presStyleCnt="0"/>
      <dgm:spPr/>
    </dgm:pt>
    <dgm:pt modelId="{A75AE161-E159-4EED-8525-A2C04059D73E}" type="pres">
      <dgm:prSet presAssocID="{BC9647A5-897E-4509-8E60-0A1FA7E561EE}" presName="spaceBetweenRectangles" presStyleCnt="0"/>
      <dgm:spPr/>
    </dgm:pt>
    <dgm:pt modelId="{D5F4082D-07BA-4A58-B3FE-0D27F36A7B49}" type="pres">
      <dgm:prSet presAssocID="{4971AC50-A88E-4E33-87F8-FCEAC805564B}" presName="composite" presStyleCnt="0"/>
      <dgm:spPr/>
    </dgm:pt>
    <dgm:pt modelId="{50410BE5-37F4-425C-A9B7-BB5BB0CFC24E}" type="pres">
      <dgm:prSet presAssocID="{4971AC50-A88E-4E33-87F8-FCEAC805564B}" presName="L1TextContainer" presStyleLbl="revTx" presStyleIdx="4" presStyleCnt="5">
        <dgm:presLayoutVars>
          <dgm:chMax val="1"/>
          <dgm:chPref val="1"/>
          <dgm:bulletEnabled val="1"/>
        </dgm:presLayoutVars>
      </dgm:prSet>
      <dgm:spPr/>
    </dgm:pt>
    <dgm:pt modelId="{B5259F40-CA88-4AE8-B27C-029CA34ED9E1}" type="pres">
      <dgm:prSet presAssocID="{4971AC50-A88E-4E33-87F8-FCEAC805564B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F8CBB33A-901D-4476-BB4D-3BBA0095A6AF}" type="pres">
      <dgm:prSet presAssocID="{4971AC50-A88E-4E33-87F8-FCEAC805564B}" presName="L2TextContainer" presStyleLbl="bgAccFollowNode1" presStyleIdx="4" presStyleCnt="5"/>
      <dgm:spPr/>
    </dgm:pt>
    <dgm:pt modelId="{CE6AFF2F-6E4E-41AE-8042-FD172986B3C4}" type="pres">
      <dgm:prSet presAssocID="{4971AC50-A88E-4E33-87F8-FCEAC805564B}" presName="FlexibleEmptyPlaceHolder" presStyleCnt="0"/>
      <dgm:spPr/>
    </dgm:pt>
    <dgm:pt modelId="{8677116F-B78F-436F-B7FA-3681FDB781CA}" type="pres">
      <dgm:prSet presAssocID="{4971AC50-A88E-4E33-87F8-FCEAC805564B}" presName="ConnectLine" presStyleLbl="alignNode1" presStyleIdx="4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95AF550-DC6B-424A-B700-8C6432E1A3FF}" type="pres">
      <dgm:prSet presAssocID="{4971AC50-A88E-4E33-87F8-FCEAC805564B}" presName="ConnectorPoint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53410A6-E5AD-4DAB-8C5A-DC516AEF7B00}" type="pres">
      <dgm:prSet presAssocID="{4971AC50-A88E-4E33-87F8-FCEAC805564B}" presName="EmptyPlaceHolder" presStyleCnt="0"/>
      <dgm:spPr/>
    </dgm:pt>
  </dgm:ptLst>
  <dgm:cxnLst>
    <dgm:cxn modelId="{B128A003-3BB1-4A67-9604-8D987F9A69CB}" type="presOf" srcId="{E604873E-34D9-4011-B823-45C4AD2A9FC6}" destId="{932CA750-36C5-4FBB-923A-29DF7B5A91E5}" srcOrd="0" destOrd="0" presId="urn:microsoft.com/office/officeart/2017/3/layout/HorizontalPathTimeline"/>
    <dgm:cxn modelId="{DD3E540B-5BFE-4F05-B1A6-61D6E0168317}" type="presOf" srcId="{4B3BEF5E-080D-4FEE-B522-70B46FFD0660}" destId="{E7F88204-0CA2-4C46-B02A-29D432AB1EB7}" srcOrd="0" destOrd="0" presId="urn:microsoft.com/office/officeart/2017/3/layout/HorizontalPathTimeline"/>
    <dgm:cxn modelId="{4123380D-BF06-47D5-BB37-27F94B9CD2B5}" srcId="{71A30621-5A5F-43B0-84EC-C33507890165}" destId="{09823A41-36EE-4ED8-8E4C-1FC3E9B9DA38}" srcOrd="0" destOrd="0" parTransId="{F244D039-067D-4FE3-9A79-1977435DEDCA}" sibTransId="{8919468E-A735-45AD-9C8C-4DD1ED80DA14}"/>
    <dgm:cxn modelId="{D3F6A62A-6459-4BFC-82C1-B194A64DAEF0}" srcId="{E604873E-34D9-4011-B823-45C4AD2A9FC6}" destId="{4971AC50-A88E-4E33-87F8-FCEAC805564B}" srcOrd="4" destOrd="0" parTransId="{C9196550-5E95-4357-8451-1D9A3E9B9887}" sibTransId="{5851B56B-AA5B-4350-B325-A26109F66599}"/>
    <dgm:cxn modelId="{F712E336-0730-4454-AAED-A8EC704ECFC8}" srcId="{E604873E-34D9-4011-B823-45C4AD2A9FC6}" destId="{406B4493-A90D-40A8-B02D-BA06CB04BF3C}" srcOrd="2" destOrd="0" parTransId="{2E2A0F75-F224-4A80-ACB5-1C4956E37E23}" sibTransId="{B6B5896F-38E7-450F-A826-9964A8F0DE0E}"/>
    <dgm:cxn modelId="{841D665D-B707-471F-BD09-964D3951145A}" srcId="{D0C06EB0-D7EF-45E3-95AD-C3986984C27E}" destId="{4E599684-CBE7-4BF6-B041-7B59A5AE3CF2}" srcOrd="0" destOrd="0" parTransId="{A8AAC60B-A805-4BF6-9EA5-E87AC2902868}" sibTransId="{BF909935-A6E2-4FB3-A57D-3F1AE3109B2D}"/>
    <dgm:cxn modelId="{B4DE7762-0819-419B-90A2-242C7570ED08}" type="presOf" srcId="{DB8AF9DD-B1C3-4C20-BD21-C6C7FF671A92}" destId="{51FEFD34-D680-431C-AC44-012B4D99C277}" srcOrd="0" destOrd="0" presId="urn:microsoft.com/office/officeart/2017/3/layout/HorizontalPathTimeline"/>
    <dgm:cxn modelId="{D6373D48-D8B0-4539-A4A4-81DB907C07C1}" srcId="{4B3BEF5E-080D-4FEE-B522-70B46FFD0660}" destId="{DB8AF9DD-B1C3-4C20-BD21-C6C7FF671A92}" srcOrd="0" destOrd="0" parTransId="{DF70DEA5-E7DD-4AA9-B1CC-992432C16744}" sibTransId="{428A9B80-64FA-44ED-87FF-F7A0D539842F}"/>
    <dgm:cxn modelId="{773DC670-107F-4556-BA1C-7B2B3D860452}" type="presOf" srcId="{09823A41-36EE-4ED8-8E4C-1FC3E9B9DA38}" destId="{24AF13D8-CAD0-4821-9259-B5AD2BBD2D9A}" srcOrd="0" destOrd="0" presId="urn:microsoft.com/office/officeart/2017/3/layout/HorizontalPathTimeline"/>
    <dgm:cxn modelId="{B049127A-3FE5-433E-AD97-408418A75555}" type="presOf" srcId="{4971AC50-A88E-4E33-87F8-FCEAC805564B}" destId="{50410BE5-37F4-425C-A9B7-BB5BB0CFC24E}" srcOrd="0" destOrd="0" presId="urn:microsoft.com/office/officeart/2017/3/layout/HorizontalPathTimeline"/>
    <dgm:cxn modelId="{1802D984-EB76-4C48-AC3B-94BA8DFE0C3F}" srcId="{E604873E-34D9-4011-B823-45C4AD2A9FC6}" destId="{71A30621-5A5F-43B0-84EC-C33507890165}" srcOrd="3" destOrd="0" parTransId="{F93F53F9-4EA9-4B69-AEBB-EC08A304AE3E}" sibTransId="{BC9647A5-897E-4509-8E60-0A1FA7E561EE}"/>
    <dgm:cxn modelId="{69424B8D-D3D9-468B-87D9-01EA38B6F892}" type="presOf" srcId="{B70A8EE9-B04A-475F-A55E-C7EC9716492A}" destId="{F8CBB33A-901D-4476-BB4D-3BBA0095A6AF}" srcOrd="0" destOrd="0" presId="urn:microsoft.com/office/officeart/2017/3/layout/HorizontalPathTimeline"/>
    <dgm:cxn modelId="{9A613993-1976-4C90-B719-959774EC46C8}" srcId="{E604873E-34D9-4011-B823-45C4AD2A9FC6}" destId="{4B3BEF5E-080D-4FEE-B522-70B46FFD0660}" srcOrd="1" destOrd="0" parTransId="{06017295-6984-41E0-8693-8EB293EF8566}" sibTransId="{39F905D4-BCDD-42A3-91CF-0746D3124C5E}"/>
    <dgm:cxn modelId="{97993EA3-CE7B-4009-B7CE-BFB111FBE521}" srcId="{E604873E-34D9-4011-B823-45C4AD2A9FC6}" destId="{D0C06EB0-D7EF-45E3-95AD-C3986984C27E}" srcOrd="0" destOrd="0" parTransId="{0BB155BD-DA20-44C2-8CB4-CB3D3770A527}" sibTransId="{6F918279-79F1-4A08-BB84-2DE055676D74}"/>
    <dgm:cxn modelId="{0F8DA3AE-2A16-4C39-B03C-0FB45A292463}" type="presOf" srcId="{20D34FCC-0F35-496C-B2E7-3FBCA3E29C37}" destId="{341D02C6-3F64-4DF2-AFB2-F620E7B389D9}" srcOrd="0" destOrd="0" presId="urn:microsoft.com/office/officeart/2017/3/layout/HorizontalPathTimeline"/>
    <dgm:cxn modelId="{115F02B4-DF01-4874-97C2-9819878AE354}" type="presOf" srcId="{4E599684-CBE7-4BF6-B041-7B59A5AE3CF2}" destId="{CD7A980D-5441-4C5A-B155-C2A021C3D0DD}" srcOrd="0" destOrd="0" presId="urn:microsoft.com/office/officeart/2017/3/layout/HorizontalPathTimeline"/>
    <dgm:cxn modelId="{C931F5B5-6F06-4AF4-A0DC-AB8D417B42C1}" type="presOf" srcId="{406B4493-A90D-40A8-B02D-BA06CB04BF3C}" destId="{503E2E0C-528D-4B96-B61D-1C3F44FFC164}" srcOrd="0" destOrd="0" presId="urn:microsoft.com/office/officeart/2017/3/layout/HorizontalPathTimeline"/>
    <dgm:cxn modelId="{C530BBCC-D021-4C14-865B-BFFA68AD6ABB}" type="presOf" srcId="{71A30621-5A5F-43B0-84EC-C33507890165}" destId="{49FF60A5-1B23-4767-A7F1-0C76CBEFCF2F}" srcOrd="0" destOrd="0" presId="urn:microsoft.com/office/officeart/2017/3/layout/HorizontalPathTimeline"/>
    <dgm:cxn modelId="{CB7784D7-7141-4F9C-9060-E94BAFC05B4C}" type="presOf" srcId="{D0C06EB0-D7EF-45E3-95AD-C3986984C27E}" destId="{0A2DB98E-12CB-44AC-A271-FA81A963AC9D}" srcOrd="0" destOrd="0" presId="urn:microsoft.com/office/officeart/2017/3/layout/HorizontalPathTimeline"/>
    <dgm:cxn modelId="{974143E5-F97B-46EC-BF8B-1BE68E1266DC}" srcId="{4971AC50-A88E-4E33-87F8-FCEAC805564B}" destId="{B70A8EE9-B04A-475F-A55E-C7EC9716492A}" srcOrd="0" destOrd="0" parTransId="{827B8979-53B0-4D04-AFD4-E95ECE158F29}" sibTransId="{EF80220B-B1BA-4812-A85D-99163E525C87}"/>
    <dgm:cxn modelId="{8F51CEF3-D7F7-4496-8E39-A74D3407581F}" srcId="{406B4493-A90D-40A8-B02D-BA06CB04BF3C}" destId="{20D34FCC-0F35-496C-B2E7-3FBCA3E29C37}" srcOrd="0" destOrd="0" parTransId="{CE74B72C-B89D-46FE-831F-2D7619996546}" sibTransId="{927D4900-D936-4E0F-AEA8-71096C4E0FED}"/>
    <dgm:cxn modelId="{C5C366F6-1B1A-4444-8A08-73E9FBB53AF5}" type="presParOf" srcId="{932CA750-36C5-4FBB-923A-29DF7B5A91E5}" destId="{C5D1BC48-B762-488E-BF7E-9CDA82DFACEE}" srcOrd="0" destOrd="0" presId="urn:microsoft.com/office/officeart/2017/3/layout/HorizontalPathTimeline"/>
    <dgm:cxn modelId="{5956317D-1537-4496-A8FF-49A18B022E1E}" type="presParOf" srcId="{932CA750-36C5-4FBB-923A-29DF7B5A91E5}" destId="{03618986-EF2F-440D-8403-283058C2987B}" srcOrd="1" destOrd="0" presId="urn:microsoft.com/office/officeart/2017/3/layout/HorizontalPathTimeline"/>
    <dgm:cxn modelId="{7EE51424-4236-41EE-BD01-53AB5481EEB1}" type="presParOf" srcId="{03618986-EF2F-440D-8403-283058C2987B}" destId="{3B7C76B3-9A15-41E9-ABC3-698AB66EEDEB}" srcOrd="0" destOrd="0" presId="urn:microsoft.com/office/officeart/2017/3/layout/HorizontalPathTimeline"/>
    <dgm:cxn modelId="{0162E4A7-A94F-49BA-956A-51096D0314EA}" type="presParOf" srcId="{3B7C76B3-9A15-41E9-ABC3-698AB66EEDEB}" destId="{0A2DB98E-12CB-44AC-A271-FA81A963AC9D}" srcOrd="0" destOrd="0" presId="urn:microsoft.com/office/officeart/2017/3/layout/HorizontalPathTimeline"/>
    <dgm:cxn modelId="{D47AE975-037B-474D-A426-B9E26E2973E9}" type="presParOf" srcId="{3B7C76B3-9A15-41E9-ABC3-698AB66EEDEB}" destId="{27709FD2-3216-4BCF-9F74-FD4CEFA3A9ED}" srcOrd="1" destOrd="0" presId="urn:microsoft.com/office/officeart/2017/3/layout/HorizontalPathTimeline"/>
    <dgm:cxn modelId="{9F39018C-92B0-41D6-A005-5BF26E4D749E}" type="presParOf" srcId="{27709FD2-3216-4BCF-9F74-FD4CEFA3A9ED}" destId="{CD7A980D-5441-4C5A-B155-C2A021C3D0DD}" srcOrd="0" destOrd="0" presId="urn:microsoft.com/office/officeart/2017/3/layout/HorizontalPathTimeline"/>
    <dgm:cxn modelId="{3D294CF4-39D3-46EA-B8CF-304746E85D65}" type="presParOf" srcId="{27709FD2-3216-4BCF-9F74-FD4CEFA3A9ED}" destId="{EC43CE52-5C8B-407E-A382-D1268E523743}" srcOrd="1" destOrd="0" presId="urn:microsoft.com/office/officeart/2017/3/layout/HorizontalPathTimeline"/>
    <dgm:cxn modelId="{319DB9FF-D032-4E56-B9D0-49966EC5D5DE}" type="presParOf" srcId="{3B7C76B3-9A15-41E9-ABC3-698AB66EEDEB}" destId="{87C15291-AEBC-4F1E-BB11-F23971968E4A}" srcOrd="2" destOrd="0" presId="urn:microsoft.com/office/officeart/2017/3/layout/HorizontalPathTimeline"/>
    <dgm:cxn modelId="{F3616E46-85A5-40E2-BF1C-5C50EB95CBD8}" type="presParOf" srcId="{3B7C76B3-9A15-41E9-ABC3-698AB66EEDEB}" destId="{4E6C086A-07A1-49AA-A5A9-2A0B949C7E99}" srcOrd="3" destOrd="0" presId="urn:microsoft.com/office/officeart/2017/3/layout/HorizontalPathTimeline"/>
    <dgm:cxn modelId="{2DE1C32E-281B-4473-8ADD-821017B6B0E4}" type="presParOf" srcId="{3B7C76B3-9A15-41E9-ABC3-698AB66EEDEB}" destId="{CCF0635D-7E1B-4FF0-B23E-6E3FFAF0187C}" srcOrd="4" destOrd="0" presId="urn:microsoft.com/office/officeart/2017/3/layout/HorizontalPathTimeline"/>
    <dgm:cxn modelId="{80068234-E2A1-45C1-99A3-7E94A6668E2F}" type="presParOf" srcId="{03618986-EF2F-440D-8403-283058C2987B}" destId="{53BBE295-ADA1-45B2-9B2A-E4439C63A887}" srcOrd="1" destOrd="0" presId="urn:microsoft.com/office/officeart/2017/3/layout/HorizontalPathTimeline"/>
    <dgm:cxn modelId="{00FA0602-5A50-4C63-9792-7F9489C9222E}" type="presParOf" srcId="{03618986-EF2F-440D-8403-283058C2987B}" destId="{E3013DA7-D413-41BE-9E81-B2A45F6CDF77}" srcOrd="2" destOrd="0" presId="urn:microsoft.com/office/officeart/2017/3/layout/HorizontalPathTimeline"/>
    <dgm:cxn modelId="{781920B1-BD23-4FC8-A7AE-86740C4FCF1B}" type="presParOf" srcId="{E3013DA7-D413-41BE-9E81-B2A45F6CDF77}" destId="{E7F88204-0CA2-4C46-B02A-29D432AB1EB7}" srcOrd="0" destOrd="0" presId="urn:microsoft.com/office/officeart/2017/3/layout/HorizontalPathTimeline"/>
    <dgm:cxn modelId="{C2B4C584-3EE6-42BF-93D7-04C0F74CFF46}" type="presParOf" srcId="{E3013DA7-D413-41BE-9E81-B2A45F6CDF77}" destId="{8CAAB770-0AB9-4D31-A1B1-5A675C95D664}" srcOrd="1" destOrd="0" presId="urn:microsoft.com/office/officeart/2017/3/layout/HorizontalPathTimeline"/>
    <dgm:cxn modelId="{E080502C-F1BD-4322-BA34-FFE8A2CB4E0D}" type="presParOf" srcId="{8CAAB770-0AB9-4D31-A1B1-5A675C95D664}" destId="{51FEFD34-D680-431C-AC44-012B4D99C277}" srcOrd="0" destOrd="0" presId="urn:microsoft.com/office/officeart/2017/3/layout/HorizontalPathTimeline"/>
    <dgm:cxn modelId="{FBF0BC2B-630D-45D7-A432-8FC2F703814F}" type="presParOf" srcId="{8CAAB770-0AB9-4D31-A1B1-5A675C95D664}" destId="{3AB85E24-E56F-4866-BA4C-2F61045077CD}" srcOrd="1" destOrd="0" presId="urn:microsoft.com/office/officeart/2017/3/layout/HorizontalPathTimeline"/>
    <dgm:cxn modelId="{CE2E00B6-D6DE-4EC1-983F-E1B459573449}" type="presParOf" srcId="{E3013DA7-D413-41BE-9E81-B2A45F6CDF77}" destId="{CF581527-BD03-46E2-B01B-848601BE686D}" srcOrd="2" destOrd="0" presId="urn:microsoft.com/office/officeart/2017/3/layout/HorizontalPathTimeline"/>
    <dgm:cxn modelId="{3DE01CEB-C598-4E38-8B2D-21C45B5AA87A}" type="presParOf" srcId="{E3013DA7-D413-41BE-9E81-B2A45F6CDF77}" destId="{87CBBACC-C115-48BD-9563-4AD8F5A27234}" srcOrd="3" destOrd="0" presId="urn:microsoft.com/office/officeart/2017/3/layout/HorizontalPathTimeline"/>
    <dgm:cxn modelId="{38118654-0AA3-40E5-B4DE-2C0A248854B1}" type="presParOf" srcId="{E3013DA7-D413-41BE-9E81-B2A45F6CDF77}" destId="{D151CB89-C46B-4A54-8445-270B818297F5}" srcOrd="4" destOrd="0" presId="urn:microsoft.com/office/officeart/2017/3/layout/HorizontalPathTimeline"/>
    <dgm:cxn modelId="{117BDC21-0B79-447D-BD21-2D92504EC489}" type="presParOf" srcId="{03618986-EF2F-440D-8403-283058C2987B}" destId="{14644381-51A3-47DC-BD53-718253873CE3}" srcOrd="3" destOrd="0" presId="urn:microsoft.com/office/officeart/2017/3/layout/HorizontalPathTimeline"/>
    <dgm:cxn modelId="{9D6A5E33-BFF9-4E7B-B7E8-BE1531C50738}" type="presParOf" srcId="{03618986-EF2F-440D-8403-283058C2987B}" destId="{A19490FE-2862-4FAC-9536-B0E8D029F478}" srcOrd="4" destOrd="0" presId="urn:microsoft.com/office/officeart/2017/3/layout/HorizontalPathTimeline"/>
    <dgm:cxn modelId="{EFBAAFB8-469D-4F69-8ABD-ADB36956272D}" type="presParOf" srcId="{A19490FE-2862-4FAC-9536-B0E8D029F478}" destId="{503E2E0C-528D-4B96-B61D-1C3F44FFC164}" srcOrd="0" destOrd="0" presId="urn:microsoft.com/office/officeart/2017/3/layout/HorizontalPathTimeline"/>
    <dgm:cxn modelId="{79F39EC0-2CBF-4C24-9B8C-06D99944179A}" type="presParOf" srcId="{A19490FE-2862-4FAC-9536-B0E8D029F478}" destId="{DC1D6388-D73A-489E-9F74-BB24DA3C2895}" srcOrd="1" destOrd="0" presId="urn:microsoft.com/office/officeart/2017/3/layout/HorizontalPathTimeline"/>
    <dgm:cxn modelId="{75755499-7153-4C6D-AC80-9A3FFCA17AF3}" type="presParOf" srcId="{DC1D6388-D73A-489E-9F74-BB24DA3C2895}" destId="{341D02C6-3F64-4DF2-AFB2-F620E7B389D9}" srcOrd="0" destOrd="0" presId="urn:microsoft.com/office/officeart/2017/3/layout/HorizontalPathTimeline"/>
    <dgm:cxn modelId="{5BF055C0-5DC8-45CC-AD06-5F5F8C1776BF}" type="presParOf" srcId="{DC1D6388-D73A-489E-9F74-BB24DA3C2895}" destId="{148856CE-7B6D-4A68-9C6D-A741925B1D54}" srcOrd="1" destOrd="0" presId="urn:microsoft.com/office/officeart/2017/3/layout/HorizontalPathTimeline"/>
    <dgm:cxn modelId="{89D6BA27-9BC2-45D7-84B3-BACE7F4E8571}" type="presParOf" srcId="{A19490FE-2862-4FAC-9536-B0E8D029F478}" destId="{733145A9-EE86-4C22-9A0B-D61094480CC8}" srcOrd="2" destOrd="0" presId="urn:microsoft.com/office/officeart/2017/3/layout/HorizontalPathTimeline"/>
    <dgm:cxn modelId="{984D310C-7088-4441-8498-0532172D63F0}" type="presParOf" srcId="{A19490FE-2862-4FAC-9536-B0E8D029F478}" destId="{78513766-A46C-4A38-9E06-613A95A26840}" srcOrd="3" destOrd="0" presId="urn:microsoft.com/office/officeart/2017/3/layout/HorizontalPathTimeline"/>
    <dgm:cxn modelId="{8006E845-204C-43A1-AB93-7EBA605EB848}" type="presParOf" srcId="{A19490FE-2862-4FAC-9536-B0E8D029F478}" destId="{818BF487-7F84-4EF9-A6DA-FA2F2DE9F454}" srcOrd="4" destOrd="0" presId="urn:microsoft.com/office/officeart/2017/3/layout/HorizontalPathTimeline"/>
    <dgm:cxn modelId="{71B7AC0D-D68D-4075-9D58-C9211D45DC90}" type="presParOf" srcId="{03618986-EF2F-440D-8403-283058C2987B}" destId="{8E0EE725-6F39-42B5-9FA1-51BFA67C2005}" srcOrd="5" destOrd="0" presId="urn:microsoft.com/office/officeart/2017/3/layout/HorizontalPathTimeline"/>
    <dgm:cxn modelId="{42CBD424-E9AD-4F80-8B7C-6AD0C86F7A3E}" type="presParOf" srcId="{03618986-EF2F-440D-8403-283058C2987B}" destId="{10709CC8-CC03-4ECE-9F23-072F5C5D91CF}" srcOrd="6" destOrd="0" presId="urn:microsoft.com/office/officeart/2017/3/layout/HorizontalPathTimeline"/>
    <dgm:cxn modelId="{DDFA488A-3E93-4823-943A-D71947A63E8D}" type="presParOf" srcId="{10709CC8-CC03-4ECE-9F23-072F5C5D91CF}" destId="{49FF60A5-1B23-4767-A7F1-0C76CBEFCF2F}" srcOrd="0" destOrd="0" presId="urn:microsoft.com/office/officeart/2017/3/layout/HorizontalPathTimeline"/>
    <dgm:cxn modelId="{7FE0C6E7-EA1E-4201-8874-70C4A3D3A89D}" type="presParOf" srcId="{10709CC8-CC03-4ECE-9F23-072F5C5D91CF}" destId="{14973EE5-851E-4165-9791-5C726729CA90}" srcOrd="1" destOrd="0" presId="urn:microsoft.com/office/officeart/2017/3/layout/HorizontalPathTimeline"/>
    <dgm:cxn modelId="{07275A12-6CCF-4803-B8A6-27955396563E}" type="presParOf" srcId="{14973EE5-851E-4165-9791-5C726729CA90}" destId="{24AF13D8-CAD0-4821-9259-B5AD2BBD2D9A}" srcOrd="0" destOrd="0" presId="urn:microsoft.com/office/officeart/2017/3/layout/HorizontalPathTimeline"/>
    <dgm:cxn modelId="{AF47B3D0-E62C-4BA0-BB8C-FF1446F64E93}" type="presParOf" srcId="{14973EE5-851E-4165-9791-5C726729CA90}" destId="{9FD7890F-0988-49CF-A992-BF84EE254AF3}" srcOrd="1" destOrd="0" presId="urn:microsoft.com/office/officeart/2017/3/layout/HorizontalPathTimeline"/>
    <dgm:cxn modelId="{CE02D696-AC36-48BE-967E-F95C5D359D1E}" type="presParOf" srcId="{10709CC8-CC03-4ECE-9F23-072F5C5D91CF}" destId="{826D19AB-7674-4339-AC6A-3554A3285C8F}" srcOrd="2" destOrd="0" presId="urn:microsoft.com/office/officeart/2017/3/layout/HorizontalPathTimeline"/>
    <dgm:cxn modelId="{75C516CD-AE9B-426A-9805-33691B75A12C}" type="presParOf" srcId="{10709CC8-CC03-4ECE-9F23-072F5C5D91CF}" destId="{43227ABF-0709-40F4-9DAE-D680F9F11751}" srcOrd="3" destOrd="0" presId="urn:microsoft.com/office/officeart/2017/3/layout/HorizontalPathTimeline"/>
    <dgm:cxn modelId="{500A90D4-88FC-49AB-A7FA-DA8559C095A8}" type="presParOf" srcId="{10709CC8-CC03-4ECE-9F23-072F5C5D91CF}" destId="{79A56AB1-47A5-420B-B39C-4A233C5A68B2}" srcOrd="4" destOrd="0" presId="urn:microsoft.com/office/officeart/2017/3/layout/HorizontalPathTimeline"/>
    <dgm:cxn modelId="{9CCAC250-AB19-43D3-B777-7DD267AE1210}" type="presParOf" srcId="{03618986-EF2F-440D-8403-283058C2987B}" destId="{A75AE161-E159-4EED-8525-A2C04059D73E}" srcOrd="7" destOrd="0" presId="urn:microsoft.com/office/officeart/2017/3/layout/HorizontalPathTimeline"/>
    <dgm:cxn modelId="{26CA7715-324E-491A-BF38-ECCEDCB3B9F0}" type="presParOf" srcId="{03618986-EF2F-440D-8403-283058C2987B}" destId="{D5F4082D-07BA-4A58-B3FE-0D27F36A7B49}" srcOrd="8" destOrd="0" presId="urn:microsoft.com/office/officeart/2017/3/layout/HorizontalPathTimeline"/>
    <dgm:cxn modelId="{6086E5B5-F5AD-483B-86D9-0FB3D98274B4}" type="presParOf" srcId="{D5F4082D-07BA-4A58-B3FE-0D27F36A7B49}" destId="{50410BE5-37F4-425C-A9B7-BB5BB0CFC24E}" srcOrd="0" destOrd="0" presId="urn:microsoft.com/office/officeart/2017/3/layout/HorizontalPathTimeline"/>
    <dgm:cxn modelId="{F6BA5EAD-341F-43CF-ACE9-3915173B42D3}" type="presParOf" srcId="{D5F4082D-07BA-4A58-B3FE-0D27F36A7B49}" destId="{B5259F40-CA88-4AE8-B27C-029CA34ED9E1}" srcOrd="1" destOrd="0" presId="urn:microsoft.com/office/officeart/2017/3/layout/HorizontalPathTimeline"/>
    <dgm:cxn modelId="{5C4E43FF-7ADA-41F8-A6C4-E8D48AC81C2D}" type="presParOf" srcId="{B5259F40-CA88-4AE8-B27C-029CA34ED9E1}" destId="{F8CBB33A-901D-4476-BB4D-3BBA0095A6AF}" srcOrd="0" destOrd="0" presId="urn:microsoft.com/office/officeart/2017/3/layout/HorizontalPathTimeline"/>
    <dgm:cxn modelId="{479D18C1-1FF2-4ACA-97F9-17D9F648E672}" type="presParOf" srcId="{B5259F40-CA88-4AE8-B27C-029CA34ED9E1}" destId="{CE6AFF2F-6E4E-41AE-8042-FD172986B3C4}" srcOrd="1" destOrd="0" presId="urn:microsoft.com/office/officeart/2017/3/layout/HorizontalPathTimeline"/>
    <dgm:cxn modelId="{DDDFCAD4-3811-4428-AC9A-F9DD039734BE}" type="presParOf" srcId="{D5F4082D-07BA-4A58-B3FE-0D27F36A7B49}" destId="{8677116F-B78F-436F-B7FA-3681FDB781CA}" srcOrd="2" destOrd="0" presId="urn:microsoft.com/office/officeart/2017/3/layout/HorizontalPathTimeline"/>
    <dgm:cxn modelId="{73198E56-085F-420A-84BA-BE178DA8C5CA}" type="presParOf" srcId="{D5F4082D-07BA-4A58-B3FE-0D27F36A7B49}" destId="{A95AF550-DC6B-424A-B700-8C6432E1A3FF}" srcOrd="3" destOrd="0" presId="urn:microsoft.com/office/officeart/2017/3/layout/HorizontalPathTimeline"/>
    <dgm:cxn modelId="{CB5DD3C4-EDC3-4E98-A09B-E59783389359}" type="presParOf" srcId="{D5F4082D-07BA-4A58-B3FE-0D27F36A7B49}" destId="{D53410A6-E5AD-4DAB-8C5A-DC516AEF7B00}" srcOrd="4" destOrd="0" presId="urn:microsoft.com/office/officeart/2017/3/layout/HorizontalPath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DB98E-12CB-44AC-A271-FA81A963AC9D}">
      <dsp:nvSpPr>
        <dsp:cNvPr id="0" name=""/>
        <dsp:cNvSpPr/>
      </dsp:nvSpPr>
      <dsp:spPr>
        <a:xfrm>
          <a:off x="339863" y="2067281"/>
          <a:ext cx="2679620" cy="43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000" kern="1200" noProof="0" dirty="0">
              <a:latin typeface="+mj-ea"/>
              <a:ea typeface="+mj-ea"/>
            </a:rPr>
            <a:t>제목</a:t>
          </a:r>
        </a:p>
      </dsp:txBody>
      <dsp:txXfrm>
        <a:off x="339863" y="2067281"/>
        <a:ext cx="2679620" cy="435014"/>
      </dsp:txXfrm>
    </dsp:sp>
    <dsp:sp modelId="{C5D1BC48-B762-488E-BF7E-9CDA82DFACEE}">
      <dsp:nvSpPr>
        <dsp:cNvPr id="0" name=""/>
        <dsp:cNvSpPr/>
      </dsp:nvSpPr>
      <dsp:spPr>
        <a:xfrm>
          <a:off x="0" y="1847849"/>
          <a:ext cx="10058399" cy="153987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A980D-5441-4C5A-B155-C2A021C3D0DD}">
      <dsp:nvSpPr>
        <dsp:cNvPr id="0" name=""/>
        <dsp:cNvSpPr/>
      </dsp:nvSpPr>
      <dsp:spPr>
        <a:xfrm>
          <a:off x="205882" y="236815"/>
          <a:ext cx="2947582" cy="95658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+mj-ea"/>
              <a:ea typeface="+mj-ea"/>
            </a:rPr>
            <a:t>프레젠테이션을 시작하려면 슬라이드 쇼 탭으로 이동하여 처음부터​​</a:t>
          </a:r>
          <a:r>
            <a:rPr lang="ko-KR" altLang="en-US" sz="1200" b="0" i="0" u="none" kern="1200" noProof="0" dirty="0" err="1">
              <a:latin typeface="+mj-ea"/>
              <a:ea typeface="+mj-ea"/>
            </a:rPr>
            <a:t>를</a:t>
          </a:r>
          <a:r>
            <a:rPr lang="ko-KR" altLang="en-US" sz="1200" b="0" i="0" u="none" kern="1200" noProof="0" dirty="0">
              <a:latin typeface="+mj-ea"/>
              <a:ea typeface="+mj-ea"/>
            </a:rPr>
            <a:t> 선택합니다</a:t>
          </a:r>
          <a:r>
            <a:rPr lang="en-US" altLang="ko-KR" sz="1200" b="0" i="0" u="none" kern="1200" noProof="0" dirty="0">
              <a:latin typeface="+mj-ea"/>
              <a:ea typeface="+mj-ea"/>
            </a:rPr>
            <a:t>.</a:t>
          </a:r>
          <a:endParaRPr lang="ko-KR" altLang="en-US" sz="1200" kern="1200" noProof="0" dirty="0">
            <a:latin typeface="+mj-ea"/>
            <a:ea typeface="+mj-ea"/>
          </a:endParaRPr>
        </a:p>
      </dsp:txBody>
      <dsp:txXfrm>
        <a:off x="205882" y="236815"/>
        <a:ext cx="2947582" cy="956587"/>
      </dsp:txXfrm>
    </dsp:sp>
    <dsp:sp modelId="{87C15291-AEBC-4F1E-BB11-F23971968E4A}">
      <dsp:nvSpPr>
        <dsp:cNvPr id="0" name=""/>
        <dsp:cNvSpPr/>
      </dsp:nvSpPr>
      <dsp:spPr>
        <a:xfrm>
          <a:off x="1679674" y="1193402"/>
          <a:ext cx="0" cy="65444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88204-0CA2-4C46-B02A-29D432AB1EB7}">
      <dsp:nvSpPr>
        <dsp:cNvPr id="0" name=""/>
        <dsp:cNvSpPr/>
      </dsp:nvSpPr>
      <dsp:spPr>
        <a:xfrm>
          <a:off x="2014626" y="1347390"/>
          <a:ext cx="2679620" cy="43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000" kern="1200" noProof="0" dirty="0">
              <a:latin typeface="+mj-ea"/>
              <a:ea typeface="+mj-ea"/>
            </a:rPr>
            <a:t>제목</a:t>
          </a:r>
        </a:p>
      </dsp:txBody>
      <dsp:txXfrm>
        <a:off x="2014626" y="1347390"/>
        <a:ext cx="2679620" cy="435014"/>
      </dsp:txXfrm>
    </dsp:sp>
    <dsp:sp modelId="{51FEFD34-D680-431C-AC44-012B4D99C277}">
      <dsp:nvSpPr>
        <dsp:cNvPr id="0" name=""/>
        <dsp:cNvSpPr/>
      </dsp:nvSpPr>
      <dsp:spPr>
        <a:xfrm>
          <a:off x="1880645" y="2656284"/>
          <a:ext cx="2947582" cy="119340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+mj-ea"/>
              <a:ea typeface="+mj-ea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sz="1200" b="0" i="0" u="none" kern="1200" noProof="0" dirty="0">
              <a:latin typeface="+mj-ea"/>
              <a:ea typeface="+mj-ea"/>
            </a:rPr>
            <a:t>.</a:t>
          </a:r>
          <a:endParaRPr lang="ko-KR" altLang="en-US" sz="1200" kern="1200" noProof="0" dirty="0">
            <a:latin typeface="+mj-ea"/>
            <a:ea typeface="+mj-ea"/>
          </a:endParaRPr>
        </a:p>
      </dsp:txBody>
      <dsp:txXfrm>
        <a:off x="1880645" y="2656284"/>
        <a:ext cx="2947582" cy="1193402"/>
      </dsp:txXfrm>
    </dsp:sp>
    <dsp:sp modelId="{CF581527-BD03-46E2-B01B-848601BE686D}">
      <dsp:nvSpPr>
        <dsp:cNvPr id="0" name=""/>
        <dsp:cNvSpPr/>
      </dsp:nvSpPr>
      <dsp:spPr>
        <a:xfrm>
          <a:off x="3354437" y="2001837"/>
          <a:ext cx="0" cy="65444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C086A-07A1-49AA-A5A9-2A0B949C7E99}">
      <dsp:nvSpPr>
        <dsp:cNvPr id="0" name=""/>
        <dsp:cNvSpPr/>
      </dsp:nvSpPr>
      <dsp:spPr>
        <a:xfrm>
          <a:off x="1631553" y="1876722"/>
          <a:ext cx="96242" cy="962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BBACC-C115-48BD-9563-4AD8F5A27234}">
      <dsp:nvSpPr>
        <dsp:cNvPr id="0" name=""/>
        <dsp:cNvSpPr/>
      </dsp:nvSpPr>
      <dsp:spPr>
        <a:xfrm>
          <a:off x="3306316" y="1876722"/>
          <a:ext cx="96242" cy="962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2E0C-528D-4B96-B61D-1C3F44FFC164}">
      <dsp:nvSpPr>
        <dsp:cNvPr id="0" name=""/>
        <dsp:cNvSpPr/>
      </dsp:nvSpPr>
      <dsp:spPr>
        <a:xfrm>
          <a:off x="3689389" y="2067281"/>
          <a:ext cx="2679620" cy="43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000" kern="1200" noProof="0" dirty="0">
              <a:latin typeface="+mj-ea"/>
              <a:ea typeface="+mj-ea"/>
            </a:rPr>
            <a:t>제목</a:t>
          </a:r>
        </a:p>
      </dsp:txBody>
      <dsp:txXfrm>
        <a:off x="3689389" y="2067281"/>
        <a:ext cx="2679620" cy="435014"/>
      </dsp:txXfrm>
    </dsp:sp>
    <dsp:sp modelId="{341D02C6-3F64-4DF2-AFB2-F620E7B389D9}">
      <dsp:nvSpPr>
        <dsp:cNvPr id="0" name=""/>
        <dsp:cNvSpPr/>
      </dsp:nvSpPr>
      <dsp:spPr>
        <a:xfrm>
          <a:off x="3555408" y="236815"/>
          <a:ext cx="2947582" cy="95658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+mj-ea"/>
              <a:ea typeface="+mj-ea"/>
            </a:rPr>
            <a:t>프레젠테이션을 진행하는 동안 발표자 노트는 내 모니터에서 볼 수 있지만 청중에게는 표시되지 않습니다</a:t>
          </a:r>
          <a:r>
            <a:rPr lang="en-US" altLang="ko-KR" sz="1200" b="0" i="0" u="none" kern="1200" noProof="0" dirty="0">
              <a:latin typeface="+mj-ea"/>
              <a:ea typeface="+mj-ea"/>
            </a:rPr>
            <a:t>. </a:t>
          </a:r>
          <a:endParaRPr lang="ko-KR" altLang="en-US" sz="1200" kern="1200" noProof="0" dirty="0">
            <a:latin typeface="+mj-ea"/>
            <a:ea typeface="+mj-ea"/>
          </a:endParaRPr>
        </a:p>
      </dsp:txBody>
      <dsp:txXfrm>
        <a:off x="3555408" y="236815"/>
        <a:ext cx="2947582" cy="956587"/>
      </dsp:txXfrm>
    </dsp:sp>
    <dsp:sp modelId="{733145A9-EE86-4C22-9A0B-D61094480CC8}">
      <dsp:nvSpPr>
        <dsp:cNvPr id="0" name=""/>
        <dsp:cNvSpPr/>
      </dsp:nvSpPr>
      <dsp:spPr>
        <a:xfrm>
          <a:off x="5029199" y="1193402"/>
          <a:ext cx="0" cy="65444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F60A5-1B23-4767-A7F1-0C76CBEFCF2F}">
      <dsp:nvSpPr>
        <dsp:cNvPr id="0" name=""/>
        <dsp:cNvSpPr/>
      </dsp:nvSpPr>
      <dsp:spPr>
        <a:xfrm>
          <a:off x="5364152" y="1347390"/>
          <a:ext cx="2679620" cy="43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000" kern="1200" noProof="0" dirty="0">
              <a:latin typeface="+mj-ea"/>
              <a:ea typeface="+mj-ea"/>
            </a:rPr>
            <a:t>제목</a:t>
          </a:r>
        </a:p>
      </dsp:txBody>
      <dsp:txXfrm>
        <a:off x="5364152" y="1347390"/>
        <a:ext cx="2679620" cy="435014"/>
      </dsp:txXfrm>
    </dsp:sp>
    <dsp:sp modelId="{24AF13D8-CAD0-4821-9259-B5AD2BBD2D9A}">
      <dsp:nvSpPr>
        <dsp:cNvPr id="0" name=""/>
        <dsp:cNvSpPr/>
      </dsp:nvSpPr>
      <dsp:spPr>
        <a:xfrm>
          <a:off x="5230171" y="2656284"/>
          <a:ext cx="2947582" cy="95658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+mj-ea"/>
              <a:ea typeface="+mj-ea"/>
            </a:rPr>
            <a:t>노트 창은 각 슬라이드 아래에 표시되는 상자입니다</a:t>
          </a:r>
          <a:r>
            <a:rPr lang="en-US" altLang="ko-KR" sz="1200" b="0" i="0" u="none" kern="1200" noProof="0" dirty="0">
              <a:latin typeface="+mj-ea"/>
              <a:ea typeface="+mj-ea"/>
            </a:rPr>
            <a:t>. </a:t>
          </a:r>
          <a:r>
            <a:rPr lang="ko-KR" altLang="en-US" sz="1200" b="0" i="0" u="none" kern="1200" noProof="0" dirty="0">
              <a:latin typeface="+mj-ea"/>
              <a:ea typeface="+mj-ea"/>
            </a:rPr>
            <a:t>상자를 </a:t>
          </a:r>
          <a:r>
            <a:rPr lang="ko-KR" altLang="en-US" sz="1200" b="0" i="0" u="none" kern="1200" noProof="0" dirty="0" err="1">
              <a:latin typeface="+mj-ea"/>
              <a:ea typeface="+mj-ea"/>
            </a:rPr>
            <a:t>탭하여</a:t>
          </a:r>
          <a:r>
            <a:rPr lang="ko-KR" altLang="en-US" sz="1200" b="0" i="0" u="none" kern="1200" noProof="0" dirty="0">
              <a:latin typeface="+mj-ea"/>
              <a:ea typeface="+mj-ea"/>
            </a:rPr>
            <a:t> 노트를 추가합니다</a:t>
          </a:r>
          <a:r>
            <a:rPr lang="en-US" altLang="ko-KR" sz="1200" b="0" i="0" u="none" kern="1200" noProof="0" dirty="0">
              <a:latin typeface="+mj-ea"/>
              <a:ea typeface="+mj-ea"/>
            </a:rPr>
            <a:t>. </a:t>
          </a:r>
          <a:endParaRPr lang="ko-KR" altLang="en-US" sz="1200" kern="1200" noProof="0" dirty="0">
            <a:latin typeface="+mj-ea"/>
            <a:ea typeface="+mj-ea"/>
          </a:endParaRPr>
        </a:p>
      </dsp:txBody>
      <dsp:txXfrm>
        <a:off x="5230171" y="2656284"/>
        <a:ext cx="2947582" cy="956587"/>
      </dsp:txXfrm>
    </dsp:sp>
    <dsp:sp modelId="{826D19AB-7674-4339-AC6A-3554A3285C8F}">
      <dsp:nvSpPr>
        <dsp:cNvPr id="0" name=""/>
        <dsp:cNvSpPr/>
      </dsp:nvSpPr>
      <dsp:spPr>
        <a:xfrm>
          <a:off x="6703962" y="2001837"/>
          <a:ext cx="0" cy="65444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13766-A46C-4A38-9E06-613A95A26840}">
      <dsp:nvSpPr>
        <dsp:cNvPr id="0" name=""/>
        <dsp:cNvSpPr/>
      </dsp:nvSpPr>
      <dsp:spPr>
        <a:xfrm>
          <a:off x="4981078" y="1876722"/>
          <a:ext cx="96242" cy="962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27ABF-0709-40F4-9DAE-D680F9F11751}">
      <dsp:nvSpPr>
        <dsp:cNvPr id="0" name=""/>
        <dsp:cNvSpPr/>
      </dsp:nvSpPr>
      <dsp:spPr>
        <a:xfrm>
          <a:off x="6655841" y="1876722"/>
          <a:ext cx="96242" cy="962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10BE5-37F4-425C-A9B7-BB5BB0CFC24E}">
      <dsp:nvSpPr>
        <dsp:cNvPr id="0" name=""/>
        <dsp:cNvSpPr/>
      </dsp:nvSpPr>
      <dsp:spPr>
        <a:xfrm>
          <a:off x="7038915" y="2067281"/>
          <a:ext cx="2679620" cy="43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2000" kern="1200" noProof="0" dirty="0">
              <a:latin typeface="+mj-ea"/>
              <a:ea typeface="+mj-ea"/>
            </a:rPr>
            <a:t>제목</a:t>
          </a:r>
        </a:p>
      </dsp:txBody>
      <dsp:txXfrm>
        <a:off x="7038915" y="2067281"/>
        <a:ext cx="2679620" cy="435014"/>
      </dsp:txXfrm>
    </dsp:sp>
    <dsp:sp modelId="{F8CBB33A-901D-4476-BB4D-3BBA0095A6AF}">
      <dsp:nvSpPr>
        <dsp:cNvPr id="0" name=""/>
        <dsp:cNvSpPr/>
      </dsp:nvSpPr>
      <dsp:spPr>
        <a:xfrm>
          <a:off x="6904934" y="0"/>
          <a:ext cx="2947582" cy="119340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+mj-ea"/>
              <a:ea typeface="+mj-ea"/>
            </a:rPr>
            <a:t>슬라이드 노트 창이 보이지 않거나 창이 완전히 최소화되었으면 </a:t>
          </a:r>
          <a:r>
            <a:rPr lang="en-US" altLang="ko-KR" sz="1200" b="0" i="0" u="none" kern="1200" noProof="0" dirty="0">
              <a:latin typeface="+mj-ea"/>
              <a:ea typeface="+mj-ea"/>
            </a:rPr>
            <a:t>PowerPoint </a:t>
          </a:r>
          <a:r>
            <a:rPr lang="ko-KR" altLang="en-US" sz="1200" b="0" i="0" u="none" kern="1200" noProof="0" dirty="0">
              <a:latin typeface="+mj-ea"/>
              <a:ea typeface="+mj-ea"/>
            </a:rPr>
            <a:t>창 아래쪽에 있는 작업 표시줄에서 노트를 클릭합니다</a:t>
          </a:r>
          <a:r>
            <a:rPr lang="en-US" altLang="ko-KR" sz="1200" b="0" i="0" u="none" kern="1200" noProof="0" dirty="0">
              <a:latin typeface="+mj-ea"/>
              <a:ea typeface="+mj-ea"/>
            </a:rPr>
            <a:t>. </a:t>
          </a:r>
          <a:endParaRPr lang="ko-KR" altLang="en-US" sz="1200" kern="1200" noProof="0" dirty="0">
            <a:latin typeface="+mj-ea"/>
            <a:ea typeface="+mj-ea"/>
          </a:endParaRPr>
        </a:p>
      </dsp:txBody>
      <dsp:txXfrm>
        <a:off x="6904934" y="0"/>
        <a:ext cx="2947582" cy="1193402"/>
      </dsp:txXfrm>
    </dsp:sp>
    <dsp:sp modelId="{8677116F-B78F-436F-B7FA-3681FDB781CA}">
      <dsp:nvSpPr>
        <dsp:cNvPr id="0" name=""/>
        <dsp:cNvSpPr/>
      </dsp:nvSpPr>
      <dsp:spPr>
        <a:xfrm>
          <a:off x="8378725" y="1193402"/>
          <a:ext cx="0" cy="65444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AF550-DC6B-424A-B700-8C6432E1A3FF}">
      <dsp:nvSpPr>
        <dsp:cNvPr id="0" name=""/>
        <dsp:cNvSpPr/>
      </dsp:nvSpPr>
      <dsp:spPr>
        <a:xfrm>
          <a:off x="8330604" y="1876722"/>
          <a:ext cx="96242" cy="962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PathTimeline">
  <dgm:title val="가로 경로 시간 표시줄"/>
  <dgm:desc val="시간순으로 이벤트 목록을 표시하는 데 사용합니다. 직사각형 도형에는 설명이 포함되고 날짜는 타임라인을 따라 원형 점 근처에 표시됩니다. 많은 텍스트를 짧은 날짜 형식으로 표시하는 데 적합한 SmartArt입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 refType="h" fact="0.04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node1">
      <dgm:alg type="sp"/>
      <dgm:shape xmlns:r="http://schemas.openxmlformats.org/officeDocument/2006/relationships" type="rect" r:blip="" zOrderOff="2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7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7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537"/>
                <dgm:constr type="h" for="ch" forName="L1TextContainer" refType="h" fact="0.113"/>
                <dgm:constr type="w" for="ch" forName="L2TextContainerWrapper" refType="w" fact="0.88"/>
                <dgm:constr type="h" for="ch" forName="L2TextContainerWrapper" refType="h" fact="0.31"/>
                <dgm:constr type="b" for="ch" forName="L2TextContainerWrapper" refType="h" fact="0.31"/>
                <dgm:constr type="l" for="ch" forName="L2TextContainerWrapp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7"/>
                <dgm:constr type="t" for="ch" forName="ConnectLine" refType="h" fact="0.31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35"/>
                <dgm:constr type="h" for="ch" forName="L1TextContainer" refType="h" fact="0.113"/>
                <dgm:constr type="w" for="ch" forName="L2TextContainerWrapper" refType="w" fact="0.88"/>
                <dgm:constr type="h" for="ch" forName="L2TextContainerWrapper" refType="h" fact="0.31"/>
                <dgm:constr type="t" for="ch" forName="L2TextContainerWrapper" refType="h" fact="0.69"/>
                <dgm:constr type="l" for="ch" forName="L2TextContainerWrapp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7"/>
                <dgm:constr type="t" for="ch" forName="ConnectLine" refType="h" fact="0.52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</dgm:constrLst>
            </dgm:else>
          </dgm:choos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LTR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L2TextContainerWrapper" styleLbl="bgAccFollowNode1">
            <dgm:varLst>
              <dgm:chMax val="0"/>
              <dgm:chPref val="0"/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45"/>
                  <dgm:constr type="b" for="ch" forName="L2TextContainer" refType="h"/>
                  <dgm:constr type="h" for="ch" forName="FlexibleEmptyPlaceHolder" refType="h" fact="0.55"/>
                </dgm:constrLst>
              </dgm:if>
              <dgm:else name="CaseForPlacingL2TextContaineBelowDivider">
                <dgm:constrLst>
                  <dgm:constr type="h" for="ch" forName="L2TextContainer" refType="h" fact="0.45"/>
                  <dgm:constr type="h" for="ch" forName="FlexibleEmptyPlaceHolder" refType="h" fact="0.55"/>
                  <dgm:constr type="b" for="ch" forName="FlexibleEmptyPlaceHolder" refType="h"/>
                </dgm:constrLst>
              </dgm:else>
            </dgm:choose>
            <dgm:layoutNode name="L2TextContainer" styleLbl="bgAccFollowNode1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75"/>
                <dgm:constr type="rMarg" refType="primFontSz" fact="0.75"/>
                <dgm:constr type="tMarg" refType="primFontSz" fact="0.75"/>
                <dgm:constr type="bMarg" refType="primFontSz" fact="0.75"/>
              </dgm:constrLst>
              <dgm:ruleLst>
                <dgm:rule type="h" val="INF" fact="NaN" max="NaN"/>
                <dgm:rule type="primFontSz" val="11" fact="NaN" max="NaN"/>
                <dgm:rule type="secFontSz" val="9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alignNode1" moveWith="L2TextContainer">
            <dgm:alg type="sp"/>
            <dgm:shape xmlns:r="http://schemas.openxmlformats.org/officeDocument/2006/relationships" type="line" r:blip="" zOrderOff="-1">
              <dgm:adjLst/>
              <dgm:extLst>
                <a:ext uri="{B698B0E9-8C71-41B9-8309-B3DCBF30829C}">
                  <dgm1612:spPr xmlns:dgm1612="http://schemas.microsoft.com/office/drawing/2016/12/diagram">
                    <a:ln w="6350"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ConnectorPoint" styleLbl="fgAcc1" moveWith="L2TextContainer">
            <dgm:alg type="sp"/>
            <dgm:shape xmlns:r="http://schemas.openxmlformats.org/officeDocument/2006/relationships" type="ellipse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>
                      <a:noFill/>
                    </a:ln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787F14-BD9B-40AF-9CFE-56E8AD976D11}" type="datetime1">
              <a:rPr lang="ko-KR" altLang="en-US" smtClean="0">
                <a:latin typeface="+mj-ea"/>
                <a:ea typeface="+mj-ea"/>
              </a:rPr>
              <a:t>2021-11-15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71AD-4225-439B-B0AF-FF523CEDEDCF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6D2D7D3-4FDC-45EE-BFE2-E1186CEB200A}" type="datetime1">
              <a:rPr lang="ko-KR" altLang="en-US" smtClean="0"/>
              <a:pPr/>
              <a:t>2021-11-15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553C36-AE66-42A1-BA56-51FF7F8C862C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553C36-AE66-42A1-BA56-51FF7F8C862C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1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8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86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09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97784-7039-4228-BFF4-3B8CC884FDB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7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553C36-AE66-42A1-BA56-51FF7F8C862C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0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9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7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0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2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9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6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>
                <a:latin typeface="+mj-ea"/>
              </a:rPr>
              <a:t>20XX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3053588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569206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569206" y="2792471"/>
            <a:ext cx="3053588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8564" y="2073651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8564" y="2791788"/>
            <a:ext cx="3053588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>
                <a:latin typeface="+mj-ea"/>
                <a:ea typeface="+mj-ea"/>
              </a:rPr>
              <a:t>샘플 바닥글 텍스트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3631" y="1621998"/>
            <a:ext cx="5068567" cy="1301390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9" name="부제목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3633" y="3109652"/>
            <a:ext cx="5068567" cy="239562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>
              <a:lnSpc>
                <a:spcPct val="150000"/>
              </a:lnSpc>
            </a:pPr>
            <a:r>
              <a:rPr lang="ko-KR" altLang="en-US" noProof="0">
                <a:cs typeface="Calibri"/>
              </a:rPr>
              <a:t>주제 </a:t>
            </a:r>
            <a:r>
              <a:rPr lang="en-US" altLang="ko-KR" noProof="0">
                <a:cs typeface="Calibri"/>
              </a:rPr>
              <a:t>1</a:t>
            </a:r>
          </a:p>
          <a:p>
            <a:pPr rtl="0">
              <a:lnSpc>
                <a:spcPct val="150000"/>
              </a:lnSpc>
            </a:pPr>
            <a:r>
              <a:rPr lang="ko-KR" altLang="en-US" noProof="0">
                <a:cs typeface="Calibri"/>
              </a:rPr>
              <a:t>주제 </a:t>
            </a:r>
            <a:r>
              <a:rPr lang="en-US" altLang="ko-KR" noProof="0">
                <a:cs typeface="Calibri"/>
              </a:rPr>
              <a:t>2</a:t>
            </a:r>
            <a:endParaRPr lang="ko-KR" altLang="en-US" noProof="0">
              <a:cs typeface="Calibri"/>
            </a:endParaRPr>
          </a:p>
          <a:p>
            <a:pPr rtl="0">
              <a:lnSpc>
                <a:spcPct val="150000"/>
              </a:lnSpc>
            </a:pPr>
            <a:r>
              <a:rPr lang="ko-KR" altLang="en-US" noProof="0">
                <a:cs typeface="Calibri"/>
              </a:rPr>
              <a:t>주제 </a:t>
            </a:r>
            <a:r>
              <a:rPr lang="en-US" altLang="ko-KR" noProof="0">
                <a:cs typeface="Calibri"/>
              </a:rPr>
              <a:t>3</a:t>
            </a:r>
            <a:endParaRPr lang="ko-KR" altLang="en-US" noProof="0">
              <a:cs typeface="Calibri"/>
            </a:endParaRPr>
          </a:p>
          <a:p>
            <a:pPr rtl="0">
              <a:lnSpc>
                <a:spcPct val="150000"/>
              </a:lnSpc>
            </a:pPr>
            <a:r>
              <a:rPr lang="ko-KR" altLang="en-US" noProof="0">
                <a:cs typeface="Calibri"/>
              </a:rPr>
              <a:t>주제 </a:t>
            </a:r>
            <a:r>
              <a:rPr lang="en-US" altLang="ko-KR" noProof="0">
                <a:cs typeface="Calibri"/>
              </a:rPr>
              <a:t>4</a:t>
            </a:r>
            <a:endParaRPr lang="ko-KR" altLang="en-US" noProof="0">
              <a:cs typeface="Calibri"/>
            </a:endParaRPr>
          </a:p>
          <a:p>
            <a:pPr rtl="0"/>
            <a:endParaRPr lang="ko-KR" altLang="en-US" noProof="0">
              <a:solidFill>
                <a:schemeClr val="tx1"/>
              </a:solidFill>
            </a:endParaRPr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날짜 개체 틀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ko-KR" sz="1300" noProof="0" dirty="0">
                <a:solidFill>
                  <a:schemeClr val="bg1"/>
                </a:solidFill>
                <a:latin typeface="+mj-ea"/>
                <a:ea typeface="+mj-ea"/>
              </a:rPr>
              <a:t>20XX</a:t>
            </a:r>
            <a:r>
              <a:rPr lang="ko-KR" altLang="en-US" sz="1300" noProof="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바닥글 개체 틀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ko-KR" altLang="en-US" noProof="0" dirty="0">
                <a:solidFill>
                  <a:schemeClr val="bg1"/>
                </a:solidFill>
                <a:latin typeface="+mj-ea"/>
                <a:ea typeface="+mj-ea"/>
              </a:rPr>
              <a:t>샘플 바닥글 텍스트</a:t>
            </a:r>
          </a:p>
        </p:txBody>
      </p:sp>
      <p:sp>
        <p:nvSpPr>
          <p:cNvPr id="18" name="슬라이드 번호 개체 틀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ko-KR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+mj-ea"/>
                <a:ea typeface="+mj-ea"/>
              </a:rPr>
              <a:pPr defTabSz="914400">
                <a:defRPr/>
              </a:pPr>
              <a:t>‹#›</a:t>
            </a:fld>
            <a:endParaRPr lang="ko-KR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2" name="그림 개체 틀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6067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96067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6" name="바닥글 개체 틀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23" name="그림 개체 틀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2535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82535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4" name="그림 개체 틀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69002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9002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날짜 개체 틀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ko-KR" noProof="0">
                <a:latin typeface="+mj-ea"/>
                <a:ea typeface="+mj-ea"/>
              </a:rPr>
              <a:t>20XX</a:t>
            </a:r>
            <a:r>
              <a:rPr lang="ko-KR" altLang="en-US" noProof="0">
                <a:latin typeface="+mj-ea"/>
                <a:ea typeface="+mj-ea"/>
              </a:rPr>
              <a:t>년</a:t>
            </a:r>
          </a:p>
        </p:txBody>
      </p:sp>
      <p:sp>
        <p:nvSpPr>
          <p:cNvPr id="37" name="슬라이드 번호 개체 틀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3793" y="2735221"/>
            <a:ext cx="477507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3793" y="3995988"/>
            <a:ext cx="4775075" cy="559656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>
                <a:solidFill>
                  <a:schemeClr val="tx1"/>
                </a:solidFill>
              </a:rPr>
              <a:t>부제목</a:t>
            </a:r>
          </a:p>
        </p:txBody>
      </p:sp>
      <p:sp>
        <p:nvSpPr>
          <p:cNvPr id="10" name="날짜 개체 틀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ko-KR" sz="1300" noProof="0">
                <a:solidFill>
                  <a:schemeClr val="bg1"/>
                </a:solidFill>
                <a:latin typeface="+mj-ea"/>
                <a:ea typeface="+mj-ea"/>
              </a:rPr>
              <a:t>20XX</a:t>
            </a:r>
            <a:r>
              <a:rPr lang="ko-KR" altLang="en-US" sz="1300" noProof="0">
                <a:solidFill>
                  <a:schemeClr val="bg1"/>
                </a:solidFill>
                <a:latin typeface="+mj-ea"/>
                <a:ea typeface="+mj-ea"/>
              </a:rPr>
              <a:t>년</a:t>
            </a:r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sz="1800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클릭하여 마스터 부제목 스타일 편집</a:t>
            </a:r>
          </a:p>
        </p:txBody>
      </p:sp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ko-KR" noProof="0">
                <a:latin typeface="+mj-ea"/>
                <a:ea typeface="+mj-ea"/>
              </a:rPr>
              <a:t>20XX</a:t>
            </a:r>
            <a:r>
              <a:rPr lang="ko-KR" altLang="en-US" noProof="0">
                <a:latin typeface="+mj-ea"/>
                <a:ea typeface="+mj-ea"/>
              </a:rPr>
              <a:t>년</a:t>
            </a:r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r>
              <a:rPr lang="ko-KR" altLang="en-US" noProof="0">
                <a:solidFill>
                  <a:srgbClr val="FFFFFF"/>
                </a:solidFill>
                <a:latin typeface="+mj-ea"/>
                <a:ea typeface="+mj-ea"/>
              </a:rPr>
              <a:t>샘플 바닥글 텍스트</a:t>
            </a: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FAB73BC-B049-4115-A692-8D63A059BFB8}" type="slidenum">
              <a:rPr lang="en-US" altLang="ko-KR" noProof="0" smtClean="0">
                <a:latin typeface="+mj-ea"/>
                <a:ea typeface="+mj-ea"/>
              </a:rPr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4166" y="610485"/>
            <a:ext cx="5103661" cy="13716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ko-KR" noProof="0">
                <a:solidFill>
                  <a:schemeClr val="bg1"/>
                </a:solidFill>
                <a:latin typeface="+mj-ea"/>
                <a:ea typeface="+mj-ea"/>
              </a:rPr>
              <a:t>20XX</a:t>
            </a:r>
            <a:r>
              <a:rPr lang="ko-KR" altLang="en-US" noProof="0">
                <a:solidFill>
                  <a:schemeClr val="bg1"/>
                </a:solidFill>
                <a:latin typeface="+mj-ea"/>
                <a:ea typeface="+mj-ea"/>
              </a:rPr>
              <a:t>년</a:t>
            </a:r>
          </a:p>
        </p:txBody>
      </p:sp>
      <p:sp>
        <p:nvSpPr>
          <p:cNvPr id="11" name="바닥글 개체 틀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solidFill>
                  <a:schemeClr val="bg1"/>
                </a:solidFill>
                <a:latin typeface="+mj-ea"/>
                <a:ea typeface="+mj-ea"/>
              </a:rPr>
              <a:t>샘플 바닥글 텍스트</a:t>
            </a:r>
          </a:p>
        </p:txBody>
      </p:sp>
      <p:sp>
        <p:nvSpPr>
          <p:cNvPr id="12" name="슬라이드 번호 개체 틀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4B7E4EF-A1BD-40F4-AB7B-04F084DD991D}" type="slidenum">
              <a:rPr lang="en-US" altLang="ko-KR" noProof="0" smtClean="0">
                <a:solidFill>
                  <a:schemeClr val="bg1"/>
                </a:solidFill>
                <a:latin typeface="+mj-ea"/>
                <a:ea typeface="+mj-ea"/>
              </a:rPr>
              <a:pPr/>
              <a:t>‹#›</a:t>
            </a:fld>
            <a:endParaRPr lang="ko-KR" altLang="en-US" noProof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72625" y="2108844"/>
            <a:ext cx="5103812" cy="379095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158" y="2100942"/>
            <a:ext cx="5716339" cy="2290607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날짜 개체 틀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 defTabSz="914400">
              <a:defRPr/>
            </a:pPr>
            <a:r>
              <a:rPr lang="en-US" altLang="ko-KR" sz="1300"/>
              <a:t>20XX</a:t>
            </a:r>
            <a:endParaRPr lang="ko-KR" altLang="en-US" sz="130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157" y="4698173"/>
            <a:ext cx="5716339" cy="6586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바닥글 개체 틀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rtl="0">
              <a:defRPr/>
            </a:pPr>
            <a:r>
              <a:rPr lang="ko-KR" altLang="en-US" noProof="0">
                <a:solidFill>
                  <a:schemeClr val="bg1"/>
                </a:solidFill>
                <a:latin typeface="+mj-ea"/>
                <a:ea typeface="+mj-ea"/>
              </a:rPr>
              <a:t>샘플 바닥글 텍스트</a:t>
            </a:r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그림 개체 틀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직선 연결선(S)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(S)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ko-KR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+mj-ea"/>
                <a:ea typeface="+mj-ea"/>
              </a:rPr>
              <a:pPr defTabSz="914400">
                <a:defRPr/>
              </a:pPr>
              <a:t>‹#›</a:t>
            </a:fld>
            <a:endParaRPr lang="ko-KR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7950" y="2197853"/>
            <a:ext cx="463341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25" name="날짜 개체 틀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357313" y="3308350"/>
            <a:ext cx="4633912" cy="2141632"/>
          </a:xfrm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  <a:latin typeface="+mj-ea"/>
                <a:ea typeface="+mj-ea"/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바닥글 개체 틀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B91C115-B4D8-441F-A0E0-7319D49BEC9E}" type="datetime1">
              <a:rPr lang="ko-KR" altLang="en-US" smtClean="0"/>
              <a:pPr/>
              <a:t>2021-11-15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>
                <a:latin typeface="+mj-ea"/>
                <a:ea typeface="+mj-ea"/>
              </a:rPr>
              <a:t>샘플 바닥글 텍스트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000" dirty="0">
                <a:latin typeface="+mj-ea"/>
                <a:ea typeface="+mj-ea"/>
              </a:rPr>
              <a:t>국민체력 </a:t>
            </a:r>
            <a:r>
              <a:rPr lang="en-US" altLang="ko-KR" sz="5000" dirty="0">
                <a:latin typeface="+mj-ea"/>
                <a:ea typeface="+mj-ea"/>
              </a:rPr>
              <a:t>CARE SERVICE</a:t>
            </a:r>
            <a:br>
              <a:rPr lang="en-US" altLang="ko-KR" sz="3000" dirty="0">
                <a:latin typeface="+mj-ea"/>
                <a:ea typeface="+mj-ea"/>
              </a:rPr>
            </a:br>
            <a:br>
              <a:rPr lang="en-US" altLang="ko-KR" sz="3000" dirty="0">
                <a:latin typeface="+mj-ea"/>
                <a:ea typeface="+mj-ea"/>
              </a:rPr>
            </a:br>
            <a:r>
              <a:rPr lang="ko-KR" altLang="en-US" sz="2000" dirty="0">
                <a:latin typeface="+mj-ea"/>
                <a:ea typeface="+mj-ea"/>
              </a:rPr>
              <a:t>개인 맞춤형 헬스케어 추천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/>
          <a:lstStyle/>
          <a:p>
            <a:pPr rtl="0"/>
            <a:r>
              <a:rPr lang="ko-KR" altLang="en-US" dirty="0" err="1"/>
              <a:t>윤수림</a:t>
            </a:r>
            <a:r>
              <a:rPr lang="ko-KR" altLang="en-US" dirty="0"/>
              <a:t> 백수진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>
                <a:latin typeface="+mj-ea"/>
                <a:ea typeface="+mj-ea"/>
              </a:rPr>
              <a:t>텍스트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아트 및 비디오를 추가합니다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rtl="0"/>
            <a:r>
              <a:rPr lang="ko-KR" altLang="en-US" dirty="0">
                <a:latin typeface="+mj-ea"/>
                <a:ea typeface="+mj-ea"/>
              </a:rPr>
              <a:t>전환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애니메이션 및 동작을 추가합니다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  <a:p>
            <a:pPr rtl="0"/>
            <a:r>
              <a:rPr lang="en-US" altLang="ko-KR" dirty="0">
                <a:latin typeface="+mj-ea"/>
                <a:ea typeface="+mj-ea"/>
              </a:rPr>
              <a:t>OneDrive</a:t>
            </a:r>
            <a:r>
              <a:rPr lang="ko-KR" altLang="en-US" dirty="0">
                <a:latin typeface="+mj-ea"/>
                <a:ea typeface="+mj-ea"/>
              </a:rPr>
              <a:t>에 저장하여 컴퓨터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태블릿 또는 휴대폰에서 프레젠테이션을 사용할 수 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부제목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즉석 슬라이드 꾸미기를 위해 디자인 아이디어 창을 엽니다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rtl="0"/>
            <a:r>
              <a:rPr lang="ko-KR" altLang="en-US" dirty="0">
                <a:latin typeface="+mj-ea"/>
                <a:ea typeface="+mj-ea"/>
              </a:rPr>
              <a:t>디자인 아이디어가 있는 경우 바로 보여 드리겠습니다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F1FC48-912E-4F91-882C-B45FB70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E05743-B653-4EBE-AE2F-3FC111E8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CC14D3-12E5-4BFE-BFFC-F4A3979E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추가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C6BE9-5812-40D1-8504-EE2DF673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dirty="0">
                <a:latin typeface="+mj-ea"/>
                <a:ea typeface="+mj-ea"/>
              </a:rPr>
              <a:t>텍스트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아트 및 비디오를 추가합니다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lvl="0" rtl="0"/>
            <a:r>
              <a:rPr lang="ko-KR" altLang="en-US" dirty="0">
                <a:latin typeface="+mj-ea"/>
                <a:ea typeface="+mj-ea"/>
              </a:rPr>
              <a:t>전환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애니메이션 및 동작을 추가합니다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  <a:p>
            <a:pPr lvl="0" rtl="0"/>
            <a:r>
              <a:rPr lang="en-US" altLang="ko-KR" dirty="0">
                <a:latin typeface="+mj-ea"/>
                <a:ea typeface="+mj-ea"/>
              </a:rPr>
              <a:t>OneDrive</a:t>
            </a:r>
            <a:r>
              <a:rPr lang="ko-KR" altLang="en-US" dirty="0">
                <a:latin typeface="+mj-ea"/>
                <a:ea typeface="+mj-ea"/>
              </a:rPr>
              <a:t>에 저장하여 컴퓨터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태블릿 또는 휴대폰에서 프레젠테이션을 사용할 수 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  <a:p>
            <a:pPr rtl="0"/>
            <a:endParaRPr lang="ko-KR" altLang="en-US" dirty="0">
              <a:latin typeface="+mj-ea"/>
              <a:ea typeface="+mj-ea"/>
            </a:endParaRPr>
          </a:p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7C1009-4A44-488C-BDFC-7D87B4106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부제목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즉석 슬라이드 꾸미기를 위해 디자인 아이디어 창을 엽니다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rtl="0"/>
            <a:r>
              <a:rPr lang="ko-KR" altLang="en-US" dirty="0">
                <a:latin typeface="+mj-ea"/>
                <a:ea typeface="+mj-ea"/>
              </a:rPr>
              <a:t>디자인 아이디어가 있는 경우 바로 보여 드리겠습니다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  <a:p>
            <a:pPr rtl="0"/>
            <a:endParaRPr lang="ko-KR" altLang="en-US" dirty="0">
              <a:latin typeface="+mj-ea"/>
              <a:ea typeface="+mj-ea"/>
            </a:endParaRPr>
          </a:p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3F59B4-6835-45E7-B1B4-20A8129CF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부제목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90E108-1332-4587-9300-0EDF780553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 </a:t>
            </a:r>
            <a:r>
              <a:rPr lang="en-US" altLang="ko-KR" dirty="0">
                <a:latin typeface="+mj-ea"/>
                <a:ea typeface="+mj-ea"/>
              </a:rPr>
              <a:t>PowerPoint </a:t>
            </a:r>
            <a:r>
              <a:rPr lang="ko-KR" altLang="en-US" dirty="0">
                <a:latin typeface="+mj-ea"/>
                <a:ea typeface="+mj-ea"/>
              </a:rPr>
              <a:t>테마는 고유한 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글꼴 및 효과 집합을 사용하여 이러한 슬라이드의 전체적인 모양과 느낌을 만듭니다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rtl="0"/>
            <a:r>
              <a:rPr lang="en-US" altLang="ko-KR" dirty="0">
                <a:latin typeface="+mj-ea"/>
                <a:ea typeface="+mj-ea"/>
              </a:rPr>
              <a:t>PowerPoint</a:t>
            </a:r>
            <a:r>
              <a:rPr lang="ko-KR" altLang="en-US" dirty="0">
                <a:latin typeface="+mj-ea"/>
                <a:ea typeface="+mj-ea"/>
              </a:rPr>
              <a:t>에는 다양한 테마가 있어서 프레젠테이션의 개성을 잘 살려줄 수 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E48A77F-F51A-46F3-891D-FB8E8EBB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FF8AFF9F-9657-4E4F-8E4D-4E0A2834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샘플 바닥글 텍스트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68FACAF-0FA9-4B9C-A6EA-54D28466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B54BBB9-EC3F-40DE-A3C5-72ADF69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요약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C00F2F-2F9A-4287-AE30-766758F16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 rtlCol="0"/>
          <a:lstStyle/>
          <a:p>
            <a:pPr rtl="0"/>
            <a:r>
              <a:rPr lang="en-US" altLang="ko-KR">
                <a:latin typeface="+mj-ea"/>
                <a:ea typeface="+mj-ea"/>
              </a:rPr>
              <a:t>PowerPoint</a:t>
            </a:r>
            <a:r>
              <a:rPr lang="ko-KR" altLang="en-US">
                <a:latin typeface="+mj-ea"/>
                <a:ea typeface="+mj-ea"/>
              </a:rPr>
              <a:t>를 사용하여 어디서나 프레젠테이션을 만들고 다른 사람과 작업을 공유할 수 있습니다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시작하려면 여기에 원하는 텍스트를 입력합니다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이 템플릿에 이미지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아트 및 비디오를 추가할 수도 있습니다</a:t>
            </a:r>
            <a:r>
              <a:rPr lang="en-US" altLang="ko-KR">
                <a:latin typeface="+mj-ea"/>
                <a:ea typeface="+mj-ea"/>
              </a:rPr>
              <a:t>. OneDrive</a:t>
            </a:r>
            <a:r>
              <a:rPr lang="ko-KR" altLang="en-US">
                <a:latin typeface="+mj-ea"/>
                <a:ea typeface="+mj-ea"/>
              </a:rPr>
              <a:t>에 저장하여 컴퓨터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태블릿 또는 휴대폰에서 프레젠테이션에 액세스할 수 있습니다</a:t>
            </a:r>
            <a:r>
              <a:rPr lang="en-US" altLang="ko-KR">
                <a:latin typeface="+mj-ea"/>
                <a:ea typeface="+mj-ea"/>
              </a:rPr>
              <a:t>. 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17" name="그림 개체 틀 16" descr="영업 중 표지판을 거는 사람">
            <a:extLst>
              <a:ext uri="{FF2B5EF4-FFF2-40B4-BE49-F238E27FC236}">
                <a16:creationId xmlns:a16="http://schemas.microsoft.com/office/drawing/2014/main" id="{1662305C-7D5C-47F9-877B-466826B518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438" y="326697"/>
            <a:ext cx="1636712" cy="3475163"/>
          </a:xfrm>
        </p:spPr>
      </p:pic>
      <p:pic>
        <p:nvPicPr>
          <p:cNvPr id="21" name="그림 개체 틀 20" descr="흰색 모자를 쓴 사람">
            <a:extLst>
              <a:ext uri="{FF2B5EF4-FFF2-40B4-BE49-F238E27FC236}">
                <a16:creationId xmlns:a16="http://schemas.microsoft.com/office/drawing/2014/main" id="{BE57492F-8E90-4A7C-973A-7888314D95B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9863" y="329773"/>
            <a:ext cx="1614487" cy="1394251"/>
          </a:xfrm>
        </p:spPr>
      </p:pic>
      <p:pic>
        <p:nvPicPr>
          <p:cNvPr id="25" name="그림 개체 틀 24" descr="웃는 사람을 담은 그림">
            <a:extLst>
              <a:ext uri="{FF2B5EF4-FFF2-40B4-BE49-F238E27FC236}">
                <a16:creationId xmlns:a16="http://schemas.microsoft.com/office/drawing/2014/main" id="{570508E1-6D53-4ABA-B566-1C25D08ABDD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163" y="2384425"/>
            <a:ext cx="1628775" cy="1423988"/>
          </a:xfrm>
        </p:spPr>
      </p:pic>
      <p:pic>
        <p:nvPicPr>
          <p:cNvPr id="29" name="그림 개체 틀 28" descr="빵 덩어리를 담은 그림">
            <a:extLst>
              <a:ext uri="{FF2B5EF4-FFF2-40B4-BE49-F238E27FC236}">
                <a16:creationId xmlns:a16="http://schemas.microsoft.com/office/drawing/2014/main" id="{CB30D8EE-713E-4D47-B52D-4F8507389AD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438" y="4527550"/>
            <a:ext cx="3998912" cy="2000250"/>
          </a:xfrm>
        </p:spPr>
      </p:pic>
    </p:spTree>
    <p:extLst>
      <p:ext uri="{BB962C8B-B14F-4D97-AF65-F5344CB8AC3E}">
        <p14:creationId xmlns:p14="http://schemas.microsoft.com/office/powerpoint/2010/main" val="310386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빵 덩어리를 담은 그림">
            <a:extLst>
              <a:ext uri="{FF2B5EF4-FFF2-40B4-BE49-F238E27FC236}">
                <a16:creationId xmlns:a16="http://schemas.microsoft.com/office/drawing/2014/main" id="{C297EE2C-D560-4328-9AF4-DE91807567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112D3EB-7697-4AC8-A636-93A28AC9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감사합니다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647C3F4A-D331-4452-B461-77995DCD07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발표자 이름</a:t>
            </a:r>
          </a:p>
          <a:p>
            <a:pPr rtl="0"/>
            <a:r>
              <a:rPr lang="ko-KR" altLang="en-US">
                <a:latin typeface="+mj-ea"/>
                <a:ea typeface="+mj-ea"/>
              </a:rPr>
              <a:t>전자 메일 주소</a:t>
            </a:r>
          </a:p>
          <a:p>
            <a:pPr rtl="0"/>
            <a:r>
              <a:rPr lang="ko-KR" altLang="en-US">
                <a:latin typeface="+mj-ea"/>
                <a:ea typeface="+mj-ea"/>
              </a:rPr>
              <a:t>웹 사이트</a:t>
            </a:r>
          </a:p>
        </p:txBody>
      </p:sp>
      <p:sp>
        <p:nvSpPr>
          <p:cNvPr id="7" name="슬라이드 번호 개체 틀 9">
            <a:extLst>
              <a:ext uri="{FF2B5EF4-FFF2-40B4-BE49-F238E27FC236}">
                <a16:creationId xmlns:a16="http://schemas.microsoft.com/office/drawing/2014/main" id="{5EFED041-9934-48CE-91D3-3EA5C0A470A0}"/>
              </a:ext>
            </a:extLst>
          </p:cNvPr>
          <p:cNvSpPr txBox="1">
            <a:spLocks/>
          </p:cNvSpPr>
          <p:nvPr/>
        </p:nvSpPr>
        <p:spPr>
          <a:xfrm>
            <a:off x="11058218" y="5852160"/>
            <a:ext cx="548640" cy="5486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8288" rIns="18288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34B7E4EF-A1BD-40F4-AB7B-04F084DD991D}" type="slidenum">
              <a:rPr lang="en-US" altLang="ko-KR" sz="1500" b="1" smtClean="0">
                <a:latin typeface="+mj-ea"/>
                <a:ea typeface="+mj-ea"/>
              </a:rPr>
              <a:pPr algn="ctr"/>
              <a:t>13</a:t>
            </a:fld>
            <a:endParaRPr lang="ko-KR" altLang="en-US" sz="1500" b="1">
              <a:latin typeface="+mj-ea"/>
              <a:ea typeface="+mj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4EE5-73A5-4DC9-A78B-051E8CA3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샘플 바닥글 텍스트</a:t>
            </a:r>
          </a:p>
        </p:txBody>
      </p:sp>
    </p:spTree>
    <p:extLst>
      <p:ext uri="{BB962C8B-B14F-4D97-AF65-F5344CB8AC3E}">
        <p14:creationId xmlns:p14="http://schemas.microsoft.com/office/powerpoint/2010/main" val="58783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39">
            <a:extLst>
              <a:ext uri="{FF2B5EF4-FFF2-40B4-BE49-F238E27FC236}">
                <a16:creationId xmlns:a16="http://schemas.microsoft.com/office/drawing/2014/main" id="{64E38512-4E29-43C5-8F97-DD406447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안건</a:t>
            </a:r>
          </a:p>
        </p:txBody>
      </p:sp>
      <p:sp>
        <p:nvSpPr>
          <p:cNvPr id="41" name="부제목 40">
            <a:extLst>
              <a:ext uri="{FF2B5EF4-FFF2-40B4-BE49-F238E27FC236}">
                <a16:creationId xmlns:a16="http://schemas.microsoft.com/office/drawing/2014/main" id="{AB0FF8CA-EE35-46AC-9CFA-C5C91CBF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주제 </a:t>
            </a:r>
            <a:r>
              <a:rPr lang="en-US" altLang="ko-KR">
                <a:latin typeface="+mj-ea"/>
                <a:ea typeface="+mj-ea"/>
              </a:rPr>
              <a:t>1</a:t>
            </a:r>
          </a:p>
          <a:p>
            <a:pPr rtl="0"/>
            <a:r>
              <a:rPr lang="ko-KR" altLang="en-US">
                <a:latin typeface="+mj-ea"/>
                <a:ea typeface="+mj-ea"/>
              </a:rPr>
              <a:t>주제 </a:t>
            </a:r>
            <a:r>
              <a:rPr lang="en-US" altLang="ko-KR">
                <a:latin typeface="+mj-ea"/>
                <a:ea typeface="+mj-ea"/>
              </a:rPr>
              <a:t>2</a:t>
            </a:r>
            <a:endParaRPr lang="ko-KR" altLang="en-US">
              <a:latin typeface="+mj-ea"/>
              <a:ea typeface="+mj-ea"/>
            </a:endParaRPr>
          </a:p>
          <a:p>
            <a:pPr rtl="0"/>
            <a:r>
              <a:rPr lang="ko-KR" altLang="en-US">
                <a:latin typeface="+mj-ea"/>
                <a:ea typeface="+mj-ea"/>
              </a:rPr>
              <a:t>주제 </a:t>
            </a:r>
            <a:r>
              <a:rPr lang="en-US" altLang="ko-KR">
                <a:latin typeface="+mj-ea"/>
                <a:ea typeface="+mj-ea"/>
              </a:rPr>
              <a:t>3</a:t>
            </a:r>
            <a:endParaRPr lang="ko-KR" altLang="en-US">
              <a:latin typeface="+mj-ea"/>
              <a:ea typeface="+mj-ea"/>
            </a:endParaRPr>
          </a:p>
          <a:p>
            <a:pPr rtl="0"/>
            <a:r>
              <a:rPr lang="ko-KR" altLang="en-US">
                <a:latin typeface="+mj-ea"/>
                <a:ea typeface="+mj-ea"/>
              </a:rPr>
              <a:t>주제 </a:t>
            </a:r>
            <a:r>
              <a:rPr lang="en-US" altLang="ko-KR">
                <a:latin typeface="+mj-ea"/>
                <a:ea typeface="+mj-ea"/>
              </a:rPr>
              <a:t>4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45" name="그림 개체 틀 44" descr="주방에 있는 사람">
            <a:extLst>
              <a:ext uri="{FF2B5EF4-FFF2-40B4-BE49-F238E27FC236}">
                <a16:creationId xmlns:a16="http://schemas.microsoft.com/office/drawing/2014/main" id="{4428BA9B-19E6-4088-91A6-FABAFF3E33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500" y="641350"/>
            <a:ext cx="3998913" cy="2626784"/>
          </a:xfrm>
        </p:spPr>
      </p:pic>
      <p:pic>
        <p:nvPicPr>
          <p:cNvPr id="47" name="그림 개체 틀 46" descr="사람, 자르기, 음식, 실내를 담은 그림">
            <a:extLst>
              <a:ext uri="{FF2B5EF4-FFF2-40B4-BE49-F238E27FC236}">
                <a16:creationId xmlns:a16="http://schemas.microsoft.com/office/drawing/2014/main" id="{4F49F736-D1F4-463D-A342-65258A30AD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4913" y="3606263"/>
            <a:ext cx="4000500" cy="2608269"/>
          </a:xfrm>
        </p:spPr>
      </p:pic>
    </p:spTree>
    <p:extLst>
      <p:ext uri="{BB962C8B-B14F-4D97-AF65-F5344CB8AC3E}">
        <p14:creationId xmlns:p14="http://schemas.microsoft.com/office/powerpoint/2010/main" val="213059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802F-C74D-41A2-8127-19D4F8E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소개</a:t>
            </a:r>
          </a:p>
        </p:txBody>
      </p:sp>
      <p:pic>
        <p:nvPicPr>
          <p:cNvPr id="11" name="그림 개체 틀 10" descr="진열된 페이스트리 앞에 서 있는 사람">
            <a:extLst>
              <a:ext uri="{FF2B5EF4-FFF2-40B4-BE49-F238E27FC236}">
                <a16:creationId xmlns:a16="http://schemas.microsoft.com/office/drawing/2014/main" id="{4D446641-3AA1-4C43-9E6B-09347E88B2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59438" cy="6858000"/>
          </a:xfrm>
        </p:spPr>
      </p:pic>
      <p:sp>
        <p:nvSpPr>
          <p:cNvPr id="37" name="내용 개체 틀 36">
            <a:extLst>
              <a:ext uri="{FF2B5EF4-FFF2-40B4-BE49-F238E27FC236}">
                <a16:creationId xmlns:a16="http://schemas.microsoft.com/office/drawing/2014/main" id="{E4A54726-4483-4264-B2EC-04C460B0BD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 rtlCol="0"/>
          <a:lstStyle/>
          <a:p>
            <a:pPr rtl="0"/>
            <a:r>
              <a:rPr lang="en-US" altLang="ko-KR">
                <a:latin typeface="+mj-ea"/>
                <a:ea typeface="+mj-ea"/>
              </a:rPr>
              <a:t>PowerPoint</a:t>
            </a:r>
            <a:r>
              <a:rPr lang="ko-KR" altLang="en-US">
                <a:latin typeface="+mj-ea"/>
                <a:ea typeface="+mj-ea"/>
              </a:rPr>
              <a:t>를 사용하여 어디서나 프레젠테이션을 만들고 다른 사람과 작업을 공유할 수 있습니다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시작하려면 여기에 원하는 텍스트를 입력합니다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이 템플릿에 이미지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아트 및 비디오를 추가할 수도 있습니다</a:t>
            </a:r>
            <a:r>
              <a:rPr lang="en-US" altLang="ko-KR">
                <a:latin typeface="+mj-ea"/>
                <a:ea typeface="+mj-ea"/>
              </a:rPr>
              <a:t>. OneDrive</a:t>
            </a:r>
            <a:r>
              <a:rPr lang="ko-KR" altLang="en-US">
                <a:latin typeface="+mj-ea"/>
                <a:ea typeface="+mj-ea"/>
              </a:rPr>
              <a:t>에 저장하여 컴퓨터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태블릿 또는 휴대폰에서 프레젠테이션에 액세스할 수 있습니다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  <a:p>
            <a:pPr rtl="0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059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48B2E-905C-4BBD-86AE-0C95C1CE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주제 </a:t>
            </a:r>
            <a:r>
              <a:rPr lang="en-US" altLang="ko-KR">
                <a:latin typeface="+mj-ea"/>
                <a:ea typeface="+mj-ea"/>
              </a:rPr>
              <a:t>1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B72A61-190D-4BDD-BA72-8E1256D51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부제목</a:t>
            </a:r>
          </a:p>
        </p:txBody>
      </p:sp>
      <p:pic>
        <p:nvPicPr>
          <p:cNvPr id="10" name="그림 개체 틀 9" descr="음식, 빵을 담은 그림">
            <a:extLst>
              <a:ext uri="{FF2B5EF4-FFF2-40B4-BE49-F238E27FC236}">
                <a16:creationId xmlns:a16="http://schemas.microsoft.com/office/drawing/2014/main" id="{18F23310-A7EB-49C7-A934-B6B7B71D6F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07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차트</a:t>
            </a:r>
          </a:p>
        </p:txBody>
      </p:sp>
      <p:graphicFrame>
        <p:nvGraphicFramePr>
          <p:cNvPr id="6" name="내용 개체 틀 5" descr="가로 막대형 차트에 표시되는 데이터입니다.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35889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724BF3-B333-41BA-A735-5B23D5D7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377E93-18BE-46FA-82DC-0B4442A1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샘플 바닥글 텍스트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F19595-B6FD-4F7D-BB0B-E6A02E3F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표</a:t>
            </a:r>
          </a:p>
        </p:txBody>
      </p:sp>
      <p:graphicFrame>
        <p:nvGraphicFramePr>
          <p:cNvPr id="4" name="테이블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469216"/>
              </p:ext>
            </p:extLst>
          </p:nvPr>
        </p:nvGraphicFramePr>
        <p:xfrm>
          <a:off x="1066800" y="2103438"/>
          <a:ext cx="10058400" cy="382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765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b="1" i="0" noProof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b="1" i="0" noProof="0">
                          <a:solidFill>
                            <a:schemeClr val="accent6"/>
                          </a:solidFill>
                          <a:effectLst/>
                          <a:latin typeface="+mj-ea"/>
                          <a:ea typeface="+mj-ea"/>
                        </a:rPr>
                        <a:t>범주 </a:t>
                      </a:r>
                      <a:r>
                        <a:rPr lang="en-US" altLang="ko-KR" b="1" i="0" noProof="0">
                          <a:solidFill>
                            <a:schemeClr val="accent6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b="1" i="0" noProof="0">
                          <a:solidFill>
                            <a:schemeClr val="accent6"/>
                          </a:solidFill>
                          <a:effectLst/>
                          <a:latin typeface="+mj-ea"/>
                          <a:ea typeface="+mj-ea"/>
                        </a:rPr>
                        <a:t>범주 </a:t>
                      </a:r>
                      <a:r>
                        <a:rPr lang="en-US" altLang="ko-KR" b="1" i="0" noProof="0">
                          <a:solidFill>
                            <a:schemeClr val="accent6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b="1" i="0" noProof="0">
                          <a:solidFill>
                            <a:schemeClr val="accent6"/>
                          </a:solidFill>
                          <a:effectLst/>
                          <a:latin typeface="+mj-ea"/>
                          <a:ea typeface="+mj-ea"/>
                        </a:rPr>
                        <a:t>범주 </a:t>
                      </a:r>
                      <a:r>
                        <a:rPr lang="en-US" altLang="ko-KR" b="1" i="0" noProof="0">
                          <a:solidFill>
                            <a:schemeClr val="accent6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b="1" i="0" noProof="0">
                          <a:solidFill>
                            <a:schemeClr val="accent6"/>
                          </a:solidFill>
                          <a:effectLst/>
                          <a:latin typeface="+mj-ea"/>
                          <a:ea typeface="+mj-ea"/>
                        </a:rPr>
                        <a:t>범주 </a:t>
                      </a:r>
                      <a:r>
                        <a:rPr lang="en-US" altLang="ko-KR" b="1" i="0" noProof="0">
                          <a:solidFill>
                            <a:schemeClr val="accent6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65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b="1" i="0" noProof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b="1" i="0" noProof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4.5​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2.3​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1.7​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5​.0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65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b="1" i="0" noProof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b="1" i="0" noProof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3.2​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5.1​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4.4​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3​.0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65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b="1" i="0" noProof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b="1" i="0" noProof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2.1​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1.7​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2.5​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2.8​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654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b="1" i="0" noProof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b="1" i="0" noProof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4.5​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2.2​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1.7​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b="0" i="0" noProof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7​.0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E9B46A-0AF1-49CC-A367-A1365E91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78329-0BEE-45FC-810A-9BF16301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66C5C-90EC-463D-8E0E-84FFC0A8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1BB6B60-9DA3-430C-B84C-A52FFE5B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>
                <a:latin typeface="+mj-ea"/>
                <a:ea typeface="+mj-ea"/>
              </a:rPr>
              <a:t>일을 시작하는 방법은 </a:t>
            </a:r>
            <a:br>
              <a:rPr lang="ko-KR" altLang="en-US">
                <a:latin typeface="+mj-ea"/>
                <a:ea typeface="+mj-ea"/>
              </a:rPr>
            </a:br>
            <a:r>
              <a:rPr lang="ko-KR" altLang="en-US">
                <a:latin typeface="+mj-ea"/>
                <a:ea typeface="+mj-ea"/>
              </a:rPr>
              <a:t>이야기를 멈추고 행동으로 옮기는 것입니다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99EE03-8C56-4610-97B8-669F47CC46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 rtlCol="0"/>
          <a:lstStyle/>
          <a:p>
            <a:pPr rtl="0"/>
            <a:r>
              <a:rPr lang="en-US" altLang="ko-KR">
                <a:latin typeface="+mj-ea"/>
                <a:ea typeface="+mj-ea"/>
              </a:rPr>
              <a:t>Walt Disney</a:t>
            </a:r>
          </a:p>
        </p:txBody>
      </p:sp>
      <p:pic>
        <p:nvPicPr>
          <p:cNvPr id="17" name="그림 개체 틀 16" descr="텍스트, 파랑, 영업 중 표지판을 담은 그림">
            <a:extLst>
              <a:ext uri="{FF2B5EF4-FFF2-40B4-BE49-F238E27FC236}">
                <a16:creationId xmlns:a16="http://schemas.microsoft.com/office/drawing/2014/main" id="{936E703F-0B68-4D4A-9EDA-D51A3BF6BA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9974" y="621784"/>
            <a:ext cx="1989495" cy="2843222"/>
          </a:xfrm>
        </p:spPr>
      </p:pic>
      <p:pic>
        <p:nvPicPr>
          <p:cNvPr id="21" name="그림 개체 틀 20" descr="실내에서 빵을 만드는 사람을 담은 그림">
            <a:extLst>
              <a:ext uri="{FF2B5EF4-FFF2-40B4-BE49-F238E27FC236}">
                <a16:creationId xmlns:a16="http://schemas.microsoft.com/office/drawing/2014/main" id="{2D8D552F-456C-4D1F-A816-78EB8682695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0334" y="627380"/>
            <a:ext cx="1980056" cy="2837626"/>
          </a:xfrm>
        </p:spPr>
      </p:pic>
      <p:pic>
        <p:nvPicPr>
          <p:cNvPr id="13" name="그림 개체 틀 12" descr="빵 덩어리를 담은 그림">
            <a:extLst>
              <a:ext uri="{FF2B5EF4-FFF2-40B4-BE49-F238E27FC236}">
                <a16:creationId xmlns:a16="http://schemas.microsoft.com/office/drawing/2014/main" id="{51F6EDCA-EF3A-4858-8F8C-CD888E58EEE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2093" y="3636193"/>
            <a:ext cx="4123320" cy="2594427"/>
          </a:xfr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7C06FC-D6B8-4308-9333-1221A770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914400">
              <a:defRPr/>
            </a:pPr>
            <a:r>
              <a:rPr lang="en-US" altLang="ko-KR" sz="1300"/>
              <a:t>20XX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48926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03787D8-D582-46CD-8BFA-C8A65E57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팀</a:t>
            </a:r>
          </a:p>
        </p:txBody>
      </p:sp>
      <p:pic>
        <p:nvPicPr>
          <p:cNvPr id="34" name="그림 개체 틀 33" descr="턱수염 기른 사람">
            <a:extLst>
              <a:ext uri="{FF2B5EF4-FFF2-40B4-BE49-F238E27FC236}">
                <a16:creationId xmlns:a16="http://schemas.microsoft.com/office/drawing/2014/main" id="{70277D2B-1049-45C9-849D-405FD81513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139"/>
          <a:stretch/>
        </p:blipFill>
        <p:spPr>
          <a:xfrm>
            <a:off x="609600" y="2884815"/>
            <a:ext cx="2279650" cy="2552700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6566D38-FC17-4C85-B0A3-E772FF3E92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>
                <a:latin typeface="+mj-ea"/>
                <a:ea typeface="+mj-ea"/>
              </a:rPr>
              <a:t>이름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995403A-FA1C-4100-A25E-23128F2F1C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제목</a:t>
            </a:r>
          </a:p>
        </p:txBody>
      </p:sp>
      <p:pic>
        <p:nvPicPr>
          <p:cNvPr id="38" name="그림 개체 틀 37" descr="카메라를 향해 웃고 있는 사람">
            <a:extLst>
              <a:ext uri="{FF2B5EF4-FFF2-40B4-BE49-F238E27FC236}">
                <a16:creationId xmlns:a16="http://schemas.microsoft.com/office/drawing/2014/main" id="{501E5E9A-BF8C-4EBC-AB85-5B8AD3F523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3496066" y="2884815"/>
            <a:ext cx="2279650" cy="2552700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619CD71-B346-41DC-9629-4412452A33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>
                <a:latin typeface="+mj-ea"/>
                <a:ea typeface="+mj-ea"/>
              </a:rPr>
              <a:t>이름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DE62F7C-91D0-4D03-9228-D278628A8D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제목</a:t>
            </a:r>
          </a:p>
        </p:txBody>
      </p:sp>
      <p:pic>
        <p:nvPicPr>
          <p:cNvPr id="42" name="그림 개체 틀 41" descr="카메라를 향해 웃고 있는 사람">
            <a:extLst>
              <a:ext uri="{FF2B5EF4-FFF2-40B4-BE49-F238E27FC236}">
                <a16:creationId xmlns:a16="http://schemas.microsoft.com/office/drawing/2014/main" id="{7CF86A55-7918-4B64-97FF-6F4B4BAE2A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6382532" y="2884815"/>
            <a:ext cx="2279650" cy="2552700"/>
          </a:xfr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F83730F-7C80-4D5E-ABAF-F535EDC11A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>
                <a:latin typeface="+mj-ea"/>
                <a:ea typeface="+mj-ea"/>
              </a:rPr>
              <a:t>이름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1FB5C5F-E748-4070-9E8A-CD666748640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제목</a:t>
            </a:r>
          </a:p>
        </p:txBody>
      </p:sp>
      <p:pic>
        <p:nvPicPr>
          <p:cNvPr id="46" name="그림 개체 틀 45" descr="안경을 쓴 사람">
            <a:extLst>
              <a:ext uri="{FF2B5EF4-FFF2-40B4-BE49-F238E27FC236}">
                <a16:creationId xmlns:a16="http://schemas.microsoft.com/office/drawing/2014/main" id="{F0C4F396-AA93-461A-8804-DFF0D6A3FB4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9269001" y="2884815"/>
            <a:ext cx="2279650" cy="2552700"/>
          </a:xfr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F8934D-82D5-42E3-BD32-6E02482BA1B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>
                <a:latin typeface="+mj-ea"/>
                <a:ea typeface="+mj-ea"/>
              </a:rPr>
              <a:t>이름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B4F8F82-4848-447A-9FEA-B17012E3C8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 rtlCol="0"/>
          <a:lstStyle/>
          <a:p>
            <a:pPr rtl="0"/>
            <a:r>
              <a:rPr lang="ko-KR" altLang="en-US">
                <a:latin typeface="+mj-ea"/>
                <a:ea typeface="+mj-ea"/>
              </a:rPr>
              <a:t>제목</a:t>
            </a:r>
          </a:p>
        </p:txBody>
      </p:sp>
      <p:sp>
        <p:nvSpPr>
          <p:cNvPr id="23" name="바닥글 개체 틀 18">
            <a:extLst>
              <a:ext uri="{FF2B5EF4-FFF2-40B4-BE49-F238E27FC236}">
                <a16:creationId xmlns:a16="http://schemas.microsoft.com/office/drawing/2014/main" id="{65FD43A6-B5A5-4D82-BCD8-80F65576245D}"/>
              </a:ext>
            </a:extLst>
          </p:cNvPr>
          <p:cNvSpPr txBox="1">
            <a:spLocks/>
          </p:cNvSpPr>
          <p:nvPr/>
        </p:nvSpPr>
        <p:spPr>
          <a:xfrm>
            <a:off x="630501" y="6417832"/>
            <a:ext cx="466344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r>
              <a:rPr lang="ko-KR" altLang="en-US">
                <a:latin typeface="+mj-ea"/>
                <a:ea typeface="+mj-ea"/>
              </a:rPr>
              <a:t>샘플 바닥글 텍스트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BD2737-6AA3-4C15-838C-A9F97694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7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시간 표시줄</a:t>
            </a:r>
          </a:p>
        </p:txBody>
      </p:sp>
      <p:graphicFrame>
        <p:nvGraphicFramePr>
          <p:cNvPr id="6" name="내용 개체 틀 3" descr="이벤트가 왼쪽에서 오른쪽 순서로 표시된 시간 표시줄 그래픽입니다.">
            <a:extLst>
              <a:ext uri="{FF2B5EF4-FFF2-40B4-BE49-F238E27FC236}">
                <a16:creationId xmlns:a16="http://schemas.microsoft.com/office/drawing/2014/main" id="{A4A9340A-2EAB-4BA6-B141-820A692CA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857709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2CFA1-2021-46CE-85C5-09BE0CC3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EC9F32-8881-4891-9F53-75B7E0DC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샘플 바닥글 텍스트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B4461-2CDB-45D2-9E42-11A8AA84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52_TF78757031_Win32" id="{EC50EACF-9AB1-4182-8FD1-821DD1B92E01}" vid="{BD88FA26-6A3F-4B1F-AB81-CAA5F90B4C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디자인</Template>
  <TotalTime>9</TotalTime>
  <Words>458</Words>
  <Application>Microsoft Office PowerPoint</Application>
  <PresentationFormat>와이드스크린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Calibri</vt:lpstr>
      <vt:lpstr>Garamond</vt:lpstr>
      <vt:lpstr>SavonVTI</vt:lpstr>
      <vt:lpstr>국민체력 CARE SERVICE  개인 맞춤형 헬스케어 추천 서비스</vt:lpstr>
      <vt:lpstr>안건</vt:lpstr>
      <vt:lpstr>소개</vt:lpstr>
      <vt:lpstr>주제 1</vt:lpstr>
      <vt:lpstr>차트</vt:lpstr>
      <vt:lpstr>표</vt:lpstr>
      <vt:lpstr>일을 시작하는 방법은  이야기를 멈추고 행동으로 옮기는 것입니다.</vt:lpstr>
      <vt:lpstr>팀</vt:lpstr>
      <vt:lpstr>시간 표시줄</vt:lpstr>
      <vt:lpstr>내용</vt:lpstr>
      <vt:lpstr>추가 내용</vt:lpstr>
      <vt:lpstr>요약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국민체력 CARE SERVICE  개인 맞춤형 헬스케어 추천 서비스</dc:title>
  <dc:creator>백수진</dc:creator>
  <cp:lastModifiedBy>백수진</cp:lastModifiedBy>
  <cp:revision>1</cp:revision>
  <dcterms:created xsi:type="dcterms:W3CDTF">2021-11-15T12:45:41Z</dcterms:created>
  <dcterms:modified xsi:type="dcterms:W3CDTF">2021-11-15T12:55:36Z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