
<file path=[Content_Types].xml><?xml version="1.0" encoding="utf-8"?>
<Types xmlns="http://schemas.openxmlformats.org/package/2006/content-types">
  <Default Extension="package" ContentType="application/vnd.openxmlformats-officedocument.package"/>
  <Default Extension="rels" ContentType="application/vnd.openxmlformats-package.relationships+xml"/>
  <Default Extension="xml" ContentType="application/xml"/>
  <Default Extension="jpeg" ContentType="image/jpeg"/>
  <Default Extension="jpg" ContentType="image/jpeg"/>
  <Default Extension="png" ContentType="image/png"/>
  <Default Extension="wmf" ContentType="image/x-wmf"/>
  <Default Extension="gif" ContentType="image/gif"/>
  <Default Extension="bmp" ContentType="image/png"/>
  <Default Extension="tif" ContentType="image/tiff"/>
  <Default Extension="tiff" ContentType="image/tiff"/>
  <Default Extension="emf" ContentType="image/x-emf"/>
  <Default Extension="xlsx" ContentType="application/vnd.openxmlformats-officedocument.spreadsheetml.sheet"/>
  <Default Extension="xls" ContentType="application/vnd.ms-excel"/>
  <Default Extension="doc" ContentType="application/msword"/>
  <Default Extension="vml" ContentType="application/vnd.openxmlformats-officedocument.vmlDrawing"/>
  <Default Extension="bin" ContentType="application/vnd.openxmlformats-officedocument.oleobject"/>
  <Default Extension="wav" ContentType="audio/wav"/>
  <Default Extension="pdf" ContentType="application/pdf"/>
  <Default Extension="pict" ContentType="image/pict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5" r:id="rId15"/>
  </p:sldMasterIdLst>
  <p:sldIdLst>
    <p:sldId id="256" r:id="rId17"/>
    <p:sldId id="257" r:id="rId18"/>
    <p:sldId id="258" r:id="rId19"/>
    <p:sldId id="259" r:id="rId20"/>
    <p:sldId id="260" r:id="rId21"/>
    <p:sldId id="261" r:id="rId22"/>
    <p:sldId id="269" r:id="rId23"/>
    <p:sldId id="262" r:id="rId24"/>
    <p:sldId id="270" r:id="rId25"/>
    <p:sldId id="263" r:id="rId26"/>
    <p:sldId id="264" r:id="rId27"/>
    <p:sldId id="265" r:id="rId28"/>
    <p:sldId id="266" r:id="rId29"/>
    <p:sldId id="267" r:id="rId30"/>
    <p:sldId id="268" r:id="rId31"/>
  </p:sldIdLst>
  <p:sldSz cx="12192000" cy="6858000"/>
  <p:notesSz cx="6858000" cy="9144000"/>
  <p:defaultTextStyle>
    <a:defPPr>
      <a:defRPr lang="ko-KR"/>
    </a:defPPr>
    <a:lvl1pPr algn="l" marL="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marL="4572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marL="9144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marL="13716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marL="18288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marL="22860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marL="27432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marL="32004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marL="36576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59" userDrawn="1">
          <p15:clr>
            <a:srgbClr val="A4A3A4"/>
          </p15:clr>
        </p15:guide>
        <p15:guide id="1" pos="28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1" snapToObjects="1">
      <p:cViewPr varScale="1">
        <p:scale>
          <a:sx n="103" d="100"/>
          <a:sy n="103" d="100"/>
        </p:scale>
        <p:origin x="-306" y="-96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5" Type="http://schemas.openxmlformats.org/officeDocument/2006/relationships/slideMaster" Target="slideMasters/slideMaster1.xml"></Relationship><Relationship Id="rId16" Type="http://schemas.openxmlformats.org/officeDocument/2006/relationships/theme" Target="theme/theme1.xml"></Relationship><Relationship Id="rId17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19" Type="http://schemas.openxmlformats.org/officeDocument/2006/relationships/slide" Target="slides/slide3.xml"></Relationship><Relationship Id="rId20" Type="http://schemas.openxmlformats.org/officeDocument/2006/relationships/slide" Target="slides/slide4.xml"></Relationship><Relationship Id="rId21" Type="http://schemas.openxmlformats.org/officeDocument/2006/relationships/slide" Target="slides/slide5.xml"></Relationship><Relationship Id="rId22" Type="http://schemas.openxmlformats.org/officeDocument/2006/relationships/slide" Target="slides/slide6.xml"></Relationship><Relationship Id="rId23" Type="http://schemas.openxmlformats.org/officeDocument/2006/relationships/slide" Target="slides/slide7.xml"></Relationship><Relationship Id="rId24" Type="http://schemas.openxmlformats.org/officeDocument/2006/relationships/slide" Target="slides/slide8.xml"></Relationship><Relationship Id="rId25" Type="http://schemas.openxmlformats.org/officeDocument/2006/relationships/slide" Target="slides/slide9.xml"></Relationship><Relationship Id="rId26" Type="http://schemas.openxmlformats.org/officeDocument/2006/relationships/slide" Target="slides/slide10.xml"></Relationship><Relationship Id="rId27" Type="http://schemas.openxmlformats.org/officeDocument/2006/relationships/slide" Target="slides/slide11.xml"></Relationship><Relationship Id="rId28" Type="http://schemas.openxmlformats.org/officeDocument/2006/relationships/slide" Target="slides/slide12.xml"></Relationship><Relationship Id="rId29" Type="http://schemas.openxmlformats.org/officeDocument/2006/relationships/slide" Target="slides/slide13.xml"></Relationship><Relationship Id="rId30" Type="http://schemas.openxmlformats.org/officeDocument/2006/relationships/slide" Target="slides/slide14.xml"></Relationship><Relationship Id="rId31" Type="http://schemas.openxmlformats.org/officeDocument/2006/relationships/slide" Target="slides/slide15.xml"></Relationship><Relationship Id="rId32" Type="http://schemas.openxmlformats.org/officeDocument/2006/relationships/viewProps" Target="viewProps.xml"></Relationship><Relationship Id="rId33" Type="http://schemas.openxmlformats.org/officeDocument/2006/relationships/presProps" Target="presProps.xml"></Relationship></Relationships>
</file>

<file path=ppt/slideLayouts/_rels/slideLayout1.xml.rels><?xml version="1.0" encoding="UTF-8"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2" Type="http://schemas.openxmlformats.org/officeDocument/2006/relationships/image" Target="../media/image2.png"/><Relationship Id="rId3" Type="http://schemas.openxmlformats.org/officeDocument/2006/relationships/image" Target="../media/image3.emf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2" Type="http://schemas.openxmlformats.org/officeDocument/2006/relationships/image" Target="../media/image1.png"/><Relationship Id="rId3" Type="http://schemas.openxmlformats.org/officeDocument/2006/relationships/image" Target="../media/image3.emf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2" Type="http://schemas.openxmlformats.org/officeDocument/2006/relationships/image" Target="../media/image3.emf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>
    <p:bg>
      <p:bgPr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/>
          <p:nvPr/>
        </p:nvSpPr>
        <p:spPr>
          <a:xfrm>
            <a:off x="5393267" y="0"/>
            <a:ext cx="6798733" cy="6858000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나눔바른고딕"/>
              <a:ea typeface="나눔바른고딕"/>
              <a:cs typeface="+mn-cs"/>
            </a:endParaRPr>
          </a:p>
        </p:txBody>
      </p:sp>
      <p:sp>
        <p:nvSpPr>
          <p:cNvPr id="4" name="layout1_shape2"/>
          <p:cNvSpPr/>
          <p:nvPr/>
        </p:nvSpPr>
        <p:spPr>
          <a:xfrm>
            <a:off x="3914274" y="-7219"/>
            <a:ext cx="8277726" cy="6872438"/>
          </a:xfrm>
          <a:custGeom>
            <a:avLst/>
            <a:rect l="l" t="t" r="r" b="b"/>
            <a:pathLst>
              <a:path w="8277726" h="6872438">
                <a:moveTo>
                  <a:pt x="7064943" y="0"/>
                </a:moveTo>
                <a:lnTo>
                  <a:pt x="8277726" y="1212783"/>
                </a:lnTo>
                <a:lnTo>
                  <a:pt x="8277726" y="6872438"/>
                </a:lnTo>
                <a:lnTo>
                  <a:pt x="6862813" y="6872438"/>
                </a:lnTo>
                <a:lnTo>
                  <a:pt x="0" y="9625"/>
                </a:lnTo>
                <a:lnTo>
                  <a:pt x="7064943" y="0"/>
                </a:lnTo>
                <a:close/>
              </a:path>
            </a:pathLst>
          </a:custGeom>
          <a:blipFill rotWithShape="1">
            <a:blip r:embed="rId2" cstate="print"/>
            <a:stretch>
              <a:fillRect/>
            </a:stretch>
          </a:blip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나눔바른고딕"/>
              <a:ea typeface="나눔바른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>
    <p:bg>
      <p:bgPr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0_shape2"/>
          <p:cNvSpPr/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0_shape3"/>
          <p:cNvSpPr/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10_shape4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/>
              <a:t>2021-03-05</a:t>
            </a:fld>
            <a:endParaRPr/>
          </a:p>
        </p:txBody>
      </p:sp>
      <p:sp>
        <p:nvSpPr>
          <p:cNvPr id="7" name="layout10_shape5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8" name="layout10_shape6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>
    <p:bg>
      <p:bgPr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1_shape2"/>
          <p:cNvSpPr/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endParaRPr/>
          </a:p>
        </p:txBody>
      </p:sp>
      <p:sp>
        <p:nvSpPr>
          <p:cNvPr id="5" name="layout11_shape3"/>
          <p:cNvSpPr/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11_shape4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/>
              <a:t>2021-03-05</a:t>
            </a:fld>
            <a:endParaRPr/>
          </a:p>
        </p:txBody>
      </p:sp>
      <p:sp>
        <p:nvSpPr>
          <p:cNvPr id="7" name="layout11_shape5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8" name="layout11_shape6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>
    <p:bg>
      <p:bgPr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2_shape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2_shape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2_shape3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/>
              <a:t>2021-03-05</a:t>
            </a:fld>
            <a:endParaRPr/>
          </a:p>
        </p:txBody>
      </p:sp>
      <p:sp>
        <p:nvSpPr>
          <p:cNvPr id="6" name="layout12_shape4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7" name="layout12_shape5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>
    <p:bg>
      <p:bgPr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3_shape1"/>
          <p:cNvSpPr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3_shape2"/>
          <p:cNvSpPr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3_shape3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/>
              <a:t>2021-03-05</a:t>
            </a:fld>
            <a:endParaRPr/>
          </a:p>
        </p:txBody>
      </p:sp>
      <p:sp>
        <p:nvSpPr>
          <p:cNvPr id="6" name="layout13_shape4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7" name="layout13_shape5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/>
          <p:nvPr/>
        </p:nvSpPr>
        <p:spPr>
          <a:xfrm>
            <a:off x="0" y="-9626"/>
            <a:ext cx="7488456" cy="6882063"/>
          </a:xfrm>
          <a:custGeom>
            <a:avLst/>
            <a:rect l="l" t="t" r="r" b="b"/>
            <a:pathLst>
              <a:path w="7488456" h="6882063">
                <a:moveTo>
                  <a:pt x="1270535" y="0"/>
                </a:moveTo>
                <a:lnTo>
                  <a:pt x="0" y="9625"/>
                </a:lnTo>
                <a:lnTo>
                  <a:pt x="0" y="5313145"/>
                </a:lnTo>
                <a:lnTo>
                  <a:pt x="1568918" y="6882063"/>
                </a:lnTo>
                <a:lnTo>
                  <a:pt x="7488456" y="6882063"/>
                </a:lnTo>
                <a:lnTo>
                  <a:pt x="1270535" y="0"/>
                </a:lnTo>
                <a:close/>
              </a:path>
            </a:pathLst>
          </a:custGeom>
          <a:blipFill rotWithShape="1">
            <a:blip r:embed="rId2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 rot="0">
            <a:prstTxWarp prst="textNoShape"/>
            <a:noAutofit xmlns:a="http://schemas.openxmlformats.org/drawingml/2006/main"/>
          </a:bodyPr>
          <a:lstStyle/>
          <a:p>
            <a:pPr algn="ctr"/>
            <a:endParaRPr>
              <a:latin typeface="나눔바른고딕"/>
              <a:ea typeface="나눔바른고딕"/>
            </a:endParaRPr>
          </a:p>
        </p:txBody>
      </p:sp>
      <p:sp>
        <p:nvSpPr>
          <p:cNvPr id="4" name="layout2_shape2"/>
          <p:cNvSpPr/>
          <p:nvPr/>
        </p:nvSpPr>
        <p:spPr>
          <a:xfrm>
            <a:off x="-1" y="4872955"/>
            <a:ext cx="2204185" cy="2004295"/>
          </a:xfrm>
          <a:prstGeom prst="triangle">
            <a:avLst>
              <a:gd name="adj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latin typeface="나눔바른고딕"/>
              <a:ea typeface="나눔바른고딕"/>
            </a:endParaRPr>
          </a:p>
        </p:txBody>
      </p:sp>
      <p:sp>
        <p:nvSpPr>
          <p:cNvPr id="5" name="layout2_shape3"/>
          <p:cNvSpPr/>
          <p:nvPr/>
        </p:nvSpPr>
        <p:spPr>
          <a:xfrm rot="10800000">
            <a:off x="9355166" y="-1"/>
            <a:ext cx="2836834" cy="2579571"/>
          </a:xfrm>
          <a:prstGeom prst="triangle">
            <a:avLst>
              <a:gd name="adj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latin typeface="나눔바른고딕"/>
              <a:ea typeface="나눔바른고딕"/>
            </a:endParaRPr>
          </a:p>
        </p:txBody>
      </p:sp>
      <p:sp>
        <p:nvSpPr>
          <p:cNvPr id="6" name="layout2_shape4"/>
          <p:cNvSpPr/>
          <p:nvPr/>
        </p:nvSpPr>
        <p:spPr>
          <a:xfrm>
            <a:off x="10410633" y="356136"/>
            <a:ext cx="1596912" cy="461665"/>
          </a:xfrm>
          <a:prstGeom prst="rect">
            <a:avLst/>
          </a:prstGeom>
          <a:noFill/>
        </p:spPr>
        <p:txBody>
          <a:bodyPr wrap="none">
            <a:spAutoFit xmlns:a="http://schemas.openxmlformats.org/drawingml/2006/main"/>
          </a:bodyPr>
          <a:lstStyle/>
          <a:p>
            <a:pPr algn="dist"/>
            <a:r>
              <a:rPr lang="en-US" altLang="ko-KR" sz="2400">
                <a:solidFill>
                  <a:schemeClr val="bg1"/>
                </a:solidFill>
                <a:latin typeface="나눔바른고딕"/>
                <a:ea typeface="나눔바른고딕"/>
              </a:rPr>
              <a:t>CONTENT</a:t>
            </a:r>
            <a:endParaRPr sz="2400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pic>
        <p:nvPicPr>
          <p:cNvPr id="7" name="layout2_picture1" descr="ca_r_1cr_grey.eps"/>
          <p:cNvPicPr>
            <a:picLocks noChangeAspect="1"/>
          </p:cNvPicPr>
          <p:nvPr/>
        </p:nvPicPr>
        <p:blipFill>
          <a:blip r:embed="rId3" cstate="print">
            <a:lum bright="100000"/>
          </a:blip>
          <a:stretch>
            <a:fillRect/>
          </a:stretch>
        </p:blipFill>
        <p:spPr>
          <a:xfrm>
            <a:off x="220666" y="6485389"/>
            <a:ext cx="275631" cy="228600"/>
          </a:xfrm>
          <a:prstGeom prst="rect">
            <a:avLst/>
          </a:prstGeom>
        </p:spPr>
      </p:pic>
      <p:pic>
        <p:nvPicPr>
          <p:cNvPr id="8" name="layout2_picture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5928" y="6497379"/>
            <a:ext cx="575424" cy="157689"/>
          </a:xfrm>
          <a:prstGeom prst="rect">
            <a:avLst/>
          </a:prstGeom>
        </p:spPr>
      </p:pic>
      <p:pic>
        <p:nvPicPr>
          <p:cNvPr id="9" name="layout2_picture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13488" y="6499585"/>
            <a:ext cx="377187" cy="1665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/>
          <p:nvPr/>
        </p:nvSpPr>
        <p:spPr>
          <a:xfrm>
            <a:off x="0" y="-9625"/>
            <a:ext cx="9904396" cy="6891689"/>
          </a:xfrm>
          <a:custGeom>
            <a:avLst/>
            <a:rect l="l" t="t" r="r" b="b"/>
            <a:pathLst>
              <a:path w="9904396" h="6891689">
                <a:moveTo>
                  <a:pt x="1953928" y="0"/>
                </a:moveTo>
                <a:lnTo>
                  <a:pt x="0" y="1953928"/>
                </a:lnTo>
                <a:lnTo>
                  <a:pt x="0" y="6882063"/>
                </a:lnTo>
                <a:lnTo>
                  <a:pt x="3137836" y="6891689"/>
                </a:lnTo>
                <a:lnTo>
                  <a:pt x="9904396" y="0"/>
                </a:lnTo>
                <a:lnTo>
                  <a:pt x="1953928" y="0"/>
                </a:lnTo>
                <a:close/>
              </a:path>
            </a:pathLst>
          </a:custGeom>
          <a:solidFill>
            <a:srgbClr val="ff0000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 rot="0">
            <a:prstTxWarp prst="textNoShape"/>
            <a:noAutofit xmlns:a="http://schemas.openxmlformats.org/drawingml/2006/main"/>
          </a:bodyPr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나눔바른고딕"/>
              <a:ea typeface="나눔바른고딕"/>
              <a:cs typeface="+mn-cs"/>
            </a:endParaRPr>
          </a:p>
        </p:txBody>
      </p:sp>
      <p:sp>
        <p:nvSpPr>
          <p:cNvPr id="4" name="layout3_shape2"/>
          <p:cNvSpPr/>
          <p:nvPr/>
        </p:nvSpPr>
        <p:spPr>
          <a:xfrm>
            <a:off x="2974206" y="-9624"/>
            <a:ext cx="9230628" cy="6891688"/>
          </a:xfrm>
          <a:custGeom>
            <a:avLst/>
            <a:rect l="l" t="t" r="r" b="b"/>
            <a:pathLst>
              <a:path w="9230628" h="6891688">
                <a:moveTo>
                  <a:pt x="6872438" y="0"/>
                </a:moveTo>
                <a:lnTo>
                  <a:pt x="9230628" y="0"/>
                </a:lnTo>
                <a:lnTo>
                  <a:pt x="9230628" y="4244741"/>
                </a:lnTo>
                <a:lnTo>
                  <a:pt x="6574056" y="6891688"/>
                </a:lnTo>
                <a:lnTo>
                  <a:pt x="0" y="6891688"/>
                </a:lnTo>
                <a:lnTo>
                  <a:pt x="6872438" y="0"/>
                </a:lnTo>
                <a:close/>
              </a:path>
            </a:pathLst>
          </a:custGeom>
          <a:blipFill rotWithShape="1">
            <a:blip r:embed="rId2" cstate="print"/>
            <a:stretch>
              <a:fillRect/>
            </a:stretch>
          </a:blip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 rot="0">
            <a:prstTxWarp prst="textNoShape"/>
            <a:noAutofit xmlns:a="http://schemas.openxmlformats.org/drawingml/2006/main"/>
          </a:bodyPr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나눔바른고딕"/>
              <a:ea typeface="나눔바른고딕"/>
              <a:cs typeface="+mn-cs"/>
            </a:endParaRPr>
          </a:p>
        </p:txBody>
      </p:sp>
      <p:sp>
        <p:nvSpPr>
          <p:cNvPr id="5" name="layout3_shape3"/>
          <p:cNvSpPr/>
          <p:nvPr>
            <p:ph type="ctrTitle"/>
          </p:nvPr>
        </p:nvSpPr>
        <p:spPr>
          <a:xfrm>
            <a:off x="466825" y="2975002"/>
            <a:ext cx="6453739" cy="461217"/>
          </a:xfrm>
          <a:prstGeom prst="rect">
            <a:avLst/>
          </a:prstGeom>
        </p:spPr>
        <p:txBody>
          <a:bodyPr lIns="91440" tIns="45720" rIns="91440" bIns="45720" anchor="ctr">
            <a:noAutofit xmlns:a="http://schemas.openxmlformats.org/drawingml/2006/main"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pPr algn="l"/>
            <a:r>
              <a:rPr lang="ko-KR" altLang="en-US" sz="3200">
                <a:solidFill>
                  <a:schemeClr val="bg1"/>
                </a:solidFill>
              </a:rPr>
              <a:t>마스터</a:t>
            </a:r>
            <a:r>
              <a:rPr lang="en-US" altLang="en-US" sz="3200">
                <a:solidFill>
                  <a:schemeClr val="bg1"/>
                </a:solidFill>
              </a:rPr>
              <a:t> </a:t>
            </a:r>
            <a:r>
              <a:rPr lang="ko-KR" altLang="en-US" sz="3200">
                <a:solidFill>
                  <a:schemeClr val="bg1"/>
                </a:solidFill>
              </a:rPr>
              <a:t>제목</a:t>
            </a:r>
            <a:r>
              <a:rPr lang="en-US" altLang="en-US" sz="3200">
                <a:solidFill>
                  <a:schemeClr val="bg1"/>
                </a:solidFill>
              </a:rPr>
              <a:t> </a:t>
            </a:r>
            <a:r>
              <a:rPr lang="ko-KR" altLang="en-US" sz="3200">
                <a:solidFill>
                  <a:schemeClr val="bg1"/>
                </a:solidFill>
              </a:rPr>
              <a:t>스타일</a:t>
            </a:r>
            <a:r>
              <a:rPr lang="en-US" altLang="en-US" sz="3200">
                <a:solidFill>
                  <a:schemeClr val="bg1"/>
                </a:solidFill>
              </a:rPr>
              <a:t> </a:t>
            </a:r>
            <a:r>
              <a:rPr lang="ko-KR" altLang="en-US" sz="3200">
                <a:solidFill>
                  <a:schemeClr val="bg1"/>
                </a:solidFill>
              </a:rPr>
              <a:t>편집</a:t>
            </a:r>
            <a:endParaRPr sz="3200">
              <a:solidFill>
                <a:schemeClr val="bg1"/>
              </a:solidFill>
            </a:endParaRPr>
          </a:p>
        </p:txBody>
      </p:sp>
      <p:grpSp>
        <p:nvGrpSpPr>
          <p:cNvPr id="6" name="layout3_group2"/>
          <p:cNvGrpSpPr>
            <a:grpSpLocks/>
          </p:cNvGrpSpPr>
          <p:nvPr/>
        </p:nvGrpSpPr>
        <p:grpSpPr>
          <a:xfrm>
            <a:off x="10594481" y="6437263"/>
            <a:ext cx="1376562" cy="228600"/>
            <a:chOff x="10594481" y="6437263"/>
            <a:chExt cx="1376562" cy="228600"/>
          </a:xfrm>
        </p:grpSpPr>
        <p:pic>
          <p:nvPicPr>
            <p:cNvPr id="7" name="layout3_picture1" descr="ca_r_1cr_grey.eps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94481" y="6437263"/>
              <a:ext cx="275631" cy="228600"/>
            </a:xfrm>
            <a:prstGeom prst="rect">
              <a:avLst/>
            </a:prstGeom>
          </p:spPr>
        </p:pic>
        <p:pic>
          <p:nvPicPr>
            <p:cNvPr id="8" name="layout3_picture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39743" y="6449253"/>
              <a:ext cx="575424" cy="157689"/>
            </a:xfrm>
            <a:prstGeom prst="rect">
              <a:avLst/>
            </a:prstGeom>
          </p:spPr>
        </p:pic>
        <p:pic>
          <p:nvPicPr>
            <p:cNvPr id="9" name="layout3_picture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593856" y="6439692"/>
              <a:ext cx="377187" cy="166591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layout4_group2"/>
          <p:cNvGrpSpPr>
            <a:grpSpLocks/>
          </p:cNvGrpSpPr>
          <p:nvPr/>
        </p:nvGrpSpPr>
        <p:grpSpPr>
          <a:xfrm>
            <a:off x="156496" y="6531301"/>
            <a:ext cx="12035504" cy="246221"/>
            <a:chOff x="156496" y="6531301"/>
            <a:chExt cx="12035504" cy="246221"/>
          </a:xfrm>
        </p:grpSpPr>
        <p:pic>
          <p:nvPicPr>
            <p:cNvPr id="4" name="layout4_picture1" descr="ca_r_1cr_grey.eps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496" y="6540112"/>
              <a:ext cx="275631" cy="228600"/>
            </a:xfrm>
            <a:prstGeom prst="rect">
              <a:avLst/>
            </a:prstGeom>
          </p:spPr>
        </p:pic>
        <p:pic>
          <p:nvPicPr>
            <p:cNvPr id="5" name="layout4_picture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1758" y="6552102"/>
              <a:ext cx="575424" cy="157689"/>
            </a:xfrm>
            <a:prstGeom prst="rect">
              <a:avLst/>
            </a:prstGeom>
          </p:spPr>
        </p:pic>
        <p:pic>
          <p:nvPicPr>
            <p:cNvPr id="6" name="layout4_picture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6813" y="6547210"/>
              <a:ext cx="377187" cy="166591"/>
            </a:xfrm>
            <a:prstGeom prst="rect">
              <a:avLst/>
            </a:prstGeom>
          </p:spPr>
        </p:pic>
        <p:sp>
          <p:nvSpPr>
            <p:cNvPr id="7" name="layout4_shape1"/>
            <p:cNvSpPr/>
            <p:nvPr/>
          </p:nvSpPr>
          <p:spPr>
            <a:xfrm>
              <a:off x="9519257" y="6531301"/>
              <a:ext cx="2672743" cy="246221"/>
            </a:xfrm>
            <a:prstGeom prst="rect">
              <a:avLst/>
            </a:prstGeom>
          </p:spPr>
          <p:txBody>
            <a:bodyPr wrap="square">
              <a:spAutoFit xmlns:a="http://schemas.openxmlformats.org/drawingml/2006/main"/>
            </a:bodyPr>
            <a:lstStyle/>
            <a:p>
              <a:pPr algn="l" marL="0" defTabSz="914400" latinLnBrk="1"/>
              <a:r>
                <a:rPr lang="en-US" altLang="ko-KR" sz="10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/>
                  <a:ea typeface="나눔바른고딕"/>
                  <a:cs typeface="+mn-cs"/>
                </a:rPr>
                <a:t>Digital Innovative Solutions for Businesses </a:t>
              </a:r>
              <a:endPara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/>
                <a:ea typeface="나눔바른고딕"/>
                <a:cs typeface="+mn-cs"/>
              </a:endParaRPr>
            </a:p>
          </p:txBody>
        </p:sp>
      </p:grpSp>
      <p:grpSp>
        <p:nvGrpSpPr>
          <p:cNvPr id="8" name="layout4_group3"/>
          <p:cNvGrpSpPr>
            <a:grpSpLocks/>
          </p:cNvGrpSpPr>
          <p:nvPr/>
        </p:nvGrpSpPr>
        <p:grpSpPr>
          <a:xfrm>
            <a:off x="3760" y="743796"/>
            <a:ext cx="12188240" cy="0"/>
            <a:chOff x="3760" y="743796"/>
            <a:chExt cx="12188240" cy="0"/>
          </a:xfrm>
        </p:grpSpPr>
        <p:cxnSp>
          <p:nvCxnSpPr>
            <p:cNvPr id="9" name="layout4_shape2"/>
            <p:cNvCxnSpPr/>
            <p:nvPr/>
          </p:nvCxnSpPr>
          <p:spPr>
            <a:xfrm>
              <a:off x="3760" y="743796"/>
              <a:ext cx="12188240" cy="0"/>
            </a:xfrm>
            <a:prstGeom prst="line">
              <a:avLst/>
            </a:prstGeom>
            <a:ln w="76200" cap="flat">
              <a:solidFill>
                <a:schemeClr val="tx1"/>
              </a:solidFill>
              <a:prstDash val="solid"/>
              <a:miter lim="800000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layout4_shape3"/>
            <p:cNvCxnSpPr/>
            <p:nvPr/>
          </p:nvCxnSpPr>
          <p:spPr>
            <a:xfrm>
              <a:off x="4771622" y="743796"/>
              <a:ext cx="2652516" cy="0"/>
            </a:xfrm>
            <a:prstGeom prst="line">
              <a:avLst/>
            </a:prstGeom>
            <a:ln w="76200" cap="flat">
              <a:solidFill>
                <a:srgbClr val="ff0000"/>
              </a:solidFill>
              <a:prstDash val="solid"/>
              <a:miter lim="800000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layout4_shape4"/>
          <p:cNvSpPr/>
          <p:nvPr>
            <p:ph type="ctrTitle" idx="4294967295"/>
          </p:nvPr>
        </p:nvSpPr>
        <p:spPr>
          <a:xfrm>
            <a:off x="165438" y="167882"/>
            <a:ext cx="9144000" cy="461217"/>
          </a:xfrm>
          <a:prstGeom prst="rect">
            <a:avLst/>
          </a:prstGeom>
        </p:spPr>
        <p:txBody>
          <a:bodyPr lIns="91440" tIns="45720" rIns="91440" bIns="45720" anchor="ctr">
            <a:noAutofit xmlns:a="http://schemas.openxmlformats.org/drawingml/2006/main"/>
          </a:bodyPr>
          <a:lstStyle/>
          <a:p>
            <a:pPr/>
            <a:endParaRPr sz="2400"/>
          </a:p>
        </p:txBody>
      </p:sp>
      <p:sp>
        <p:nvSpPr>
          <p:cNvPr id="12" name="layout4_shape5"/>
          <p:cNvSpPr/>
          <p:nvPr/>
        </p:nvSpPr>
        <p:spPr>
          <a:xfrm>
            <a:off x="5886452" y="6516689"/>
            <a:ext cx="419100" cy="328612"/>
          </a:xfrm>
          <a:prstGeom prst="rect">
            <a:avLst/>
          </a:prstGeom>
          <a:noFill/>
          <a:ln w="9525">
            <a:noFill/>
            <a:miter lim="800000"/>
          </a:ln>
          <a:effectLst xmlns:a="http://schemas.openxmlformats.org/drawingml/2006/main"/>
        </p:spPr>
        <p:txBody>
          <a:bodyPr wrap="none" lIns="0" rIns="0" anchor="ctr"/>
          <a:lstStyle/>
          <a:p>
            <a:pPr algn="ctr" marL="0" defTabSz="914400" latinLnBrk="1"/>
            <a:r>
              <a:rPr lang="en-US" altLang="ko-KR" sz="1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  <a:cs typeface="+mn-cs"/>
              </a:rPr>
              <a:t>- </a:t>
            </a:r>
            <a:fld type="slidenum" id="{4BEDD84E-25D4-4983-8AA1-2863C96F08D9}">
              <a:rPr lang="en-US" sz="1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  <a:cs typeface="+mn-cs"/>
              </a:rPr>
              <a:t>‹#›</a:t>
            </a:fld>
            <a:r>
              <a:rPr lang="en-US" altLang="ko-KR" sz="1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  <a:cs typeface="+mn-cs"/>
              </a:rPr>
              <a:t> -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>
    <p:bg>
      <p:bgPr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5_shape2"/>
          <p:cNvSpPr/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5_shape3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/>
              <a:t>2021-03-05</a:t>
            </a:fld>
            <a:endParaRPr/>
          </a:p>
        </p:txBody>
      </p:sp>
      <p:sp>
        <p:nvSpPr>
          <p:cNvPr id="6" name="layout5_shape4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7" name="layout5_shape5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>
    <p:bg>
      <p:bgPr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6_shape2"/>
          <p:cNvSpPr/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6_shape3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/>
              <a:t>2021-03-05</a:t>
            </a:fld>
            <a:endParaRPr/>
          </a:p>
        </p:txBody>
      </p:sp>
      <p:sp>
        <p:nvSpPr>
          <p:cNvPr id="6" name="layout6_shape4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7" name="layout6_shape5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>
    <p:bg>
      <p:bgPr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7_shape2"/>
          <p:cNvSpPr/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7_shape3"/>
          <p:cNvSpPr/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7_shape4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/>
              <a:t>2021-03-05</a:t>
            </a:fld>
            <a:endParaRPr/>
          </a:p>
        </p:txBody>
      </p:sp>
      <p:sp>
        <p:nvSpPr>
          <p:cNvPr id="7" name="layout7_shape5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8" name="layout7_shape6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>
    <p:bg>
      <p:bgPr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8_shape2"/>
          <p:cNvSpPr/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8_shape3"/>
          <p:cNvSpPr/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8_shape4"/>
          <p:cNvSpPr/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7" name="layout8_shape5"/>
          <p:cNvSpPr/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8" name="layout8_shape6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/>
              <a:t>2021-03-05</a:t>
            </a:fld>
            <a:endParaRPr/>
          </a:p>
        </p:txBody>
      </p:sp>
      <p:sp>
        <p:nvSpPr>
          <p:cNvPr id="9" name="layout8_shape7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10" name="layout8_shape8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>
    <p:bg>
      <p:bgPr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9_shape2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/>
              <a:t>2021-03-05</a:t>
            </a:fld>
            <a:endParaRPr/>
          </a:p>
        </p:txBody>
      </p:sp>
      <p:sp>
        <p:nvSpPr>
          <p:cNvPr id="5" name="layout9_shape3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6" name="layout9_shape4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/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바른고딕"/>
                <a:ea typeface="나눔바른고딕"/>
              </a:defRPr>
            </a:lvl1pPr>
          </a:lstStyle>
          <a:p>
            <a:pPr algn="l"/>
            <a:fld type="datetimeFigureOut" id="{FB30EDBD-1C2D-4C1E-B459-B60219FAB484}">
              <a:rPr lang="ko-KR" sz="1200">
                <a:solidFill>
                  <a:schemeClr val="tx1">
                    <a:tint val="75000"/>
                  </a:schemeClr>
                </a:solidFill>
                <a:latin typeface="나눔바른고딕"/>
                <a:ea typeface="나눔바른고딕"/>
              </a:rPr>
              <a:t>2021-03-05</a:t>
            </a:fld>
            <a:endParaRPr sz="1200">
              <a:solidFill>
                <a:schemeClr val="tx1">
                  <a:tint val="75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6" name="master1_shape4"/>
          <p:cNvSpPr/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바른고딕"/>
                <a:ea typeface="나눔바른고딕"/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7" name="master1_shape5"/>
          <p:cNvSpPr/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바른고딕"/>
                <a:ea typeface="나눔바른고딕"/>
              </a:defRPr>
            </a:lvl1pPr>
          </a:lstStyle>
          <a:p>
            <a:pPr algn="r"/>
            <a:fld type="slidenum" id="{4BEDD84E-25D4-4983-8AA1-2863C96F08D9}">
              <a:rPr lang="ko-KR" sz="1200">
                <a:solidFill>
                  <a:schemeClr val="tx1">
                    <a:tint val="75000"/>
                  </a:schemeClr>
                </a:solidFill>
                <a:latin typeface="나눔바른고딕"/>
                <a:ea typeface="나눔바른고딕"/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  <a:latin typeface="나눔바른고딕"/>
              <a:ea typeface="나눔바른고딕"/>
            </a:endParaRPr>
          </a:p>
        </p:txBody>
      </p:sp>
    </p:spTree>
  </p:cSld>
  <p:clrMap bg1="lt1" bg2="lt2" tx1="dk1" tx2="dk2" hlink="hlink" accent1="accent1" accent2="accent2" accent3="accent3" accent4="accent4" accent5="accent5" accent6="accent6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l" defTabSz="914400" latinLnBrk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바른고딕"/>
          <a:ea typeface="나눔바른고딕"/>
          <a:cs typeface="+mj-cs"/>
        </a:defRPr>
      </a:lvl1pPr>
    </p:titleStyle>
    <p:bodyStyle>
      <a:lvl1pPr algn="l" marL="228600" indent="-228600" defTabSz="914400" latinLnBrk="1">
        <a:lnSpc>
          <a:spcPct val="90000"/>
        </a:lnSpc>
        <a:spcBef>
          <a:spcPts val="1000"/>
        </a:spcBef>
        <a:buFont typeface="Arial" pitchFamily="2" charset="2"/>
        <a:buChar char="•"/>
        <a:defRPr sz="2800" kern="1200">
          <a:solidFill>
            <a:schemeClr val="tx1"/>
          </a:solidFill>
          <a:latin typeface="나눔바른고딕"/>
          <a:ea typeface="나눔바른고딕"/>
          <a:cs typeface="+mn-cs"/>
        </a:defRPr>
      </a:lvl1pPr>
      <a:lvl2pPr algn="l" marL="6858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2400" kern="1200">
          <a:solidFill>
            <a:schemeClr val="tx1"/>
          </a:solidFill>
          <a:latin typeface="나눔바른고딕"/>
          <a:ea typeface="나눔바른고딕"/>
          <a:cs typeface="+mn-cs"/>
        </a:defRPr>
      </a:lvl2pPr>
      <a:lvl3pPr algn="l" marL="11430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2000" kern="1200">
          <a:solidFill>
            <a:schemeClr val="tx1"/>
          </a:solidFill>
          <a:latin typeface="나눔바른고딕"/>
          <a:ea typeface="나눔바른고딕"/>
          <a:cs typeface="+mn-cs"/>
        </a:defRPr>
      </a:lvl3pPr>
      <a:lvl4pPr algn="l" marL="16002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나눔바른고딕"/>
          <a:ea typeface="나눔바른고딕"/>
          <a:cs typeface="+mn-cs"/>
        </a:defRPr>
      </a:lvl4pPr>
      <a:lvl5pPr algn="l" marL="20574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나눔바른고딕"/>
          <a:ea typeface="나눔바른고딕"/>
          <a:cs typeface="+mn-cs"/>
        </a:defRPr>
      </a:lvl5pPr>
      <a:lvl6pPr algn="l" marL="25146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marL="29718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marL="34290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marL="38862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marL="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marL="4572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marL="9144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marL="13716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marL="18288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marL="22860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marL="27432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marL="32004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marL="36576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
<Relationships xmlns="http://schemas.openxmlformats.org/package/2006/relationships"><Relationship Id="rId3" Type="http://schemas.openxmlformats.org/officeDocument/2006/relationships/image" Target="../media/image33.png"></Relationship><Relationship Id="rId4" Type="http://schemas.openxmlformats.org/officeDocument/2006/relationships/image" Target="../media/image34.png"></Relationship><Relationship Id="rId5" Type="http://schemas.openxmlformats.org/officeDocument/2006/relationships/slideLayout" Target="../slideLayouts/slideLayout4.xml"></Relationship></Relationships>
</file>

<file path=ppt/slides/_rels/slide11.xml.rels><?xml version="1.0" encoding="UTF-8"?>
<Relationships xmlns="http://schemas.openxmlformats.org/package/2006/relationships"><Relationship Id="rId2" Type="http://schemas.openxmlformats.org/officeDocument/2006/relationships/image" Target="../media/8ae9ce09-9419-45ff-b1d3-861d0c349898.png"/><Relationship Id="rId3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.xml"></Relationship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
<Relationships xmlns="http://schemas.openxmlformats.org/package/2006/relationships"><Relationship Id="rId6" Type="http://schemas.openxmlformats.org/officeDocument/2006/relationships/image" Target="../media/491af78e-c52f-4f81-aa7c-2bb473ffb659.png"></Relationship><Relationship Id="rId7" Type="http://schemas.openxmlformats.org/officeDocument/2006/relationships/image" Target="../media/68ddce00-1afb-4756-80ee-6e64e2fe7c04.png"></Relationship><Relationship Id="rId8" Type="http://schemas.openxmlformats.org/officeDocument/2006/relationships/image" Target="../media/aba54099-efc8-405d-91fc-4030b22db794.png"></Relationship><Relationship Id="rId10" Type="http://schemas.openxmlformats.org/officeDocument/2006/relationships/image" Target="../media/fa2cb1e6-aad9-4fcd-a6fc-e6a047c0fc37.png"></Relationship><Relationship Id="rId2" Type="http://schemas.openxmlformats.org/officeDocument/2006/relationships/image" Target="../media/image25.png"></Relationship><Relationship Id="rId3" Type="http://schemas.openxmlformats.org/officeDocument/2006/relationships/image" Target="../media/image26.png"></Relationship><Relationship Id="rId4" Type="http://schemas.openxmlformats.org/officeDocument/2006/relationships/image" Target="../media/image27.png"></Relationship><Relationship Id="rId9" Type="http://schemas.openxmlformats.org/officeDocument/2006/relationships/image" Target="../media/image28.png"></Relationship><Relationship Id="rId11" Type="http://schemas.openxmlformats.org/officeDocument/2006/relationships/image" Target="../media/image30.png"></Relationship><Relationship Id="rId5" Type="http://schemas.openxmlformats.org/officeDocument/2006/relationships/image" Target="../media/image31.png"></Relationship><Relationship Id="rId12" Type="http://schemas.openxmlformats.org/officeDocument/2006/relationships/slideLayout" Target="../slideLayouts/slideLayout4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.xml"></Relationship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_shape2"/>
          <p:cNvSpPr/>
          <p:nvPr/>
        </p:nvSpPr>
        <p:spPr>
          <a:xfrm>
            <a:off x="368718" y="2460748"/>
            <a:ext cx="3029997" cy="1031051"/>
          </a:xfrm>
          <a:prstGeom prst="rect">
            <a:avLst/>
          </a:prstGeom>
        </p:spPr>
        <p:txBody>
          <a:bodyPr wrap="none">
            <a:spAutoFit xmlns:a="http://schemas.openxmlformats.org/drawingml/2006/main"/>
          </a:bodyPr>
          <a:lstStyle/>
          <a:p>
            <a:pPr algn="l" marL="0">
              <a:lnSpc>
                <a:spcPct val="100000"/>
              </a:lnSpc>
              <a:spcBef>
                <a:spcPts val="600"/>
              </a:spcBef>
              <a:buNone/>
            </a:pPr>
            <a:r>
              <a:rPr lang="ko-KR" altLang="ko-KR" sz="2000" b="1">
                <a:solidFill>
                  <a:schemeClr val="tx1">
                    <a:alpha val="100000"/>
                  </a:schemeClr>
                </a:solidFill>
                <a:ea typeface="+mn-cs"/>
              </a:rPr>
              <a:t>미니프로젝트</a:t>
            </a:r>
          </a:p>
          <a:p>
            <a:pPr algn="l" marL="0">
              <a:lnSpc>
                <a:spcPct val="100000"/>
              </a:lnSpc>
              <a:spcBef>
                <a:spcPts val="600"/>
              </a:spcBef>
              <a:buNone/>
            </a:pPr>
            <a:r>
              <a:rPr altLang="ko-KR" sz="3600" b="1">
                <a:latin typeface="맑은 고딕"/>
                <a:ea typeface="맑은 고딕"/>
              </a:rPr>
              <a:t>자바 수도 퀴즈게임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68541338206549143"/>
          <p:cNvSpPr>
            <a:spLocks/>
          </p:cNvSpPr>
          <p:nvPr/>
        </p:nvSpPr>
        <p:spPr>
          <a:xfrm rot="0">
            <a:off x="3103245" y="5116830"/>
            <a:ext cx="5075555" cy="1651635"/>
          </a:xfrm>
          <a:prstGeom prst="rect"/>
          <a:noFill/>
          <a:ln w="9525" cap="flat" cmpd="sng">
            <a:solidFill>
              <a:srgbClr val="0064AF">
                <a:satMod val="105000"/>
                <a:shade val="95000"/>
                <a:alpha val="100000"/>
              </a:srgbClr>
            </a:solidFill>
            <a:prstDash val="solid"/>
          </a:ln>
          <a:effectLst>
            <a:outerShdw sx="100000" sy="100000" blurRad="40000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457200" latinLnBrk="0">
              <a:buFontTx/>
              <a:buNone/>
            </a:pPr>
            <a:endParaRPr lang="ko-KR" altLang="en-US" sz="2000" b="1">
              <a:solidFill>
                <a:srgbClr val="000000"/>
              </a:solidFill>
              <a:latin typeface="나눔바른고딕" charset="0"/>
              <a:ea typeface="나눔바른고딕" charset="0"/>
              <a:cs typeface="+mn-cs"/>
            </a:endParaRPr>
          </a:p>
        </p:txBody>
      </p:sp>
      <p:sp>
        <p:nvSpPr>
          <p:cNvPr id="4" name="nppt_168541338206549147"/>
          <p:cNvSpPr>
            <a:spLocks/>
          </p:cNvSpPr>
          <p:nvPr/>
        </p:nvSpPr>
        <p:spPr>
          <a:xfrm rot="0">
            <a:off x="4886960" y="3522345"/>
            <a:ext cx="1504950" cy="638810"/>
          </a:xfrm>
          <a:prstGeom prst="rect"/>
          <a:noFill/>
        </p:spPr>
        <p:txBody>
          <a:bodyPr wrap="none" lIns="91440" tIns="91440" rIns="91440" bIns="91440" numCol="1" vert="horz" anchor="ctr">
            <a:spAutoFit/>
          </a:bodyPr>
          <a:lstStyle/>
          <a:p>
            <a:pPr marL="0" indent="0" algn="ctr" latinLnBrk="0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FontTx/>
              <a:buNone/>
            </a:pPr>
            <a:r>
              <a:rPr lang="en-US" altLang="ko-KR" sz="1800" b="1">
                <a:solidFill>
                  <a:srgbClr val="0067AC"/>
                </a:solidFill>
                <a:latin typeface="맑은 고딕" charset="0"/>
              </a:rPr>
              <a:t>관리자 모드</a:t>
            </a:r>
            <a:endParaRPr lang="ko-KR" altLang="en-US" sz="1800" b="1">
              <a:solidFill>
                <a:srgbClr val="0067AC"/>
              </a:solidFill>
              <a:latin typeface="맑은 고딕" charset="0"/>
            </a:endParaRPr>
          </a:p>
        </p:txBody>
      </p:sp>
      <p:sp>
        <p:nvSpPr>
          <p:cNvPr id="5" name="nppt_168541338206549149"/>
          <p:cNvSpPr>
            <a:spLocks/>
          </p:cNvSpPr>
          <p:nvPr/>
        </p:nvSpPr>
        <p:spPr>
          <a:xfrm rot="0">
            <a:off x="10039350" y="1527810"/>
            <a:ext cx="1654175" cy="638810"/>
          </a:xfrm>
          <a:prstGeom prst="rect"/>
          <a:noFill/>
        </p:spPr>
        <p:txBody>
          <a:bodyPr wrap="square" lIns="91440" tIns="91440" rIns="91440" bIns="91440" numCol="1" vert="horz" anchor="ctr">
            <a:spAutoFit/>
          </a:bodyPr>
          <a:lstStyle/>
          <a:p>
            <a:pPr marL="0" indent="0" algn="ctr" latinLnBrk="0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FontTx/>
              <a:buNone/>
            </a:pPr>
            <a:r>
              <a:rPr lang="en-US" altLang="ko-KR" sz="1800" b="1">
                <a:solidFill>
                  <a:srgbClr val="0070C0"/>
                </a:solidFill>
                <a:latin typeface="맑은 고딕" charset="0"/>
              </a:rPr>
              <a:t>사용자 모드</a:t>
            </a:r>
            <a:endParaRPr lang="ko-KR" altLang="en-US" sz="1800" b="1">
              <a:solidFill>
                <a:srgbClr val="0070C0"/>
              </a:solidFill>
              <a:latin typeface="맑은 고딕" charset="0"/>
            </a:endParaRPr>
          </a:p>
        </p:txBody>
      </p:sp>
      <p:sp>
        <p:nvSpPr>
          <p:cNvPr id="6" name="nppt_168541338206549151"/>
          <p:cNvSpPr>
            <a:spLocks/>
          </p:cNvSpPr>
          <p:nvPr/>
        </p:nvSpPr>
        <p:spPr>
          <a:xfrm rot="0">
            <a:off x="8782685" y="955675"/>
            <a:ext cx="1791970" cy="3051810"/>
          </a:xfrm>
          <a:prstGeom prst="rect"/>
          <a:noFill/>
          <a:ln w="9525" cap="flat" cmpd="sng">
            <a:solidFill>
              <a:srgbClr val="0064AF">
                <a:satMod val="105000"/>
                <a:shade val="95000"/>
                <a:alpha val="100000"/>
              </a:srgbClr>
            </a:solidFill>
            <a:prstDash val="solid"/>
          </a:ln>
          <a:effectLst>
            <a:outerShdw sx="100000" sy="100000" blurRad="40000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lnSpc>
                <a:spcPct val="100000"/>
              </a:lnSpc>
              <a:buFontTx/>
              <a:buNone/>
            </a:pPr>
            <a:endParaRPr lang="ko-KR" altLang="en-US"/>
          </a:p>
        </p:txBody>
      </p:sp>
      <p:sp>
        <p:nvSpPr>
          <p:cNvPr id="8" name="nppt_168541338206549159"/>
          <p:cNvSpPr>
            <a:spLocks/>
          </p:cNvSpPr>
          <p:nvPr/>
        </p:nvSpPr>
        <p:spPr>
          <a:xfrm rot="0">
            <a:off x="3261360" y="5205095"/>
            <a:ext cx="1544320" cy="654685"/>
          </a:xfrm>
          <a:prstGeom prst="roundRect"/>
          <a:solidFill>
            <a:srgbClr val="0067AC"/>
          </a:solidFill>
          <a:ln w="0">
            <a:noFill/>
            <a:prstDash/>
          </a:ln>
        </p:spPr>
        <p:txBody>
          <a:bodyPr wrap="square" lIns="91440" tIns="91440" rIns="91440" bIns="91440" numCol="1" vert="horz" anchor="ctr">
            <a:noAutofit/>
          </a:bodyPr>
          <a:lstStyle/>
          <a:p>
            <a:pPr marL="0" indent="0" algn="ctr" latinLnBrk="0">
              <a:lnSpc>
                <a:spcPct val="123000"/>
              </a:lnSpc>
              <a:buFontTx/>
              <a:buNone/>
            </a:pPr>
            <a:r>
              <a:rPr altLang="ko-KR" sz="1400" b="1">
                <a:solidFill>
                  <a:srgbClr val="FFFFFF"/>
                </a:solidFill>
                <a:latin typeface="Arial Unicode MS" charset="0"/>
                <a:ea typeface="Arial Unicode MS" charset="0"/>
              </a:rPr>
              <a:t>회원 관리</a:t>
            </a:r>
            <a:endParaRPr lang="ko-KR" altLang="en-US" sz="1400" b="1">
              <a:solidFill>
                <a:srgbClr val="FFFFFF"/>
              </a:solidFill>
              <a:latin typeface="Arial Unicode MS" charset="0"/>
              <a:ea typeface="Arial Unicode MS" charset="0"/>
            </a:endParaRPr>
          </a:p>
        </p:txBody>
      </p:sp>
      <p:sp>
        <p:nvSpPr>
          <p:cNvPr id="9" name="nppt_168541338206549163"/>
          <p:cNvSpPr>
            <a:spLocks/>
          </p:cNvSpPr>
          <p:nvPr/>
        </p:nvSpPr>
        <p:spPr>
          <a:xfrm rot="0">
            <a:off x="6523355" y="5943600"/>
            <a:ext cx="1544320" cy="654685"/>
          </a:xfrm>
          <a:prstGeom prst="roundRect"/>
          <a:solidFill>
            <a:srgbClr val="0067AC"/>
          </a:solidFill>
          <a:ln w="0">
            <a:noFill/>
            <a:prstDash/>
          </a:ln>
        </p:spPr>
        <p:txBody>
          <a:bodyPr wrap="square" lIns="91440" tIns="91440" rIns="91440" bIns="91440" numCol="1" vert="horz" anchor="ctr">
            <a:noAutofit/>
          </a:bodyPr>
          <a:lstStyle/>
          <a:p>
            <a:pPr marL="0" indent="0" algn="ctr" latinLnBrk="0">
              <a:lnSpc>
                <a:spcPct val="123000"/>
              </a:lnSpc>
              <a:buFontTx/>
              <a:buNone/>
            </a:pPr>
            <a:r>
              <a:rPr altLang="ko-KR" sz="1400" b="1">
                <a:solidFill>
                  <a:srgbClr val="FFFFFF"/>
                </a:solidFill>
                <a:latin typeface="Arial Unicode MS" charset="0"/>
                <a:ea typeface="Arial Unicode MS" charset="0"/>
              </a:rPr>
              <a:t>랭킹</a:t>
            </a:r>
            <a:endParaRPr lang="ko-KR" altLang="en-US" sz="1400" b="1">
              <a:solidFill>
                <a:srgbClr val="FFFFFF"/>
              </a:solidFill>
              <a:latin typeface="Arial Unicode MS" charset="0"/>
              <a:ea typeface="Arial Unicode MS" charset="0"/>
            </a:endParaRPr>
          </a:p>
        </p:txBody>
      </p:sp>
      <p:sp>
        <p:nvSpPr>
          <p:cNvPr id="10" name="nppt_168541338206549167"/>
          <p:cNvSpPr>
            <a:spLocks/>
          </p:cNvSpPr>
          <p:nvPr/>
        </p:nvSpPr>
        <p:spPr>
          <a:xfrm rot="0">
            <a:off x="4891405" y="5205095"/>
            <a:ext cx="1544320" cy="654685"/>
          </a:xfrm>
          <a:prstGeom prst="roundRect"/>
          <a:solidFill>
            <a:srgbClr val="0067AC"/>
          </a:solidFill>
          <a:ln w="0">
            <a:noFill/>
            <a:prstDash/>
          </a:ln>
        </p:spPr>
        <p:txBody>
          <a:bodyPr wrap="square" lIns="91440" tIns="91440" rIns="91440" bIns="91440" numCol="1" vert="horz" anchor="ctr">
            <a:noAutofit/>
          </a:bodyPr>
          <a:lstStyle/>
          <a:p>
            <a:pPr marL="0" indent="0" algn="ctr" latinLnBrk="0">
              <a:lnSpc>
                <a:spcPct val="123000"/>
              </a:lnSpc>
              <a:buFontTx/>
              <a:buNone/>
            </a:pPr>
            <a:r>
              <a:rPr altLang="ko-KR" sz="1400" b="1">
                <a:solidFill>
                  <a:srgbClr val="FFFFFF"/>
                </a:solidFill>
                <a:latin typeface="Arial Unicode MS" charset="0"/>
                <a:ea typeface="Arial Unicode MS" charset="0"/>
              </a:rPr>
              <a:t>일반유저 관리</a:t>
            </a:r>
            <a:endParaRPr lang="ko-KR" altLang="en-US" sz="1400" b="1">
              <a:solidFill>
                <a:srgbClr val="FFFFFF"/>
              </a:solidFill>
              <a:latin typeface="Arial Unicode MS" charset="0"/>
              <a:ea typeface="Arial Unicode MS" charset="0"/>
            </a:endParaRPr>
          </a:p>
        </p:txBody>
      </p:sp>
      <p:sp>
        <p:nvSpPr>
          <p:cNvPr id="11" name="nppt_168541338206549171"/>
          <p:cNvSpPr>
            <a:spLocks/>
          </p:cNvSpPr>
          <p:nvPr/>
        </p:nvSpPr>
        <p:spPr>
          <a:xfrm rot="0">
            <a:off x="8883015" y="1122045"/>
            <a:ext cx="1544320" cy="654685"/>
          </a:xfrm>
          <a:prstGeom prst="roundRect"/>
          <a:solidFill>
            <a:schemeClr val="accent1"/>
          </a:solidFill>
          <a:ln w="0">
            <a:noFill/>
            <a:prstDash/>
          </a:ln>
        </p:spPr>
        <p:txBody>
          <a:bodyPr wrap="square" lIns="91440" tIns="91440" rIns="91440" bIns="91440" numCol="1" vert="horz" anchor="ctr">
            <a:noAutofit/>
          </a:bodyPr>
          <a:lstStyle/>
          <a:p>
            <a:pPr marL="0" indent="0" algn="ctr" latinLnBrk="0">
              <a:lnSpc>
                <a:spcPct val="123000"/>
              </a:lnSpc>
              <a:buFontTx/>
              <a:buNone/>
            </a:pPr>
            <a:r>
              <a:rPr altLang="ko-KR" sz="1400" b="1">
                <a:solidFill>
                  <a:srgbClr val="FFFFFF"/>
                </a:solidFill>
                <a:latin typeface="Arial Unicode MS" charset="0"/>
                <a:ea typeface="Arial Unicode MS" charset="0"/>
              </a:rPr>
              <a:t>로그인</a:t>
            </a:r>
            <a:r>
              <a:rPr/>
              <a:t/>
            </a:r>
            <a:br>
              <a:rPr/>
            </a:br>
            <a:endParaRPr lang="ko-KR" altLang="en-US"/>
          </a:p>
        </p:txBody>
      </p:sp>
      <p:sp>
        <p:nvSpPr>
          <p:cNvPr id="12" name="nppt_168541338206549175"/>
          <p:cNvSpPr>
            <a:spLocks/>
          </p:cNvSpPr>
          <p:nvPr/>
        </p:nvSpPr>
        <p:spPr>
          <a:xfrm rot="0">
            <a:off x="6522720" y="5226685"/>
            <a:ext cx="1544320" cy="654685"/>
          </a:xfrm>
          <a:prstGeom prst="roundRect"/>
          <a:solidFill>
            <a:srgbClr val="0067AC"/>
          </a:solidFill>
          <a:ln w="0">
            <a:noFill/>
            <a:prstDash/>
          </a:ln>
        </p:spPr>
        <p:txBody>
          <a:bodyPr wrap="square" lIns="91440" tIns="91440" rIns="91440" bIns="91440" numCol="1" vert="horz" anchor="ctr">
            <a:noAutofit/>
          </a:bodyPr>
          <a:lstStyle/>
          <a:p>
            <a:pPr marL="0" indent="0" algn="ctr" latinLnBrk="0">
              <a:lnSpc>
                <a:spcPct val="123000"/>
              </a:lnSpc>
              <a:buFontTx/>
              <a:buNone/>
            </a:pPr>
            <a:r>
              <a:rPr lang="en-US" altLang="ko-KR" sz="1400" b="1">
                <a:solidFill>
                  <a:srgbClr val="FFFFFF"/>
                </a:solidFill>
                <a:latin typeface="Arial Unicode MS" charset="0"/>
              </a:rPr>
              <a:t>로그인 리셋</a:t>
            </a:r>
            <a:endParaRPr lang="ko-KR" altLang="en-US" sz="1400" b="1">
              <a:solidFill>
                <a:srgbClr val="FFFFFF"/>
              </a:solidFill>
              <a:latin typeface="Arial Unicode MS" charset="0"/>
            </a:endParaRPr>
          </a:p>
        </p:txBody>
      </p:sp>
      <p:sp>
        <p:nvSpPr>
          <p:cNvPr id="13" name="nppt_168541338206549183"/>
          <p:cNvSpPr>
            <a:spLocks/>
          </p:cNvSpPr>
          <p:nvPr/>
        </p:nvSpPr>
        <p:spPr>
          <a:xfrm rot="0">
            <a:off x="3261360" y="5943600"/>
            <a:ext cx="1544320" cy="654685"/>
          </a:xfrm>
          <a:prstGeom prst="roundRect"/>
          <a:solidFill>
            <a:srgbClr val="0067AC"/>
          </a:solidFill>
          <a:ln w="0">
            <a:noFill/>
            <a:prstDash/>
          </a:ln>
        </p:spPr>
        <p:txBody>
          <a:bodyPr wrap="square" lIns="91440" tIns="91440" rIns="91440" bIns="91440" numCol="1" vert="horz" anchor="ctr">
            <a:noAutofit/>
          </a:bodyPr>
          <a:lstStyle/>
          <a:p>
            <a:pPr marL="0" indent="0" algn="ctr" latinLnBrk="0">
              <a:lnSpc>
                <a:spcPct val="123000"/>
              </a:lnSpc>
              <a:buFontTx/>
              <a:buNone/>
            </a:pPr>
            <a:r>
              <a:rPr altLang="ko-KR" sz="1400" b="1">
                <a:solidFill>
                  <a:srgbClr val="FFFFFF"/>
                </a:solidFill>
                <a:latin typeface="Arial Unicode MS" charset="0"/>
                <a:ea typeface="Arial Unicode MS" charset="0"/>
              </a:rPr>
              <a:t>퀴즈 관리</a:t>
            </a:r>
            <a:endParaRPr lang="ko-KR" altLang="en-US" sz="1400" b="1">
              <a:solidFill>
                <a:srgbClr val="FFFFFF"/>
              </a:solidFill>
              <a:latin typeface="Arial Unicode MS" charset="0"/>
              <a:ea typeface="Arial Unicode MS" charset="0"/>
            </a:endParaRPr>
          </a:p>
        </p:txBody>
      </p:sp>
      <p:sp>
        <p:nvSpPr>
          <p:cNvPr id="14" name="nppt_168541338206549191"/>
          <p:cNvSpPr>
            <a:spLocks/>
          </p:cNvSpPr>
          <p:nvPr/>
        </p:nvSpPr>
        <p:spPr>
          <a:xfrm rot="0">
            <a:off x="4891405" y="5943600"/>
            <a:ext cx="1544320" cy="654685"/>
          </a:xfrm>
          <a:prstGeom prst="roundRect"/>
          <a:solidFill>
            <a:srgbClr val="0067AC"/>
          </a:solidFill>
          <a:ln w="0">
            <a:noFill/>
            <a:prstDash/>
          </a:ln>
        </p:spPr>
        <p:txBody>
          <a:bodyPr wrap="square" lIns="91440" tIns="91440" rIns="91440" bIns="91440" numCol="1" vert="horz" anchor="ctr">
            <a:noAutofit/>
          </a:bodyPr>
          <a:lstStyle/>
          <a:p>
            <a:pPr marL="0" indent="0" algn="ctr" latinLnBrk="0">
              <a:lnSpc>
                <a:spcPct val="123000"/>
              </a:lnSpc>
              <a:buFontTx/>
              <a:buNone/>
            </a:pPr>
            <a:r>
              <a:rPr lang="ko-KR" altLang="ko-KR" sz="1400" b="1">
                <a:solidFill>
                  <a:srgbClr val="FFFFFF"/>
                </a:solidFill>
                <a:ea typeface="Arial Unicode MS" charset="0"/>
              </a:rPr>
              <a:t>사용자</a:t>
            </a:r>
            <a:r>
              <a:rPr lang="ko-KR" altLang="ko-KR" sz="1400" b="1">
                <a:solidFill>
                  <a:srgbClr val="FFFFFF"/>
                </a:solidFill>
                <a:ea typeface="Arial Unicode MS" charset="0"/>
              </a:rPr>
              <a:t> </a:t>
            </a:r>
            <a:r>
              <a:rPr lang="ko-KR" altLang="ko-KR" sz="1400" b="1">
                <a:solidFill>
                  <a:srgbClr val="FFFFFF"/>
                </a:solidFill>
                <a:ea typeface="Arial Unicode MS" charset="0"/>
              </a:rPr>
              <a:t>인증</a:t>
            </a:r>
            <a:endParaRPr lang="ko-KR" altLang="en-US" sz="1400" b="1">
              <a:solidFill>
                <a:srgbClr val="FFFFFF"/>
              </a:solidFill>
              <a:ea typeface="Arial Unicode MS" charset="0"/>
            </a:endParaRPr>
          </a:p>
        </p:txBody>
      </p:sp>
      <p:sp>
        <p:nvSpPr>
          <p:cNvPr id="15" name="nppt_168541338206549199"/>
          <p:cNvSpPr>
            <a:spLocks/>
          </p:cNvSpPr>
          <p:nvPr/>
        </p:nvSpPr>
        <p:spPr>
          <a:xfrm rot="0">
            <a:off x="8872220" y="1875790"/>
            <a:ext cx="1544320" cy="654685"/>
          </a:xfrm>
          <a:prstGeom prst="roundRect"/>
          <a:solidFill>
            <a:schemeClr val="accent1"/>
          </a:solidFill>
          <a:ln w="0">
            <a:noFill/>
            <a:prstDash/>
          </a:ln>
        </p:spPr>
        <p:txBody>
          <a:bodyPr wrap="square" lIns="91440" tIns="91440" rIns="91440" bIns="91440" numCol="1" vert="horz" anchor="ctr">
            <a:noAutofit/>
          </a:bodyPr>
          <a:lstStyle/>
          <a:p>
            <a:pPr marL="0" indent="0" algn="ctr" latinLnBrk="0">
              <a:lnSpc>
                <a:spcPct val="123000"/>
              </a:lnSpc>
              <a:buFontTx/>
              <a:buNone/>
            </a:pPr>
            <a:r>
              <a:rPr altLang="ko-KR" sz="1400" b="1">
                <a:solidFill>
                  <a:srgbClr val="FFFFFF"/>
                </a:solidFill>
                <a:latin typeface="Arial Unicode MS" charset="0"/>
                <a:ea typeface="Arial Unicode MS" charset="0"/>
              </a:rPr>
              <a:t>회원가입</a:t>
            </a:r>
            <a:endParaRPr lang="ko-KR" altLang="en-US" sz="1400" b="1">
              <a:solidFill>
                <a:srgbClr val="FFFFFF"/>
              </a:solidFill>
              <a:latin typeface="Arial Unicode MS" charset="0"/>
              <a:ea typeface="Arial Unicode MS" charset="0"/>
            </a:endParaRPr>
          </a:p>
        </p:txBody>
      </p:sp>
      <p:sp>
        <p:nvSpPr>
          <p:cNvPr id="16" name="nppt_168541338206549203"/>
          <p:cNvSpPr>
            <a:spLocks/>
          </p:cNvSpPr>
          <p:nvPr/>
        </p:nvSpPr>
        <p:spPr>
          <a:xfrm rot="0">
            <a:off x="8872220" y="2621280"/>
            <a:ext cx="1544320" cy="654685"/>
          </a:xfrm>
          <a:prstGeom prst="roundRect"/>
          <a:solidFill>
            <a:schemeClr val="accent1"/>
          </a:solidFill>
          <a:ln w="0">
            <a:noFill/>
            <a:prstDash/>
          </a:ln>
        </p:spPr>
        <p:txBody>
          <a:bodyPr wrap="square" lIns="91440" tIns="91440" rIns="91440" bIns="91440" numCol="1" vert="horz" anchor="ctr">
            <a:noAutofit/>
          </a:bodyPr>
          <a:lstStyle/>
          <a:p>
            <a:pPr marL="0" indent="0" algn="ctr" latinLnBrk="0">
              <a:lnSpc>
                <a:spcPct val="123000"/>
              </a:lnSpc>
              <a:buFontTx/>
              <a:buNone/>
            </a:pPr>
            <a:r>
              <a:rPr altLang="ko-KR" sz="1400" b="1">
                <a:solidFill>
                  <a:srgbClr val="FFFFFF"/>
                </a:solidFill>
                <a:latin typeface="Arial Unicode MS" charset="0"/>
                <a:ea typeface="Arial Unicode MS" charset="0"/>
              </a:rPr>
              <a:t>ID / PW 찾기</a:t>
            </a:r>
            <a:r>
              <a:rPr/>
              <a:t/>
            </a:r>
            <a:br>
              <a:rPr/>
            </a:br>
            <a:endParaRPr lang="ko-KR" altLang="en-US"/>
          </a:p>
        </p:txBody>
      </p:sp>
      <p:sp>
        <p:nvSpPr>
          <p:cNvPr id="17" name="nppt_168541338206549213"/>
          <p:cNvSpPr>
            <a:spLocks/>
          </p:cNvSpPr>
          <p:nvPr/>
        </p:nvSpPr>
        <p:spPr>
          <a:xfrm rot="0">
            <a:off x="10421620" y="2952750"/>
            <a:ext cx="1132205" cy="5797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spAutoFit/>
          </a:bodyPr>
          <a:lstStyle>
            <a:lvl1pPr marL="0" indent="0" latinLnBrk="0">
              <a:buFontTx/>
              <a:buNone/>
              <a:defRPr lang="en-GB" altLang="en-US" sz="1200">
                <a:solidFill>
                  <a:schemeClr val="tx1"/>
                </a:solidFill>
                <a:latin typeface="Barclays" charset="0"/>
                <a:ea typeface="ＭＳ Ｐゴシック" charset="0"/>
                <a:cs typeface="ＭＳ Ｐゴシック" charset="0"/>
              </a:defRPr>
            </a:lvl1pPr>
            <a:lvl2pPr marL="742950" indent="-285750" latinLnBrk="0" lvl="1">
              <a:buFontTx/>
              <a:buNone/>
              <a:defRPr lang="en-GB" altLang="en-US" sz="1200">
                <a:solidFill>
                  <a:schemeClr val="tx1"/>
                </a:solidFill>
                <a:latin typeface="Barclays" charset="0"/>
                <a:ea typeface="ＭＳ Ｐゴシック" charset="0"/>
              </a:defRPr>
            </a:lvl2pPr>
            <a:lvl3pPr marL="1143000" indent="-228600" latinLnBrk="0" lvl="2">
              <a:buFontTx/>
              <a:buNone/>
              <a:defRPr lang="en-GB" altLang="en-US" sz="1200">
                <a:solidFill>
                  <a:schemeClr val="tx1"/>
                </a:solidFill>
                <a:latin typeface="Barclays" charset="0"/>
                <a:ea typeface="ＭＳ Ｐゴシック" charset="0"/>
              </a:defRPr>
            </a:lvl3pPr>
            <a:lvl4pPr marL="1600200" indent="-228600" latinLnBrk="0" lvl="3">
              <a:buFontTx/>
              <a:buNone/>
              <a:defRPr lang="en-GB" altLang="en-US" sz="1200">
                <a:solidFill>
                  <a:schemeClr val="tx1"/>
                </a:solidFill>
                <a:latin typeface="Barclays" charset="0"/>
                <a:ea typeface="ＭＳ Ｐゴシック" charset="0"/>
              </a:defRPr>
            </a:lvl4pPr>
            <a:lvl5pPr marL="2057400" indent="-228600" latinLnBrk="0" lvl="4">
              <a:buFontTx/>
              <a:buNone/>
              <a:defRPr lang="en-GB" altLang="en-US" sz="1200">
                <a:solidFill>
                  <a:schemeClr val="tx1"/>
                </a:solidFill>
                <a:latin typeface="Barclays" charset="0"/>
                <a:ea typeface="ＭＳ Ｐゴシック" charset="0"/>
              </a:defRPr>
            </a:lvl5pPr>
            <a:lvl6pPr marL="2514600" indent="-228600" latinLnBrk="0" lvl="5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200">
                <a:solidFill>
                  <a:schemeClr val="tx1"/>
                </a:solidFill>
                <a:latin typeface="Barclays" charset="0"/>
                <a:ea typeface="ＭＳ Ｐゴシック" charset="0"/>
              </a:defRPr>
            </a:lvl6pPr>
            <a:lvl7pPr marL="2971800" indent="-228600" latinLnBrk="0" lvl="6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200">
                <a:solidFill>
                  <a:schemeClr val="tx1"/>
                </a:solidFill>
                <a:latin typeface="Barclays" charset="0"/>
                <a:ea typeface="ＭＳ Ｐゴシック" charset="0"/>
              </a:defRPr>
            </a:lvl7pPr>
            <a:lvl8pPr marL="3429000" indent="-228600" latinLnBrk="0" lvl="7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200">
                <a:solidFill>
                  <a:schemeClr val="tx1"/>
                </a:solidFill>
                <a:latin typeface="Barclays" charset="0"/>
                <a:ea typeface="ＭＳ Ｐゴシック" charset="0"/>
              </a:defRPr>
            </a:lvl8pPr>
            <a:lvl9pPr marL="3886200" indent="-228600" latinLnBrk="0" lvl="8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200">
                <a:solidFill>
                  <a:schemeClr val="tx1"/>
                </a:solidFill>
                <a:latin typeface="Barclays" charset="0"/>
                <a:ea typeface="ＭＳ Ｐゴシック" charset="0"/>
              </a:defRPr>
            </a:lvl9pPr>
          </a:lstStyle>
          <a:p>
            <a:pPr marL="0" indent="0" algn="ctr" latinLnBrk="0">
              <a:lnSpc>
                <a:spcPct val="100000"/>
              </a:lnSpc>
              <a:buFontTx/>
              <a:buNone/>
            </a:pPr>
            <a:r>
              <a:rPr altLang="ko-KR" sz="1600" b="1">
                <a:solidFill>
                  <a:srgbClr val="22475C"/>
                </a:solidFill>
                <a:latin typeface="ＭＳ Ｐゴシック" charset="0"/>
                <a:ea typeface="ＭＳ Ｐゴシック" charset="0"/>
              </a:rPr>
              <a:t>사용자</a:t>
            </a:r>
            <a:r>
              <a:rPr/>
              <a:t/>
            </a:r>
            <a:br>
              <a:rPr/>
            </a:br>
            <a:endParaRPr lang="ko-KR" altLang="en-US"/>
          </a:p>
        </p:txBody>
      </p:sp>
      <p:sp>
        <p:nvSpPr>
          <p:cNvPr id="18" name="nppt_168541338206549217"/>
          <p:cNvSpPr>
            <a:spLocks/>
          </p:cNvSpPr>
          <p:nvPr/>
        </p:nvSpPr>
        <p:spPr>
          <a:xfrm rot="10800000">
            <a:off x="1303655" y="3590925"/>
            <a:ext cx="1800225" cy="2352040"/>
          </a:xfrm>
          <a:prstGeom prst="bentConnector2"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vert="horz" anchor="t">
            <a:no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0" name="nppt_168541338206549223"/>
          <p:cNvSpPr>
            <a:spLocks/>
          </p:cNvSpPr>
          <p:nvPr/>
        </p:nvSpPr>
        <p:spPr>
          <a:xfrm rot="0" flipV="1">
            <a:off x="8178165" y="4043045"/>
            <a:ext cx="1483360" cy="1899920"/>
          </a:xfrm>
          <a:prstGeom prst="bentConnector2"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vert="horz" anchor="t">
            <a:noAutofit/>
          </a:bodyPr>
          <a:lstStyle/>
          <a:p>
            <a:pPr>
              <a:defRPr/>
            </a:pPr>
            <a:endParaRPr lang="ko-KR" altLang="en-US"/>
          </a:p>
        </p:txBody>
      </p:sp>
      <p:pic>
        <p:nvPicPr>
          <p:cNvPr id="22" name="nppt_168541338206549244" descr="C:/Users/User/AppData/Roaming/PolarisOffice/ETemp/9064_12989032/image33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5295265" y="4098290"/>
            <a:ext cx="626110" cy="626110"/>
          </a:xfrm>
          <a:prstGeom prst="rect"/>
          <a:noFill/>
        </p:spPr>
      </p:pic>
      <p:pic>
        <p:nvPicPr>
          <p:cNvPr id="23" name="nppt_168541338206549245" descr="C:/Users/User/AppData/Roaming/PolarisOffice/ETemp/9064_12989032/image34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572750" y="2168525"/>
            <a:ext cx="852170" cy="664845"/>
          </a:xfrm>
          <a:prstGeom prst="rect"/>
          <a:noFill/>
        </p:spPr>
      </p:pic>
      <p:sp>
        <p:nvSpPr>
          <p:cNvPr id="24" name="nppt_168541338206552297"/>
          <p:cNvSpPr txBox="1">
            <a:spLocks/>
          </p:cNvSpPr>
          <p:nvPr>
            <p:ph type="ctrTitle" idx="4294967295"/>
          </p:nvPr>
        </p:nvSpPr>
        <p:spPr>
          <a:xfrm rot="0">
            <a:off x="1942465" y="1068070"/>
            <a:ext cx="6842760" cy="46164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lnSpc>
                <a:spcPct val="90000"/>
              </a:lnSpc>
              <a:buFontTx/>
              <a:buNone/>
            </a:pPr>
            <a:r>
              <a:rPr altLang="ko-KR" sz="32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# 기본 기능 요구사항 분석</a:t>
            </a:r>
            <a:endParaRPr lang="ko-KR" altLang="en-US" sz="32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nppt_168541338206549209"/>
          <p:cNvSpPr>
            <a:spLocks/>
          </p:cNvSpPr>
          <p:nvPr/>
        </p:nvSpPr>
        <p:spPr>
          <a:xfrm rot="0">
            <a:off x="5194935" y="4866005"/>
            <a:ext cx="828675" cy="33782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spAutoFit/>
          </a:bodyPr>
          <a:lstStyle>
            <a:lvl1pPr marL="0" indent="0" latinLnBrk="0">
              <a:buFontTx/>
              <a:buNone/>
              <a:defRPr lang="en-GB" altLang="en-US" sz="1200">
                <a:solidFill>
                  <a:schemeClr val="tx1"/>
                </a:solidFill>
                <a:latin typeface="Barclays" charset="0"/>
                <a:ea typeface="ＭＳ Ｐゴシック" charset="0"/>
                <a:cs typeface="ＭＳ Ｐゴシック" charset="0"/>
              </a:defRPr>
            </a:lvl1pPr>
            <a:lvl2pPr marL="742950" indent="-285750" latinLnBrk="0" lvl="1">
              <a:buFontTx/>
              <a:buNone/>
              <a:defRPr lang="en-GB" altLang="en-US" sz="1200">
                <a:solidFill>
                  <a:schemeClr val="tx1"/>
                </a:solidFill>
                <a:latin typeface="Barclays" charset="0"/>
                <a:ea typeface="ＭＳ Ｐゴシック" charset="0"/>
              </a:defRPr>
            </a:lvl2pPr>
            <a:lvl3pPr marL="1143000" indent="-228600" latinLnBrk="0" lvl="2">
              <a:buFontTx/>
              <a:buNone/>
              <a:defRPr lang="en-GB" altLang="en-US" sz="1200">
                <a:solidFill>
                  <a:schemeClr val="tx1"/>
                </a:solidFill>
                <a:latin typeface="Barclays" charset="0"/>
                <a:ea typeface="ＭＳ Ｐゴシック" charset="0"/>
              </a:defRPr>
            </a:lvl3pPr>
            <a:lvl4pPr marL="1600200" indent="-228600" latinLnBrk="0" lvl="3">
              <a:buFontTx/>
              <a:buNone/>
              <a:defRPr lang="en-GB" altLang="en-US" sz="1200">
                <a:solidFill>
                  <a:schemeClr val="tx1"/>
                </a:solidFill>
                <a:latin typeface="Barclays" charset="0"/>
                <a:ea typeface="ＭＳ Ｐゴシック" charset="0"/>
              </a:defRPr>
            </a:lvl4pPr>
            <a:lvl5pPr marL="2057400" indent="-228600" latinLnBrk="0" lvl="4">
              <a:buFontTx/>
              <a:buNone/>
              <a:defRPr lang="en-GB" altLang="en-US" sz="1200">
                <a:solidFill>
                  <a:schemeClr val="tx1"/>
                </a:solidFill>
                <a:latin typeface="Barclays" charset="0"/>
                <a:ea typeface="ＭＳ Ｐゴシック" charset="0"/>
              </a:defRPr>
            </a:lvl5pPr>
            <a:lvl6pPr marL="2514600" indent="-228600" latinLnBrk="0" lvl="5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200">
                <a:solidFill>
                  <a:schemeClr val="tx1"/>
                </a:solidFill>
                <a:latin typeface="Barclays" charset="0"/>
                <a:ea typeface="ＭＳ Ｐゴシック" charset="0"/>
              </a:defRPr>
            </a:lvl6pPr>
            <a:lvl7pPr marL="2971800" indent="-228600" latinLnBrk="0" lvl="6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200">
                <a:solidFill>
                  <a:schemeClr val="tx1"/>
                </a:solidFill>
                <a:latin typeface="Barclays" charset="0"/>
                <a:ea typeface="ＭＳ Ｐゴシック" charset="0"/>
              </a:defRPr>
            </a:lvl7pPr>
            <a:lvl8pPr marL="3429000" indent="-228600" latinLnBrk="0" lvl="7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200">
                <a:solidFill>
                  <a:schemeClr val="tx1"/>
                </a:solidFill>
                <a:latin typeface="Barclays" charset="0"/>
                <a:ea typeface="ＭＳ Ｐゴシック" charset="0"/>
              </a:defRPr>
            </a:lvl8pPr>
            <a:lvl9pPr marL="3886200" indent="-228600" latinLnBrk="0" lvl="8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200">
                <a:solidFill>
                  <a:schemeClr val="tx1"/>
                </a:solidFill>
                <a:latin typeface="Barclays" charset="0"/>
                <a:ea typeface="ＭＳ Ｐゴシック" charset="0"/>
              </a:defRPr>
            </a:lvl9pPr>
          </a:lstStyle>
          <a:p>
            <a:pPr marL="0" indent="0" algn="ctr" defTabSz="914400" latinLnBrk="1">
              <a:buFontTx/>
              <a:buNone/>
            </a:pPr>
            <a:r>
              <a:rPr lang="ko-KR" altLang="en-US" sz="1600" b="1">
                <a:solidFill>
                  <a:srgbClr val="22475C"/>
                </a:solidFill>
                <a:latin typeface="나눔바른고딕" charset="0"/>
                <a:ea typeface="나눔바른고딕" charset="0"/>
                <a:cs typeface="ＭＳ Ｐゴシック" charset="0"/>
              </a:rPr>
              <a:t>관리자</a:t>
            </a:r>
            <a:endParaRPr lang="ko-KR" altLang="en-US" sz="1600" b="1">
              <a:solidFill>
                <a:srgbClr val="22475C"/>
              </a:solidFill>
              <a:latin typeface="나눔바른고딕" charset="0"/>
              <a:ea typeface="나눔바른고딕" charset="0"/>
              <a:cs typeface="ＭＳ Ｐゴシック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ppt_168541338206547083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8267" y="1492367"/>
            <a:ext cx="615611" cy="790575"/>
          </a:xfrm>
          <a:prstGeom prst="rect">
            <a:avLst/>
          </a:prstGeom>
        </p:spPr>
      </p:pic>
      <p:sp>
        <p:nvSpPr>
          <p:cNvPr id="4" name="nppt_168541338206547085"/>
          <p:cNvSpPr/>
          <p:nvPr>
            <p:ph type="ctrTitle" idx="4294967295"/>
          </p:nvPr>
        </p:nvSpPr>
        <p:spPr>
          <a:xfrm>
            <a:off x="2436690" y="960707"/>
            <a:ext cx="6842334" cy="461217"/>
          </a:xfrm>
          <a:prstGeom prst="rect">
            <a:avLst/>
          </a:prstGeom>
        </p:spPr>
        <p:txBody>
          <a:bodyPr lIns="91440" tIns="45720" rIns="91440" bIns="45720" anchor="ctr">
            <a:noAutofit xmlns:a="http://schemas.openxmlformats.org/drawingml/2006/main"/>
          </a:bodyPr>
          <a:lstStyle/>
          <a:p>
            <a:pPr algn="ctr" marL="0">
              <a:lnSpc>
                <a:spcPct val="90000"/>
              </a:lnSpc>
              <a:buNone/>
            </a:pPr>
            <a:r>
              <a:rPr lang="en-US" altLang="ko-KR" sz="2800" b="1">
                <a:solidFill>
                  <a:schemeClr val="tx1">
                    <a:alpha val="100000"/>
                  </a:schemeClr>
                </a:solidFill>
                <a:latin typeface="+mj-cs"/>
              </a:rPr>
              <a:t># 기본 기능 요구사항 분석 Breakdown</a:t>
            </a:r>
          </a:p>
        </p:txBody>
      </p:sp>
      <p:sp>
        <p:nvSpPr>
          <p:cNvPr id="5" name="nppt_168541338206547086"/>
          <p:cNvSpPr/>
          <p:nvPr/>
        </p:nvSpPr>
        <p:spPr>
          <a:xfrm>
            <a:off x="2106838" y="1968617"/>
            <a:ext cx="2097569" cy="4291288"/>
          </a:xfrm>
          <a:prstGeom prst="roundRect">
            <a:avLst>
              <a:gd name="adj" fmla="val 7593"/>
            </a:avLst>
          </a:prstGeom>
          <a:solidFill>
            <a:schemeClr val="accent6">
              <a:lumMod val="60000"/>
              <a:lumOff val="40000"/>
            </a:schemeClr>
          </a:solidFill>
          <a:ln w="25400" cmpd="sng" cap="flat">
            <a:solidFill>
              <a:schemeClr val="accent6">
                <a:alpha val="100000"/>
                <a:lumMod val="40000"/>
                <a:lumOff val="60000"/>
              </a:schemeClr>
            </a:solidFill>
            <a:prstDash val="solid"/>
            <a:round/>
            <a:headEnd type="none"/>
            <a:tailEnd type="none"/>
          </a:ln>
          <a:effectLst xmlns:a="http://schemas.openxmlformats.org/drawingml/2006/main"/>
        </p:spPr>
        <p:txBody>
          <a:bodyPr anchor="t"/>
          <a:lstStyle/>
          <a:p>
            <a:pPr algn="ctr" marL="0">
              <a:lnSpc>
                <a:spcPct val="100000"/>
              </a:lnSpc>
              <a:buNone/>
            </a:pPr>
            <a:r>
              <a:rPr lang="ko-KR" altLang="ko-KR" sz="1800" b="1">
                <a:solidFill>
                  <a:schemeClr val="tx1">
                    <a:alpha val="100000"/>
                    <a:lumMod val="85000"/>
                    <a:lumOff val="15000"/>
                  </a:schemeClr>
                </a:solidFill>
                <a:ea typeface="Arial"/>
              </a:rPr>
              <a:t>첫 화면</a:t>
            </a:r>
          </a:p>
        </p:txBody>
      </p:sp>
      <p:sp>
        <p:nvSpPr>
          <p:cNvPr id="6" name="nppt_168541338206547090"/>
          <p:cNvSpPr/>
          <p:nvPr/>
        </p:nvSpPr>
        <p:spPr>
          <a:xfrm>
            <a:off x="2212647" y="2387717"/>
            <a:ext cx="1885950" cy="241935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</p:spPr>
        <p:txBody>
          <a:bodyPr lIns="90000" tIns="46800" rIns="90000" bIns="46800" anchor="ctr"/>
          <a:lstStyle/>
          <a:p>
            <a:pPr algn="ctr" marL="0">
              <a:lnSpc>
                <a:spcPct val="100000"/>
              </a:lnSpc>
              <a:buNone/>
            </a:pPr>
            <a:r>
              <a:rPr altLang="ko-KR" sz="1400" b="1">
                <a:latin typeface="맑은 고딕"/>
                <a:ea typeface="맑은 고딕"/>
              </a:rPr>
              <a:t>* 일반 유저모드</a:t>
            </a:r>
          </a:p>
          <a:p>
            <a:pPr algn="ctr" marL="0">
              <a:lnSpc>
                <a:spcPct val="100000"/>
              </a:lnSpc>
              <a:buNone/>
            </a:pPr>
            <a:r>
              <a:rPr altLang="ko-KR" sz="1400">
                <a:latin typeface="맑은 고딕"/>
                <a:ea typeface="맑은 고딕"/>
              </a:rPr>
              <a:t/>
            </a:r>
          </a:p>
          <a:p>
            <a:pPr algn="ctr" marL="0">
              <a:lnSpc>
                <a:spcPct val="100000"/>
              </a:lnSpc>
              <a:buNone/>
            </a:pPr>
            <a:r>
              <a:rPr altLang="ko-KR" sz="1400">
                <a:latin typeface="맑은 고딕"/>
                <a:ea typeface="맑은 고딕"/>
              </a:rPr>
              <a:t>- </a:t>
            </a:r>
            <a:r>
              <a:rPr altLang="ko-KR" sz="1400" b="1">
                <a:latin typeface="맑은 고딕"/>
                <a:ea typeface="맑은 고딕"/>
              </a:rPr>
              <a:t>로그인 </a:t>
            </a:r>
          </a:p>
          <a:p>
            <a:pPr algn="ctr" marL="0">
              <a:lnSpc>
                <a:spcPct val="100000"/>
              </a:lnSpc>
              <a:buNone/>
            </a:pPr>
            <a:r>
              <a:rPr altLang="ko-KR" sz="1400">
                <a:latin typeface="맑은 고딕"/>
                <a:ea typeface="맑은 고딕"/>
              </a:rPr>
              <a:t>(아이디,</a:t>
            </a:r>
          </a:p>
          <a:p>
            <a:pPr algn="ctr" marL="0">
              <a:lnSpc>
                <a:spcPct val="100000"/>
              </a:lnSpc>
              <a:buNone/>
            </a:pPr>
            <a:r>
              <a:rPr altLang="ko-KR" sz="1400">
                <a:latin typeface="맑은 고딕"/>
                <a:ea typeface="맑은 고딕"/>
              </a:rPr>
              <a:t> 비밀번호</a:t>
            </a:r>
            <a:r>
              <a:rPr altLang="ko-KR" sz="140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</a:rPr>
              <a:t>)</a:t>
            </a:r>
          </a:p>
          <a:p>
            <a:pPr algn="ctr" marL="0">
              <a:lnSpc>
                <a:spcPct val="100000"/>
              </a:lnSpc>
              <a:buNone/>
            </a:pPr>
            <a:r>
              <a:rPr altLang="ko-KR" sz="140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</a:rPr>
              <a:t/>
            </a:r>
          </a:p>
          <a:p>
            <a:pPr algn="ctr" marL="0">
              <a:lnSpc>
                <a:spcPct val="100000"/>
              </a:lnSpc>
              <a:buNone/>
            </a:pPr>
            <a:r>
              <a:rPr altLang="ko-KR" sz="140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</a:rPr>
              <a:t>- </a:t>
            </a:r>
            <a:r>
              <a:rPr altLang="ko-KR" sz="1400" b="1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</a:rPr>
              <a:t>회원가입</a:t>
            </a:r>
          </a:p>
          <a:p>
            <a:pPr algn="ctr" marL="0">
              <a:lnSpc>
                <a:spcPct val="100000"/>
              </a:lnSpc>
              <a:buNone/>
            </a:pPr>
            <a:r>
              <a:rPr altLang="ko-KR" sz="140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</a:rPr>
              <a:t/>
            </a:r>
          </a:p>
          <a:p>
            <a:pPr algn="ctr" marL="0">
              <a:lnSpc>
                <a:spcPct val="100000"/>
              </a:lnSpc>
              <a:buNone/>
            </a:pPr>
            <a:r>
              <a:rPr altLang="ko-KR" sz="140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</a:rPr>
              <a:t>- </a:t>
            </a:r>
            <a:r>
              <a:rPr altLang="ko-KR" sz="1400" b="1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</a:rPr>
              <a:t>아이디,</a:t>
            </a:r>
          </a:p>
          <a:p>
            <a:pPr algn="ctr" marL="0">
              <a:lnSpc>
                <a:spcPct val="100000"/>
              </a:lnSpc>
              <a:buNone/>
            </a:pPr>
            <a:r>
              <a:rPr altLang="ko-KR" sz="1400" b="1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</a:rPr>
              <a:t> 비밀번호 찾기</a:t>
            </a:r>
          </a:p>
        </p:txBody>
      </p:sp>
      <p:sp>
        <p:nvSpPr>
          <p:cNvPr id="7" name="nppt_168541338206547094"/>
          <p:cNvSpPr/>
          <p:nvPr/>
        </p:nvSpPr>
        <p:spPr>
          <a:xfrm>
            <a:off x="8007560" y="1968617"/>
            <a:ext cx="2097569" cy="4291288"/>
          </a:xfrm>
          <a:prstGeom prst="roundRect">
            <a:avLst>
              <a:gd name="adj" fmla="val 7593"/>
            </a:avLst>
          </a:prstGeom>
          <a:solidFill>
            <a:schemeClr val="accent2">
              <a:lumMod val="40000"/>
              <a:lumOff val="60000"/>
            </a:schemeClr>
          </a:solidFill>
          <a:ln w="25400" cmpd="sng" cap="flat">
            <a:solidFill>
              <a:srgbClr val="5b9bd5">
                <a:alpha val="100000"/>
                <a:lumMod val="20000"/>
                <a:lumOff val="80000"/>
              </a:srgbClr>
            </a:solidFill>
            <a:prstDash val="solid"/>
            <a:round/>
            <a:headEnd type="none"/>
            <a:tailEnd type="none"/>
          </a:ln>
          <a:effectLst xmlns:a="http://schemas.openxmlformats.org/drawingml/2006/main"/>
        </p:spPr>
        <p:txBody>
          <a:bodyPr anchor="t"/>
          <a:lstStyle/>
          <a:p>
            <a:pPr algn="ctr" marL="0">
              <a:lnSpc>
                <a:spcPct val="100000"/>
              </a:lnSpc>
              <a:buNone/>
            </a:pPr>
            <a:r>
              <a:rPr lang="ko-KR" altLang="ko-KR" sz="1800" b="1">
                <a:solidFill>
                  <a:srgbClr val="262626"/>
                </a:solidFill>
                <a:ea typeface="Arial"/>
              </a:rPr>
              <a:t/>
            </a:r>
          </a:p>
          <a:p>
            <a:pPr algn="ctr" marL="0">
              <a:lnSpc>
                <a:spcPct val="100000"/>
              </a:lnSpc>
              <a:buNone/>
            </a:pPr>
            <a:r>
              <a:rPr lang="ko-KR" altLang="ko-KR" sz="1800" b="1">
                <a:solidFill>
                  <a:srgbClr val="262626"/>
                </a:solidFill>
                <a:ea typeface="Arial"/>
              </a:rPr>
              <a:t>관리자</a:t>
            </a:r>
          </a:p>
        </p:txBody>
      </p:sp>
      <p:sp>
        <p:nvSpPr>
          <p:cNvPr id="8" name="nppt_168541338206547098"/>
          <p:cNvSpPr/>
          <p:nvPr/>
        </p:nvSpPr>
        <p:spPr>
          <a:xfrm>
            <a:off x="8113369" y="3149717"/>
            <a:ext cx="1885950" cy="230505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</a:ln>
        </p:spPr>
        <p:txBody>
          <a:bodyPr lIns="90000" tIns="46800" rIns="90000" bIns="46800" anchor="ctr"/>
          <a:lstStyle/>
          <a:p>
            <a:pPr algn="ctr" marL="0">
              <a:lnSpc>
                <a:spcPct val="100000"/>
              </a:lnSpc>
              <a:buNone/>
            </a:pPr>
            <a:r>
              <a:rPr altLang="ko-KR" sz="1400" b="1">
                <a:solidFill>
                  <a:srgbClr val="000000"/>
                </a:solidFill>
                <a:latin typeface="+mn-ea"/>
                <a:ea typeface="+mn-ea"/>
              </a:rPr>
              <a:t>* 관리자모드</a:t>
            </a:r>
          </a:p>
          <a:p>
            <a:pPr algn="ctr" marL="0">
              <a:lnSpc>
                <a:spcPct val="100000"/>
              </a:lnSpc>
              <a:buNone/>
            </a:pPr>
            <a:r>
              <a:rPr altLang="ko-KR" sz="1400">
                <a:solidFill>
                  <a:srgbClr val="000000"/>
                </a:solidFill>
                <a:latin typeface="+mn-ea"/>
                <a:ea typeface="+mn-ea"/>
              </a:rPr>
              <a:t/>
            </a:r>
          </a:p>
          <a:p>
            <a:pPr algn="ctr" marL="0">
              <a:lnSpc>
                <a:spcPct val="100000"/>
              </a:lnSpc>
              <a:buNone/>
            </a:pPr>
            <a:r>
              <a:rPr altLang="ko-KR" sz="1400" b="1">
                <a:solidFill>
                  <a:srgbClr val="000000"/>
                </a:solidFill>
                <a:latin typeface="+mn-ea"/>
                <a:ea typeface="+mn-ea"/>
              </a:rPr>
              <a:t>- 회원관리 </a:t>
            </a:r>
          </a:p>
          <a:p>
            <a:pPr algn="ctr" marL="0">
              <a:lnSpc>
                <a:spcPct val="100000"/>
              </a:lnSpc>
              <a:buNone/>
            </a:pPr>
            <a:r>
              <a:rPr altLang="ko-KR" sz="1400">
                <a:solidFill>
                  <a:srgbClr val="000000"/>
                </a:solidFill>
                <a:latin typeface="+mn-ea"/>
                <a:ea typeface="+mn-ea"/>
              </a:rPr>
              <a:t>(아이디 삭제) </a:t>
            </a:r>
          </a:p>
          <a:p>
            <a:pPr algn="ctr" marL="0">
              <a:lnSpc>
                <a:spcPct val="100000"/>
              </a:lnSpc>
              <a:buNone/>
            </a:pPr>
            <a:r>
              <a:rPr altLang="ko-KR" sz="1400">
                <a:solidFill>
                  <a:srgbClr val="000000"/>
                </a:solidFill>
                <a:latin typeface="+mn-ea"/>
                <a:ea typeface="+mn-ea"/>
              </a:rPr>
              <a:t/>
            </a:r>
          </a:p>
          <a:p>
            <a:pPr algn="ctr" marL="0">
              <a:lnSpc>
                <a:spcPct val="100000"/>
              </a:lnSpc>
              <a:buNone/>
            </a:pPr>
            <a:r>
              <a:rPr altLang="ko-KR" sz="1400" b="1">
                <a:solidFill>
                  <a:srgbClr val="000000"/>
                </a:solidFill>
                <a:latin typeface="+mn-ea"/>
                <a:ea typeface="+mn-ea"/>
              </a:rPr>
              <a:t>- 퀴즈 관리</a:t>
            </a:r>
          </a:p>
          <a:p>
            <a:pPr algn="ctr" marL="0">
              <a:lnSpc>
                <a:spcPct val="100000"/>
              </a:lnSpc>
              <a:buNone/>
            </a:pPr>
            <a:r>
              <a:rPr altLang="ko-KR" sz="1400">
                <a:solidFill>
                  <a:srgbClr val="000000"/>
                </a:solidFill>
                <a:latin typeface="+mn-ea"/>
                <a:ea typeface="+mn-ea"/>
              </a:rPr>
              <a:t>(문제 보기, 추가, 삭제)</a:t>
            </a:r>
          </a:p>
        </p:txBody>
      </p:sp>
      <p:sp>
        <p:nvSpPr>
          <p:cNvPr id="9" name="nppt_168541338206547110"/>
          <p:cNvSpPr/>
          <p:nvPr/>
        </p:nvSpPr>
        <p:spPr>
          <a:xfrm>
            <a:off x="2212647" y="4897542"/>
            <a:ext cx="1885950" cy="12573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</p:spPr>
        <p:txBody>
          <a:bodyPr lIns="90000" tIns="46800" rIns="90000" bIns="46800" anchor="ctr"/>
          <a:lstStyle/>
          <a:p>
            <a:pPr algn="ctr" marL="0">
              <a:lnSpc>
                <a:spcPct val="100000"/>
              </a:lnSpc>
              <a:buNone/>
            </a:pPr>
            <a:r>
              <a:rPr altLang="ko-KR" sz="1400" b="1">
                <a:latin typeface="맑은 고딕"/>
                <a:ea typeface="맑은 고딕"/>
              </a:rPr>
              <a:t>- 아이디 찾기 </a:t>
            </a:r>
          </a:p>
          <a:p>
            <a:pPr algn="ctr" marL="0">
              <a:lnSpc>
                <a:spcPct val="100000"/>
              </a:lnSpc>
              <a:buNone/>
            </a:pPr>
            <a:r>
              <a:rPr altLang="ko-KR" sz="1400">
                <a:latin typeface="맑은 고딕"/>
                <a:ea typeface="맑은 고딕"/>
              </a:rPr>
              <a:t>(이름, 이메일 주소)</a:t>
            </a:r>
          </a:p>
          <a:p>
            <a:pPr algn="ctr" marL="0">
              <a:lnSpc>
                <a:spcPct val="100000"/>
              </a:lnSpc>
              <a:buNone/>
            </a:pPr>
            <a:r>
              <a:rPr altLang="ko-KR" sz="1400">
                <a:latin typeface="맑은 고딕"/>
                <a:ea typeface="맑은 고딕"/>
              </a:rPr>
              <a:t/>
            </a:r>
          </a:p>
          <a:p>
            <a:pPr algn="ctr" marL="0">
              <a:lnSpc>
                <a:spcPct val="100000"/>
              </a:lnSpc>
              <a:buNone/>
            </a:pPr>
            <a:r>
              <a:rPr altLang="ko-KR" sz="1400" b="1">
                <a:latin typeface="맑은 고딕"/>
                <a:ea typeface="맑은 고딕"/>
              </a:rPr>
              <a:t>- 비밀번호 찾기</a:t>
            </a:r>
          </a:p>
          <a:p>
            <a:pPr algn="ctr" marL="0">
              <a:lnSpc>
                <a:spcPct val="100000"/>
              </a:lnSpc>
              <a:buNone/>
            </a:pPr>
            <a:r>
              <a:rPr altLang="ko-KR" sz="1400">
                <a:latin typeface="맑은 고딕"/>
                <a:ea typeface="맑은 고딕"/>
              </a:rPr>
              <a:t>(아이디)</a:t>
            </a:r>
          </a:p>
        </p:txBody>
      </p:sp>
      <p:sp>
        <p:nvSpPr>
          <p:cNvPr id="10" name="nppt_168541338206547114"/>
          <p:cNvSpPr/>
          <p:nvPr/>
        </p:nvSpPr>
        <p:spPr>
          <a:xfrm>
            <a:off x="4683703" y="1968616"/>
            <a:ext cx="2097569" cy="4291288"/>
          </a:xfrm>
          <a:prstGeom prst="roundRect">
            <a:avLst>
              <a:gd name="adj" fmla="val 7593"/>
            </a:avLst>
          </a:prstGeom>
          <a:solidFill>
            <a:srgbClr val="5b9bd5">
              <a:lumMod val="40000"/>
              <a:lumOff val="60000"/>
            </a:srgbClr>
          </a:solidFill>
          <a:ln w="25400" cmpd="sng" cap="flat">
            <a:solidFill>
              <a:srgbClr val="5b9bd5">
                <a:alpha val="100000"/>
                <a:lumMod val="20000"/>
                <a:lumOff val="80000"/>
              </a:srgbClr>
            </a:solidFill>
            <a:prstDash val="solid"/>
            <a:round/>
            <a:headEnd type="none"/>
            <a:tailEnd type="none"/>
          </a:ln>
          <a:effectLst xmlns:a="http://schemas.openxmlformats.org/drawingml/2006/main"/>
        </p:spPr>
        <p:txBody>
          <a:bodyPr anchor="t"/>
          <a:lstStyle/>
          <a:p>
            <a:pPr algn="ctr" marL="0">
              <a:lnSpc>
                <a:spcPct val="100000"/>
              </a:lnSpc>
              <a:buNone/>
            </a:pPr>
            <a:r>
              <a:rPr lang="ko-KR" altLang="ko-KR" sz="1800" b="1">
                <a:solidFill>
                  <a:srgbClr val="262626"/>
                </a:solidFill>
                <a:ea typeface="Arial"/>
              </a:rPr>
              <a:t/>
            </a:r>
          </a:p>
          <a:p>
            <a:pPr algn="ctr" marL="0">
              <a:lnSpc>
                <a:spcPct val="100000"/>
              </a:lnSpc>
              <a:buNone/>
            </a:pPr>
            <a:r>
              <a:rPr lang="ko-KR" altLang="ko-KR" sz="1800" b="1">
                <a:solidFill>
                  <a:srgbClr val="262626"/>
                </a:solidFill>
                <a:ea typeface="Arial"/>
              </a:rPr>
              <a:t>회원가입</a:t>
            </a:r>
          </a:p>
        </p:txBody>
      </p:sp>
      <p:sp>
        <p:nvSpPr>
          <p:cNvPr id="11" name="nppt_168541338206547118"/>
          <p:cNvSpPr/>
          <p:nvPr/>
        </p:nvSpPr>
        <p:spPr>
          <a:xfrm>
            <a:off x="4808563" y="2827403"/>
            <a:ext cx="1847850" cy="294967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>
            <a:solidFill>
              <a:schemeClr val="accent5">
                <a:lumMod val="60000"/>
                <a:lumOff val="40000"/>
              </a:schemeClr>
            </a:solidFill>
            <a:prstDash val="solid"/>
            <a:miter lim="800000"/>
          </a:ln>
        </p:spPr>
        <p:txBody>
          <a:bodyPr lIns="90000" tIns="46800" rIns="90000" bIns="46800" anchor="ctr"/>
          <a:lstStyle/>
          <a:p>
            <a:pPr algn="ctr" marL="0">
              <a:lnSpc>
                <a:spcPct val="100000"/>
              </a:lnSpc>
              <a:buNone/>
            </a:pPr>
            <a:r>
              <a:rPr altLang="ko-KR" sz="1400" b="1">
                <a:latin typeface="맑은 고딕"/>
                <a:ea typeface="맑은 고딕"/>
              </a:rPr>
              <a:t>- 아이디</a:t>
            </a:r>
          </a:p>
          <a:p>
            <a:pPr algn="ctr" marL="0">
              <a:lnSpc>
                <a:spcPct val="100000"/>
              </a:lnSpc>
              <a:buNone/>
            </a:pPr>
            <a:r>
              <a:rPr altLang="ko-KR" sz="1400" b="1">
                <a:latin typeface="맑은 고딕"/>
                <a:ea typeface="맑은 고딕"/>
              </a:rPr>
              <a:t/>
            </a:r>
          </a:p>
          <a:p>
            <a:pPr algn="ctr" marL="0">
              <a:lnSpc>
                <a:spcPct val="100000"/>
              </a:lnSpc>
              <a:buNone/>
            </a:pPr>
            <a:r>
              <a:rPr altLang="ko-KR" sz="1400" b="1">
                <a:solidFill>
                  <a:srgbClr val="000000"/>
                </a:solidFill>
                <a:latin typeface="맑은 고딕"/>
                <a:ea typeface="맑은 고딕"/>
              </a:rPr>
              <a:t>- 비밀번호</a:t>
            </a:r>
          </a:p>
          <a:p>
            <a:pPr algn="ctr" marL="0">
              <a:lnSpc>
                <a:spcPct val="100000"/>
              </a:lnSpc>
              <a:buNone/>
            </a:pPr>
            <a:r>
              <a:rPr altLang="ko-KR" sz="1400" b="1">
                <a:solidFill>
                  <a:srgbClr val="000000"/>
                </a:solidFill>
                <a:latin typeface="맑은 고딕"/>
                <a:ea typeface="맑은 고딕"/>
              </a:rPr>
              <a:t/>
            </a:r>
          </a:p>
          <a:p>
            <a:pPr algn="ctr" marL="0">
              <a:lnSpc>
                <a:spcPct val="100000"/>
              </a:lnSpc>
              <a:buNone/>
            </a:pPr>
            <a:r>
              <a:rPr altLang="ko-KR" sz="1400" b="1">
                <a:solidFill>
                  <a:srgbClr val="000000"/>
                </a:solidFill>
                <a:latin typeface="맑은 고딕"/>
                <a:ea typeface="맑은 고딕"/>
              </a:rPr>
              <a:t>- 이름</a:t>
            </a:r>
          </a:p>
          <a:p>
            <a:pPr algn="ctr" marL="0">
              <a:lnSpc>
                <a:spcPct val="100000"/>
              </a:lnSpc>
              <a:buNone/>
            </a:pPr>
            <a:r>
              <a:rPr altLang="ko-KR" sz="1400" b="1">
                <a:solidFill>
                  <a:srgbClr val="000000"/>
                </a:solidFill>
                <a:latin typeface="맑은 고딕"/>
                <a:ea typeface="맑은 고딕"/>
              </a:rPr>
              <a:t/>
            </a:r>
          </a:p>
          <a:p>
            <a:pPr algn="ctr" marL="0">
              <a:lnSpc>
                <a:spcPct val="100000"/>
              </a:lnSpc>
              <a:buNone/>
            </a:pPr>
            <a:r>
              <a:rPr altLang="ko-KR" sz="1400" b="1">
                <a:solidFill>
                  <a:srgbClr val="000000"/>
                </a:solidFill>
                <a:latin typeface="맑은 고딕"/>
                <a:ea typeface="맑은 고딕"/>
              </a:rPr>
              <a:t>- 이메일</a:t>
            </a:r>
          </a:p>
          <a:p>
            <a:pPr algn="ctr" marL="0">
              <a:lnSpc>
                <a:spcPct val="100000"/>
              </a:lnSpc>
              <a:buNone/>
            </a:pPr>
            <a:r>
              <a:rPr altLang="ko-KR" sz="1400" b="1">
                <a:solidFill>
                  <a:srgbClr val="000000"/>
                </a:solidFill>
                <a:latin typeface="맑은 고딕"/>
                <a:ea typeface="맑은 고딕"/>
              </a:rPr>
              <a:t/>
            </a:r>
          </a:p>
          <a:p>
            <a:pPr algn="ctr" marL="0">
              <a:lnSpc>
                <a:spcPct val="100000"/>
              </a:lnSpc>
              <a:buNone/>
            </a:pPr>
            <a:r>
              <a:rPr altLang="ko-KR" sz="1400" b="1">
                <a:solidFill>
                  <a:srgbClr val="000000"/>
                </a:solidFill>
                <a:latin typeface="맑은 고딕"/>
                <a:ea typeface="맑은 고딕"/>
              </a:rPr>
              <a:t>- 휴대폰 번호</a:t>
            </a:r>
          </a:p>
          <a:p>
            <a:pPr algn="ctr" marL="0">
              <a:lnSpc>
                <a:spcPct val="100000"/>
              </a:lnSpc>
              <a:buNone/>
            </a:pPr>
            <a:r>
              <a:rPr altLang="ko-KR" sz="1400" b="1">
                <a:solidFill>
                  <a:srgbClr val="000000"/>
                </a:solidFill>
                <a:latin typeface="맑은 고딕"/>
                <a:ea typeface="맑은 고딕"/>
              </a:rPr>
              <a:t/>
            </a:r>
          </a:p>
        </p:txBody>
      </p:sp>
      <p:sp>
        <p:nvSpPr>
          <p:cNvPr id="12" name="nppt_168541338206549435"/>
          <p:cNvSpPr/>
          <p:nvPr/>
        </p:nvSpPr>
        <p:spPr>
          <a:xfrm rot="5400000">
            <a:off x="3031021" y="4684645"/>
            <a:ext cx="346738" cy="272275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</a:ln>
        </p:spPr>
        <p:txBody>
          <a:bodyPr lIns="100800" tIns="50400" rIns="100800" bIns="50400" anchor="ctr"/>
          <a:lstStyle/>
          <a:p>
            <a:pPr algn="ctr" marL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ko-KR" sz="1000">
                <a:solidFill>
                  <a:srgbClr val="000000"/>
                </a:solidFill>
              </a:rPr>
              <a:t/>
            </a:r>
          </a:p>
        </p:txBody>
      </p:sp>
      <p:sp>
        <p:nvSpPr>
          <p:cNvPr id="13" name="nppt_168541338206555033"/>
          <p:cNvSpPr/>
          <p:nvPr/>
        </p:nvSpPr>
        <p:spPr>
          <a:xfrm>
            <a:off x="7142409" y="3933735"/>
            <a:ext cx="579572" cy="536859"/>
          </a:xfrm>
          <a:prstGeom prst="rightArrow">
            <a:avLst/>
          </a:prstGeom>
          <a:solidFill>
            <a:srgbClr val="0067ac"/>
          </a:solidFill>
          <a:ln w="9525">
            <a:noFill/>
            <a:miter lim="800000"/>
          </a:ln>
        </p:spPr>
        <p:txBody>
          <a:bodyPr lIns="100800" tIns="50400" rIns="100800" bIns="50400" anchor="ctr"/>
          <a:lstStyle/>
          <a:p>
            <a:pPr algn="ctr" marL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ko-KR" sz="1000">
                <a:solidFill>
                  <a:srgbClr val="000000"/>
                </a:solidFill>
              </a:rPr>
              <a:t/>
            </a:r>
          </a:p>
        </p:txBody>
      </p:sp>
      <p:grpSp>
        <p:nvGrpSpPr>
          <p:cNvPr id="14" name="nppt_168541338206560837"/>
          <p:cNvGrpSpPr>
            <a:grpSpLocks/>
          </p:cNvGrpSpPr>
          <p:nvPr/>
        </p:nvGrpSpPr>
        <p:grpSpPr>
          <a:xfrm>
            <a:off x="7488529" y="1690042"/>
            <a:ext cx="647916" cy="642111"/>
            <a:chOff x="7488529" y="1690042"/>
            <a:chExt cx="647916" cy="642111"/>
          </a:xfrm>
        </p:grpSpPr>
        <p:pic>
          <p:nvPicPr>
            <p:cNvPr id="15" name="nppt_16854133820656038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25343" y="1690042"/>
              <a:ext cx="371486" cy="371349"/>
            </a:xfrm>
            <a:prstGeom prst="rect">
              <a:avLst/>
            </a:prstGeom>
          </p:spPr>
        </p:pic>
        <p:sp>
          <p:nvSpPr>
            <p:cNvPr id="16" name="nppt_168541338206560387"/>
            <p:cNvSpPr/>
            <p:nvPr/>
          </p:nvSpPr>
          <p:spPr>
            <a:xfrm>
              <a:off x="7488529" y="2090387"/>
              <a:ext cx="647916" cy="2417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 xmlns:a="http://schemas.openxmlformats.org/drawingml/2006/main"/>
            </a:bodyPr>
            <a:lstStyle>
              <a:lvl1pPr>
                <a:defRPr sz="1200">
                  <a:solidFill>
                    <a:schemeClr val="tx1"/>
                  </a:solidFill>
                  <a:latin typeface="Barclays"/>
                  <a:ea typeface="ＭＳ Ｐゴシック"/>
                  <a:cs typeface="ＭＳ Ｐゴシック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Barclays"/>
                  <a:ea typeface="ＭＳ Ｐゴシック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Barclays"/>
                  <a:ea typeface="ＭＳ Ｐゴシック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Barclays"/>
                  <a:ea typeface="ＭＳ Ｐゴシック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Barclays"/>
                  <a:ea typeface="ＭＳ Ｐゴシック"/>
                </a:defRPr>
              </a:lvl5pPr>
              <a:lvl6pPr marL="2514600" indent="-22860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Barclays"/>
                  <a:ea typeface="ＭＳ Ｐゴシック"/>
                </a:defRPr>
              </a:lvl6pPr>
              <a:lvl7pPr marL="2971800" indent="-22860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Barclays"/>
                  <a:ea typeface="ＭＳ Ｐゴシック"/>
                </a:defRPr>
              </a:lvl7pPr>
              <a:lvl8pPr marL="3429000" indent="-22860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Barclays"/>
                  <a:ea typeface="ＭＳ Ｐゴシック"/>
                </a:defRPr>
              </a:lvl8pPr>
              <a:lvl9pPr marL="3886200" indent="-22860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Barclays"/>
                  <a:ea typeface="ＭＳ Ｐゴシック"/>
                </a:defRPr>
              </a:lvl9pPr>
            </a:lstStyle>
            <a:p>
              <a:pPr algn="ctr" marL="0">
                <a:lnSpc>
                  <a:spcPct val="100000"/>
                </a:lnSpc>
                <a:buNone/>
              </a:pPr>
              <a:r>
                <a:rPr lang="ko-KR" altLang="ko-KR" sz="1000" b="1">
                  <a:solidFill>
                    <a:srgbClr val="22475c"/>
                  </a:solidFill>
                  <a:ea typeface="ＭＳ Ｐゴシック"/>
                </a:rPr>
                <a:t>관리자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68541338206515554"/>
          <p:cNvSpPr/>
          <p:nvPr>
            <p:ph type="ctrTitle"/>
          </p:nvPr>
        </p:nvSpPr>
        <p:spPr>
          <a:xfrm>
            <a:off x="714476" y="2613052"/>
            <a:ext cx="4800500" cy="461217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pPr algn="l" marL="0">
              <a:lnSpc>
                <a:spcPct val="90000"/>
              </a:lnSpc>
              <a:buNone/>
            </a:pPr>
            <a:r>
              <a:rPr lang="en-US" altLang="ko-KR" sz="3200" b="1">
                <a:solidFill>
                  <a:schemeClr val="bg1">
                    <a:alpha val="100000"/>
                  </a:schemeClr>
                </a:solidFill>
                <a:latin typeface="+mj-cs"/>
              </a:rPr>
              <a:t>IV.</a:t>
            </a:r>
            <a:r>
              <a:rPr lang="en-US" altLang="ko-KR" sz="3200" b="1">
                <a:solidFill>
                  <a:schemeClr val="bg1">
                    <a:alpha val="100000"/>
                  </a:schemeClr>
                </a:solidFill>
                <a:latin typeface="+mj-cs"/>
              </a:rPr>
              <a:t> 주요 기능 실행 화면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68541338206559391"/>
          <p:cNvSpPr/>
          <p:nvPr>
            <p:ph type="ctrTitle"/>
          </p:nvPr>
        </p:nvSpPr>
        <p:spPr>
          <a:xfrm>
            <a:off x="714476" y="2613052"/>
            <a:ext cx="4800500" cy="461217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pPr algn="ctr" marL="0">
              <a:lnSpc>
                <a:spcPct val="90000"/>
              </a:lnSpc>
              <a:buNone/>
            </a:pPr>
            <a:r>
              <a:rPr altLang="ko-KR" sz="3200" b="1">
                <a:solidFill>
                  <a:srgbClr val="ffffff"/>
                </a:solidFill>
                <a:latin typeface="+mj-ea"/>
                <a:ea typeface="+mj-ea"/>
              </a:rPr>
              <a:t>Any Questions?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68541338206559780"/>
          <p:cNvSpPr/>
          <p:nvPr>
            <p:ph type="ctrTitle"/>
          </p:nvPr>
        </p:nvSpPr>
        <p:spPr>
          <a:xfrm>
            <a:off x="714476" y="2613052"/>
            <a:ext cx="4800500" cy="461217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pPr algn="ctr" marL="0">
              <a:lnSpc>
                <a:spcPct val="90000"/>
              </a:lnSpc>
              <a:buNone/>
            </a:pPr>
            <a:r>
              <a:rPr altLang="ko-KR" sz="3200" b="1">
                <a:solidFill>
                  <a:srgbClr val="ffffff"/>
                </a:solidFill>
                <a:latin typeface="+mj-ea"/>
                <a:ea typeface="+mj-ea"/>
              </a:rPr>
              <a:t>감사합니다.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68540710153718068"/>
          <p:cNvSpPr/>
          <p:nvPr/>
        </p:nvSpPr>
        <p:spPr>
          <a:xfrm>
            <a:off x="2809442" y="746950"/>
            <a:ext cx="9704234" cy="1744600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>
              <a:lnSpc>
                <a:spcPct val="100000"/>
              </a:lnSpc>
              <a:buNone/>
            </a:pPr>
            <a:r>
              <a:rPr altLang="ko-KR" sz="2800" b="1">
                <a:solidFill>
                  <a:srgbClr val="000000"/>
                </a:solidFill>
                <a:latin typeface="맑은 고딕"/>
                <a:ea typeface="맑은 고딕"/>
              </a:rPr>
              <a:t>I.</a:t>
            </a:r>
            <a:r>
              <a:rPr altLang="ko-KR" sz="2800" b="1">
                <a:solidFill>
                  <a:srgbClr val="ffffff"/>
                </a:solidFill>
                <a:latin typeface="맑은 고딕"/>
                <a:ea typeface="맑은 고딕"/>
              </a:rPr>
              <a:t> </a:t>
            </a:r>
            <a:r>
              <a:rPr altLang="ko-KR" sz="2800" b="1">
                <a:solidFill>
                  <a:srgbClr val="3f3f3f"/>
                </a:solidFill>
                <a:latin typeface="맑은 고딕"/>
                <a:ea typeface="맑은 고딕"/>
              </a:rPr>
              <a:t>프로젝트 개요</a:t>
            </a:r>
          </a:p>
          <a:p>
            <a:pPr algn="l" marL="0">
              <a:lnSpc>
                <a:spcPct val="100000"/>
              </a:lnSpc>
              <a:buNone/>
            </a:pPr>
            <a:endParaRPr lang="ko-KR" altLang="en-US"/>
          </a:p>
          <a:p>
            <a:pPr algn="l" marL="0">
              <a:lnSpc>
                <a:spcPct val="100000"/>
              </a:lnSpc>
              <a:buNone/>
            </a:pPr>
            <a:r>
              <a:rPr lang="ko-KR" altLang="ko-KR" sz="2000" b="1">
                <a:solidFill>
                  <a:srgbClr val="3f3f3f"/>
                </a:solidFill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lang="ko-KR" altLang="ko-KR" sz="2000" b="1">
                <a:solidFill>
                  <a:srgbClr val="3f3f3f"/>
                </a:solidFill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lang="ko-KR" altLang="ko-KR" sz="2000" b="1">
                <a:solidFill>
                  <a:srgbClr val="3f3f3f"/>
                </a:solidFill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lang="ko-KR" altLang="ko-KR" sz="2000" b="1">
                <a:solidFill>
                  <a:srgbClr val="3f3f3f"/>
                </a:solidFill>
              </a:rPr>
              <a:t>    </a:t>
            </a:r>
          </a:p>
        </p:txBody>
      </p:sp>
      <p:sp>
        <p:nvSpPr>
          <p:cNvPr id="4" name="nppt_168540710153719076"/>
          <p:cNvSpPr/>
          <p:nvPr/>
        </p:nvSpPr>
        <p:spPr>
          <a:xfrm>
            <a:off x="4181025" y="2100770"/>
            <a:ext cx="7841311" cy="1744600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>
              <a:lnSpc>
                <a:spcPct val="100000"/>
              </a:lnSpc>
              <a:buNone/>
            </a:pPr>
            <a:r>
              <a:rPr altLang="ko-KR" sz="2800" b="1">
                <a:solidFill>
                  <a:srgbClr val="000000"/>
                </a:solidFill>
                <a:latin typeface="맑은 고딕"/>
                <a:ea typeface="맑은 고딕"/>
              </a:rPr>
              <a:t>II. </a:t>
            </a:r>
            <a:r>
              <a:rPr altLang="ko-KR" sz="2800" b="1">
                <a:solidFill>
                  <a:srgbClr val="000000"/>
                </a:solidFill>
                <a:latin typeface="맑은 고딕"/>
                <a:ea typeface="맑은 고딕"/>
              </a:rPr>
              <a:t>개발 도구 및 기획 환경</a:t>
            </a:r>
          </a:p>
          <a:p>
            <a:pPr algn="l" marL="0">
              <a:lnSpc>
                <a:spcPct val="100000"/>
              </a:lnSpc>
              <a:buNone/>
            </a:pPr>
            <a:endParaRPr lang="ko-KR" altLang="en-US"/>
          </a:p>
          <a:p>
            <a:pPr algn="l" marL="0">
              <a:lnSpc>
                <a:spcPct val="100000"/>
              </a:lnSpc>
              <a:buNone/>
            </a:pPr>
            <a:r>
              <a:rPr lang="ko-KR" altLang="ko-KR" sz="2000" b="1">
                <a:solidFill>
                  <a:srgbClr val="3f3f3f"/>
                </a:solidFill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lang="ko-KR" altLang="ko-KR" sz="2000" b="1">
                <a:solidFill>
                  <a:srgbClr val="3f3f3f"/>
                </a:solidFill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lang="ko-KR" altLang="ko-KR" sz="2000" b="1">
                <a:solidFill>
                  <a:srgbClr val="3f3f3f"/>
                </a:solidFill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lang="ko-KR" altLang="ko-KR" sz="2000" b="1">
                <a:solidFill>
                  <a:srgbClr val="3f3f3f"/>
                </a:solidFill>
              </a:rPr>
              <a:t>    </a:t>
            </a:r>
          </a:p>
        </p:txBody>
      </p:sp>
      <p:sp>
        <p:nvSpPr>
          <p:cNvPr id="5" name="nppt_168540710153719914"/>
          <p:cNvSpPr/>
          <p:nvPr/>
        </p:nvSpPr>
        <p:spPr>
          <a:xfrm>
            <a:off x="5554727" y="3518936"/>
            <a:ext cx="7841311" cy="1744600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>
              <a:lnSpc>
                <a:spcPct val="100000"/>
              </a:lnSpc>
              <a:buNone/>
            </a:pPr>
            <a:r>
              <a:rPr altLang="ko-KR" sz="2800" b="1">
                <a:solidFill>
                  <a:srgbClr val="000000"/>
                </a:solidFill>
                <a:latin typeface="맑은 고딕"/>
                <a:ea typeface="맑은 고딕"/>
              </a:rPr>
              <a:t>III. </a:t>
            </a:r>
            <a:r>
              <a:rPr altLang="ko-KR" sz="2800" b="1">
                <a:solidFill>
                  <a:srgbClr val="000000"/>
                </a:solidFill>
                <a:latin typeface="맑은 고딕"/>
                <a:ea typeface="맑은 고딕"/>
              </a:rPr>
              <a:t>기본 기능 요구사항 분석</a:t>
            </a:r>
          </a:p>
          <a:p>
            <a:pPr algn="l" marL="0">
              <a:lnSpc>
                <a:spcPct val="100000"/>
              </a:lnSpc>
              <a:buNone/>
            </a:pPr>
            <a:endParaRPr lang="ko-KR" altLang="en-US"/>
          </a:p>
          <a:p>
            <a:pPr algn="l" marL="0">
              <a:lnSpc>
                <a:spcPct val="100000"/>
              </a:lnSpc>
              <a:buNone/>
            </a:pPr>
            <a:r>
              <a:rPr lang="ko-KR" altLang="ko-KR" sz="2000" b="1">
                <a:solidFill>
                  <a:srgbClr val="3f3f3f"/>
                </a:solidFill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lang="ko-KR" altLang="ko-KR" sz="2000" b="1">
                <a:solidFill>
                  <a:srgbClr val="3f3f3f"/>
                </a:solidFill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lang="ko-KR" altLang="ko-KR" sz="2000" b="1">
                <a:solidFill>
                  <a:srgbClr val="3f3f3f"/>
                </a:solidFill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lang="ko-KR" altLang="ko-KR" sz="2000" b="1">
                <a:solidFill>
                  <a:srgbClr val="3f3f3f"/>
                </a:solidFill>
              </a:rPr>
              <a:t>    </a:t>
            </a:r>
          </a:p>
        </p:txBody>
      </p:sp>
      <p:sp>
        <p:nvSpPr>
          <p:cNvPr id="6" name="nppt_168540710153720604"/>
          <p:cNvSpPr/>
          <p:nvPr/>
        </p:nvSpPr>
        <p:spPr>
          <a:xfrm>
            <a:off x="6971183" y="5064950"/>
            <a:ext cx="7841311" cy="1744600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>
              <a:lnSpc>
                <a:spcPct val="100000"/>
              </a:lnSpc>
              <a:buNone/>
            </a:pPr>
            <a:r>
              <a:rPr altLang="ko-KR" sz="2800" b="1">
                <a:solidFill>
                  <a:srgbClr val="000000"/>
                </a:solidFill>
                <a:latin typeface="맑은 고딕"/>
                <a:ea typeface="맑은 고딕"/>
              </a:rPr>
              <a:t>IV</a:t>
            </a:r>
            <a:r>
              <a:rPr altLang="ko-KR" sz="2800" b="1">
                <a:solidFill>
                  <a:srgbClr val="000000"/>
                </a:solidFill>
                <a:latin typeface="맑은 고딕"/>
                <a:ea typeface="맑은 고딕"/>
              </a:rPr>
              <a:t>. </a:t>
            </a:r>
            <a:r>
              <a:rPr altLang="ko-KR" sz="2800" b="1">
                <a:solidFill>
                  <a:srgbClr val="000000"/>
                </a:solidFill>
                <a:latin typeface="맑은 고딕"/>
                <a:ea typeface="맑은 고딕"/>
              </a:rPr>
              <a:t>주요 기능 실행 화면</a:t>
            </a:r>
          </a:p>
          <a:p>
            <a:pPr algn="l" marL="0">
              <a:lnSpc>
                <a:spcPct val="100000"/>
              </a:lnSpc>
              <a:buNone/>
            </a:pPr>
            <a:endParaRPr lang="ko-KR" altLang="en-US"/>
          </a:p>
          <a:p>
            <a:pPr algn="l" marL="0">
              <a:lnSpc>
                <a:spcPct val="100000"/>
              </a:lnSpc>
              <a:buNone/>
            </a:pPr>
            <a:r>
              <a:rPr lang="ko-KR" altLang="ko-KR" sz="2000" b="1">
                <a:solidFill>
                  <a:srgbClr val="3f3f3f"/>
                </a:solidFill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lang="ko-KR" altLang="ko-KR" sz="2000" b="1">
                <a:solidFill>
                  <a:srgbClr val="3f3f3f"/>
                </a:solidFill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lang="ko-KR" altLang="ko-KR" sz="2000" b="1">
                <a:solidFill>
                  <a:srgbClr val="3f3f3f"/>
                </a:solidFill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lang="ko-KR" altLang="ko-KR" sz="2000" b="1">
                <a:solidFill>
                  <a:srgbClr val="3f3f3f"/>
                </a:solidFill>
              </a:rPr>
              <a:t>   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68541338206555363"/>
          <p:cNvSpPr/>
          <p:nvPr>
            <p:ph type="ctrTitle"/>
          </p:nvPr>
        </p:nvSpPr>
        <p:spPr>
          <a:xfrm>
            <a:off x="714476" y="2613052"/>
            <a:ext cx="4800500" cy="461217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pPr algn="l" marL="0">
              <a:lnSpc>
                <a:spcPct val="90000"/>
              </a:lnSpc>
              <a:buNone/>
            </a:pPr>
            <a:r>
              <a:rPr lang="en-US" altLang="ko-KR" sz="3200" b="1">
                <a:solidFill>
                  <a:schemeClr val="bg1">
                    <a:alpha val="100000"/>
                  </a:schemeClr>
                </a:solidFill>
                <a:latin typeface="+mj-cs"/>
              </a:rPr>
              <a:t>I.</a:t>
            </a:r>
            <a:r>
              <a:rPr lang="en-US" altLang="ko-KR" sz="3200" b="1">
                <a:solidFill>
                  <a:schemeClr val="bg1">
                    <a:alpha val="100000"/>
                  </a:schemeClr>
                </a:solidFill>
                <a:latin typeface="+mj-cs"/>
              </a:rPr>
              <a:t> 프로젝트 개요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68541338206556484"/>
          <p:cNvSpPr/>
          <p:nvPr>
            <p:ph type="ctrTitle" idx="4294967295"/>
          </p:nvPr>
        </p:nvSpPr>
        <p:spPr>
          <a:xfrm>
            <a:off x="2436495" y="850900"/>
            <a:ext cx="6842125" cy="461010"/>
          </a:xfrm>
          <a:prstGeom prst="rect">
            <a:avLst/>
          </a:prstGeom>
        </p:spPr>
        <p:txBody>
          <a:bodyPr lIns="91440" tIns="45720" rIns="91440" bIns="45720" anchor="ctr">
            <a:noAutofit xmlns:a="http://schemas.openxmlformats.org/drawingml/2006/main"/>
          </a:bodyPr>
          <a:lstStyle/>
          <a:p>
            <a:pPr algn="ctr" marL="0">
              <a:lnSpc>
                <a:spcPct val="90000"/>
              </a:lnSpc>
              <a:buNone/>
            </a:pPr>
            <a:r>
              <a:rPr altLang="ko-KR" sz="3200" b="1">
                <a:solidFill>
                  <a:srgbClr val="000000"/>
                </a:solidFill>
                <a:latin typeface="맑은 고딕"/>
                <a:ea typeface="맑은 고딕"/>
              </a:rPr>
              <a:t># 프로젝트 개요</a:t>
            </a:r>
          </a:p>
        </p:txBody>
      </p:sp>
      <p:sp>
        <p:nvSpPr>
          <p:cNvPr id="4" name="nppt_168541338206556671"/>
          <p:cNvSpPr/>
          <p:nvPr/>
        </p:nvSpPr>
        <p:spPr>
          <a:xfrm>
            <a:off x="280035" y="1624330"/>
            <a:ext cx="11632565" cy="436689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>
            <a:lvl1pPr marL="0" indent="0" latinLnBrk="0">
              <a:buFontTx/>
              <a:buNone/>
              <a:defRPr lang="en-GB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charset="0"/>
                <a:ea typeface="나눔바른고딕" charset="0"/>
              </a:defRPr>
            </a:lvl1pPr>
          </a:lstStyle>
          <a:p>
            <a:pPr marL="0" indent="0" algn="l" latinLnBrk="0">
              <a:lnSpc>
                <a:spcPct val="100000"/>
              </a:lnSpc>
              <a:buFontTx/>
              <a:buNone/>
            </a:pPr>
            <a:r>
              <a:rPr altLang="ko-KR" sz="1800" b="1">
                <a:solidFill>
                  <a:srgbClr val="3F3F3F"/>
                </a:solidFill>
                <a:latin typeface="맑은 고딕" charset="0"/>
                <a:ea typeface="맑은 고딕" charset="0"/>
              </a:rPr>
              <a:t>프로젝트 계획 및 구성</a:t>
            </a:r>
            <a:endParaRPr lang="ko-KR" altLang="en-US" sz="1800" b="1">
              <a:solidFill>
                <a:srgbClr val="3F3F3F"/>
              </a:solidFill>
              <a:latin typeface="맑은 고딕" charset="0"/>
              <a:ea typeface="맑은 고딕" charset="0"/>
            </a:endParaRPr>
          </a:p>
          <a:p>
            <a:pPr marL="0" indent="0" algn="l" latinLnBrk="0">
              <a:lnSpc>
                <a:spcPct val="100000"/>
              </a:lnSpc>
              <a:buFontTx/>
              <a:buNone/>
            </a:pPr>
            <a:endParaRPr lang="ko-KR" altLang="en-US" sz="1800" b="1">
              <a:solidFill>
                <a:srgbClr val="3F3F3F"/>
              </a:solidFill>
              <a:latin typeface="맑은 고딕" charset="0"/>
              <a:ea typeface="맑은 고딕" charset="0"/>
            </a:endParaRPr>
          </a:p>
          <a:p>
            <a:pPr marL="0" indent="0" algn="l" latinLnBrk="0">
              <a:lnSpc>
                <a:spcPct val="100000"/>
              </a:lnSpc>
              <a:buFontTx/>
              <a:buNone/>
            </a:pPr>
            <a:endParaRPr lang="ko-KR" altLang="en-US" sz="1800" b="1">
              <a:solidFill>
                <a:srgbClr val="3F3F3F"/>
              </a:solidFill>
              <a:latin typeface="맑은 고딕" charset="0"/>
              <a:ea typeface="맑은 고딕" charset="0"/>
            </a:endParaRPr>
          </a:p>
          <a:p>
            <a:pPr marL="0" indent="0" algn="l" latinLnBrk="0">
              <a:lnSpc>
                <a:spcPct val="100000"/>
              </a:lnSpc>
              <a:buFontTx/>
              <a:buNone/>
            </a:pPr>
            <a:r>
              <a:rPr altLang="ko-KR" sz="1400" b="1">
                <a:solidFill>
                  <a:srgbClr val="3F3F3F"/>
                </a:solidFill>
                <a:latin typeface="맑은 고딕" charset="0"/>
                <a:ea typeface="맑은 고딕" charset="0"/>
              </a:rPr>
              <a:t>- 회원가입시 아이디, 비밀번호, 이름, 이메일, 휴대폰 번호를 입력 (아이디 중복체크 및 비밀번호 더블체크기능 추가)</a:t>
            </a:r>
            <a:endParaRPr lang="ko-KR" altLang="en-US" sz="1400" b="1">
              <a:solidFill>
                <a:srgbClr val="3F3F3F"/>
              </a:solidFill>
              <a:latin typeface="맑은 고딕" charset="0"/>
              <a:ea typeface="맑은 고딕" charset="0"/>
            </a:endParaRPr>
          </a:p>
          <a:p>
            <a:pPr marL="0" indent="0" algn="l" latinLnBrk="0">
              <a:lnSpc>
                <a:spcPct val="100000"/>
              </a:lnSpc>
              <a:buFontTx/>
              <a:buNone/>
            </a:pPr>
            <a:endParaRPr lang="ko-KR" altLang="en-US" sz="1400" b="1">
              <a:solidFill>
                <a:srgbClr val="3F3F3F"/>
              </a:solidFill>
              <a:latin typeface="맑은 고딕" charset="0"/>
              <a:ea typeface="맑은 고딕" charset="0"/>
            </a:endParaRPr>
          </a:p>
          <a:p>
            <a:pPr marL="0" indent="0" algn="l" latinLnBrk="0">
              <a:lnSpc>
                <a:spcPct val="100000"/>
              </a:lnSpc>
              <a:buFontTx/>
              <a:buNone/>
            </a:pPr>
            <a:r>
              <a:rPr altLang="ko-KR" sz="1400" b="1">
                <a:solidFill>
                  <a:srgbClr val="3F3F3F"/>
                </a:solidFill>
                <a:latin typeface="맑은 고딕" charset="0"/>
                <a:ea typeface="맑은 고딕" charset="0"/>
              </a:rPr>
              <a:t>- 로그인 (아이디, 비밀번호) / 아이디, 비밀번호 찾기</a:t>
            </a:r>
            <a:endParaRPr lang="ko-KR" altLang="en-US" sz="1400" b="1">
              <a:solidFill>
                <a:srgbClr val="3F3F3F"/>
              </a:solidFill>
              <a:latin typeface="맑은 고딕" charset="0"/>
              <a:ea typeface="맑은 고딕" charset="0"/>
            </a:endParaRPr>
          </a:p>
          <a:p>
            <a:pPr marL="0" indent="0" algn="l" latinLnBrk="0">
              <a:lnSpc>
                <a:spcPct val="100000"/>
              </a:lnSpc>
              <a:buFontTx/>
              <a:buNone/>
            </a:pPr>
            <a:endParaRPr lang="ko-KR" altLang="en-US" sz="1400" b="1">
              <a:solidFill>
                <a:srgbClr val="3F3F3F"/>
              </a:solidFill>
              <a:latin typeface="맑은 고딕" charset="0"/>
              <a:ea typeface="맑은 고딕" charset="0"/>
            </a:endParaRPr>
          </a:p>
          <a:p>
            <a:pPr marL="0" indent="0" algn="l" latinLnBrk="0">
              <a:lnSpc>
                <a:spcPct val="100000"/>
              </a:lnSpc>
              <a:buFontTx/>
              <a:buNone/>
            </a:pPr>
            <a:r>
              <a:rPr altLang="ko-KR" sz="1400" b="1">
                <a:solidFill>
                  <a:srgbClr val="3F3F3F"/>
                </a:solidFill>
                <a:latin typeface="맑은 고딕" charset="0"/>
                <a:ea typeface="맑은 고딕" charset="0"/>
              </a:rPr>
              <a:t>- 회원관리(관리자)</a:t>
            </a:r>
            <a:endParaRPr lang="ko-KR" altLang="en-US" sz="1400" b="1">
              <a:solidFill>
                <a:srgbClr val="3F3F3F"/>
              </a:solidFill>
              <a:latin typeface="맑은 고딕" charset="0"/>
              <a:ea typeface="맑은 고딕" charset="0"/>
            </a:endParaRPr>
          </a:p>
          <a:p>
            <a:pPr marL="0" indent="0" algn="l" latinLnBrk="0">
              <a:lnSpc>
                <a:spcPct val="100000"/>
              </a:lnSpc>
              <a:buFontTx/>
              <a:buNone/>
            </a:pPr>
            <a:endParaRPr lang="ko-KR" altLang="en-US" sz="1400" b="1">
              <a:solidFill>
                <a:srgbClr val="3F3F3F"/>
              </a:solidFill>
              <a:latin typeface="맑은 고딕" charset="0"/>
              <a:ea typeface="맑은 고딕" charset="0"/>
            </a:endParaRPr>
          </a:p>
          <a:p>
            <a:pPr marL="0" indent="0" algn="l" latinLnBrk="0">
              <a:lnSpc>
                <a:spcPct val="100000"/>
              </a:lnSpc>
              <a:buFontTx/>
              <a:buNone/>
            </a:pPr>
            <a:r>
              <a:rPr altLang="ko-KR" sz="1400" b="1">
                <a:solidFill>
                  <a:srgbClr val="3F3F3F"/>
                </a:solidFill>
                <a:latin typeface="맑은 고딕" charset="0"/>
                <a:ea typeface="맑은 고딕" charset="0"/>
              </a:rPr>
              <a:t>- 관리자 계정 Admin으로 로그인하면 회원관리, 퀴즈관리 등의 관리자 메뉴들을 볼 수 있도록 구성 및 기능 설정</a:t>
            </a:r>
            <a:endParaRPr lang="ko-KR" altLang="en-US" sz="1400" b="1">
              <a:solidFill>
                <a:srgbClr val="3F3F3F"/>
              </a:solidFill>
              <a:latin typeface="맑은 고딕" charset="0"/>
              <a:ea typeface="맑은 고딕" charset="0"/>
            </a:endParaRPr>
          </a:p>
          <a:p>
            <a:pPr marL="0" indent="0" algn="l" latinLnBrk="0">
              <a:lnSpc>
                <a:spcPct val="100000"/>
              </a:lnSpc>
              <a:buFontTx/>
              <a:buNone/>
            </a:pPr>
            <a:endParaRPr lang="ko-KR" altLang="en-US" sz="1400" b="1">
              <a:solidFill>
                <a:srgbClr val="3F3F3F"/>
              </a:solidFill>
              <a:latin typeface="맑은 고딕" charset="0"/>
              <a:ea typeface="맑은 고딕" charset="0"/>
            </a:endParaRPr>
          </a:p>
          <a:p>
            <a:pPr marL="0" indent="0" algn="l" latinLnBrk="0">
              <a:lnSpc>
                <a:spcPct val="100000"/>
              </a:lnSpc>
              <a:buFontTx/>
              <a:buNone/>
            </a:pPr>
            <a:r>
              <a:rPr altLang="ko-KR" sz="1400" b="1">
                <a:solidFill>
                  <a:srgbClr val="3F3F3F"/>
                </a:solidFill>
                <a:latin typeface="맑은 고딕" charset="0"/>
                <a:ea typeface="맑은 고딕" charset="0"/>
              </a:rPr>
              <a:t>- 화면에 일정 주어진 시간 동안 단어를 띄워 사용자가 문제를 푼다.</a:t>
            </a:r>
            <a:endParaRPr lang="ko-KR" altLang="en-US" sz="1400" b="1">
              <a:solidFill>
                <a:srgbClr val="3F3F3F"/>
              </a:solidFill>
              <a:latin typeface="맑은 고딕" charset="0"/>
              <a:ea typeface="맑은 고딕" charset="0"/>
            </a:endParaRPr>
          </a:p>
          <a:p>
            <a:pPr marL="0" indent="0" algn="l" latinLnBrk="0">
              <a:lnSpc>
                <a:spcPct val="100000"/>
              </a:lnSpc>
              <a:buFontTx/>
              <a:buNone/>
            </a:pPr>
            <a:endParaRPr lang="ko-KR" altLang="en-US" sz="1400" b="1">
              <a:solidFill>
                <a:srgbClr val="3F3F3F"/>
              </a:solidFill>
              <a:latin typeface="맑은 고딕" charset="0"/>
              <a:ea typeface="맑은 고딕" charset="0"/>
            </a:endParaRPr>
          </a:p>
          <a:p>
            <a:pPr marL="0" indent="0" algn="l" latinLnBrk="0">
              <a:lnSpc>
                <a:spcPct val="100000"/>
              </a:lnSpc>
              <a:buFontTx/>
              <a:buNone/>
            </a:pPr>
            <a:r>
              <a:rPr altLang="ko-KR" sz="1400" b="1">
                <a:solidFill>
                  <a:srgbClr val="3F3F3F"/>
                </a:solidFill>
                <a:latin typeface="맑은 고딕" charset="0"/>
                <a:ea typeface="맑은 고딕" charset="0"/>
              </a:rPr>
              <a:t>- 전세계 나라 수도 맞추기 게임이며, Hard (3), Normal (2), Easy (1) 난이도를 선택할 수 있다.</a:t>
            </a:r>
            <a:endParaRPr lang="ko-KR" altLang="en-US" sz="1400" b="1">
              <a:solidFill>
                <a:srgbClr val="3F3F3F"/>
              </a:solidFill>
              <a:latin typeface="맑은 고딕" charset="0"/>
              <a:ea typeface="맑은 고딕" charset="0"/>
            </a:endParaRPr>
          </a:p>
          <a:p>
            <a:pPr marL="0" indent="0" algn="l" latinLnBrk="0">
              <a:lnSpc>
                <a:spcPct val="100000"/>
              </a:lnSpc>
              <a:buFontTx/>
              <a:buNone/>
            </a:pPr>
            <a:endParaRPr lang="ko-KR" altLang="en-US" sz="1400" b="1">
              <a:solidFill>
                <a:srgbClr val="3F3F3F"/>
              </a:solidFill>
              <a:latin typeface="맑은 고딕" charset="0"/>
              <a:ea typeface="맑은 고딕" charset="0"/>
            </a:endParaRPr>
          </a:p>
          <a:p>
            <a:pPr marL="0" indent="0" algn="l" latinLnBrk="0">
              <a:lnSpc>
                <a:spcPct val="100000"/>
              </a:lnSpc>
              <a:buFontTx/>
              <a:buNone/>
            </a:pPr>
            <a:r>
              <a:rPr altLang="ko-KR" sz="1400" b="1">
                <a:solidFill>
                  <a:srgbClr val="3F3F3F"/>
                </a:solidFill>
                <a:latin typeface="맑은 고딕" charset="0"/>
                <a:ea typeface="맑은 고딕" charset="0"/>
              </a:rPr>
              <a:t>- 문제는 순서가 없고 매번 랜덤</a:t>
            </a:r>
            <a:endParaRPr lang="ko-KR" altLang="en-US" sz="1400" b="1">
              <a:solidFill>
                <a:srgbClr val="3F3F3F"/>
              </a:solidFill>
              <a:latin typeface="맑은 고딕" charset="0"/>
              <a:ea typeface="맑은 고딕" charset="0"/>
            </a:endParaRPr>
          </a:p>
          <a:p>
            <a:pPr marL="0" indent="0" algn="l" latinLnBrk="0">
              <a:lnSpc>
                <a:spcPct val="100000"/>
              </a:lnSpc>
              <a:buFontTx/>
              <a:buNone/>
            </a:pPr>
            <a:endParaRPr lang="ko-KR" altLang="en-US" sz="1400" b="1">
              <a:solidFill>
                <a:srgbClr val="3F3F3F"/>
              </a:solidFill>
              <a:latin typeface="맑은 고딕" charset="0"/>
              <a:ea typeface="맑은 고딕" charset="0"/>
            </a:endParaRPr>
          </a:p>
          <a:p>
            <a:pPr marL="0" indent="0" algn="l" latinLnBrk="0">
              <a:lnSpc>
                <a:spcPct val="100000"/>
              </a:lnSpc>
              <a:buFontTx/>
              <a:buNone/>
            </a:pPr>
            <a:r>
              <a:rPr altLang="ko-KR" sz="1400" b="1">
                <a:solidFill>
                  <a:srgbClr val="3F3F3F"/>
                </a:solidFill>
                <a:latin typeface="맑은 고딕" charset="0"/>
                <a:ea typeface="맑은 고딕" charset="0"/>
              </a:rPr>
              <a:t>- 랭킹 기능이 있으며 순위와 점수 내림차순</a:t>
            </a:r>
            <a:endParaRPr lang="ko-KR" altLang="en-US" sz="1400" b="1">
              <a:solidFill>
                <a:srgbClr val="3F3F3F"/>
              </a:solidFill>
              <a:latin typeface="맑은 고딕" charset="0"/>
              <a:ea typeface="맑은 고딕" charset="0"/>
            </a:endParaRPr>
          </a:p>
          <a:p>
            <a:pPr marL="0" indent="0" algn="l" latinLnBrk="0">
              <a:lnSpc>
                <a:spcPct val="100000"/>
              </a:lnSpc>
              <a:buFontTx/>
              <a:buNone/>
            </a:pPr>
            <a:endParaRPr lang="ko-KR" altLang="en-US" sz="1400" b="1">
              <a:solidFill>
                <a:srgbClr val="3F3F3F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68541338206557366"/>
          <p:cNvSpPr/>
          <p:nvPr>
            <p:ph type="ctrTitle"/>
          </p:nvPr>
        </p:nvSpPr>
        <p:spPr>
          <a:xfrm>
            <a:off x="714476" y="2613052"/>
            <a:ext cx="4959250" cy="461217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pPr algn="l" marL="0">
              <a:lnSpc>
                <a:spcPct val="90000"/>
              </a:lnSpc>
              <a:buNone/>
            </a:pPr>
            <a:r>
              <a:rPr lang="en-US" altLang="ko-KR" sz="3200" b="1">
                <a:solidFill>
                  <a:schemeClr val="bg1">
                    <a:alpha val="100000"/>
                  </a:schemeClr>
                </a:solidFill>
                <a:latin typeface="+mj-cs"/>
              </a:rPr>
              <a:t>II.</a:t>
            </a:r>
            <a:r>
              <a:rPr lang="en-US" altLang="ko-KR" sz="3200" b="1">
                <a:solidFill>
                  <a:schemeClr val="bg1">
                    <a:alpha val="100000"/>
                  </a:schemeClr>
                </a:solidFill>
                <a:latin typeface="+mj-cs"/>
              </a:rPr>
              <a:t> 개발 도구 및 기획 환경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68541338206533637"/>
          <p:cNvSpPr>
            <a:spLocks/>
          </p:cNvSpPr>
          <p:nvPr/>
        </p:nvSpPr>
        <p:spPr>
          <a:xfrm rot="0">
            <a:off x="1701800" y="906780"/>
            <a:ext cx="7624445" cy="584200"/>
          </a:xfrm>
          <a:prstGeom prst="rect"/>
          <a:noFill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latinLnBrk="0">
              <a:lnSpc>
                <a:spcPct val="100000"/>
              </a:lnSpc>
              <a:buFontTx/>
              <a:buNone/>
            </a:pPr>
            <a:r>
              <a:rPr altLang="ko-KR" sz="32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“프로젝트 개발 언어, 도구 및 기획 환경”</a:t>
            </a:r>
            <a:endParaRPr lang="ko-KR" altLang="en-US" sz="32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1"/>
          <p:cNvGraphicFramePr>
            <a:graphicFrameLocks noGrp="1"/>
          </p:cNvGraphicFramePr>
          <p:nvPr/>
        </p:nvGraphicFramePr>
        <p:xfrm>
          <a:off x="1926590" y="1788160"/>
          <a:ext cx="3589020" cy="1055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9020"/>
              </a:tblGrid>
              <a:tr h="1055370">
                <a:tc>
                  <a:txBody>
                    <a:bodyPr/>
                    <a:lstStyle/>
                    <a:p>
                      <a:pPr marL="0" indent="0" algn="ctr" latinLnBrk="0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ko-KR" sz="2000" kern="1200" i="0" b="1">
                          <a:solidFill>
                            <a:srgbClr val="0070C0"/>
                          </a:solidFill>
                          <a:latin typeface="나눔바른고딕" charset="0"/>
                        </a:rPr>
                        <a:t>D</a:t>
                      </a:r>
                      <a:r>
                        <a:rPr lang="ko-KR" altLang="ko-KR" sz="2000" kern="1200" i="0" b="1">
                          <a:solidFill>
                            <a:srgbClr val="0070C0"/>
                          </a:solidFill>
                          <a:latin typeface="나눔바른고딕" charset="0"/>
                        </a:rPr>
                        <a:t>r</a:t>
                      </a:r>
                      <a:r>
                        <a:rPr lang="ko-KR" altLang="ko-KR" sz="2000" kern="1200" i="0" b="1">
                          <a:solidFill>
                            <a:srgbClr val="0070C0"/>
                          </a:solidFill>
                          <a:latin typeface="나눔바른고딕" charset="0"/>
                        </a:rPr>
                        <a:t>a</a:t>
                      </a:r>
                      <a:r>
                        <a:rPr lang="ko-KR" altLang="ko-KR" sz="2000" kern="1200" i="0" b="1">
                          <a:solidFill>
                            <a:srgbClr val="0070C0"/>
                          </a:solidFill>
                          <a:latin typeface="나눔바른고딕" charset="0"/>
                        </a:rPr>
                        <a:t>w</a:t>
                      </a:r>
                      <a:r>
                        <a:rPr lang="ko-KR" altLang="ko-KR" sz="2000" kern="1200" i="0" b="1">
                          <a:solidFill>
                            <a:srgbClr val="0070C0"/>
                          </a:solidFill>
                          <a:latin typeface="나눔바른고딕" charset="0"/>
                        </a:rPr>
                        <a:t>.</a:t>
                      </a:r>
                      <a:r>
                        <a:rPr lang="ko-KR" altLang="ko-KR" sz="2000" kern="1200" i="0" b="1">
                          <a:solidFill>
                            <a:srgbClr val="0070C0"/>
                          </a:solidFill>
                          <a:latin typeface="나눔바른고딕" charset="0"/>
                        </a:rPr>
                        <a:t>io</a:t>
                      </a:r>
                      <a:endParaRPr lang="ko-KR" altLang="en-US" sz="2000" kern="1200" i="0" b="1">
                        <a:solidFill>
                          <a:srgbClr val="0070C0"/>
                        </a:solidFill>
                        <a:latin typeface="나눔바른고딕" charset="0"/>
                      </a:endParaRPr>
                    </a:p>
                  </a:txBody>
                  <a:tcPr marL="89535" marR="89535" marT="46355" marB="46355" anchor="t">
                    <a:lnL w="3175" cap="flat" cmpd="sng" algn="ctr">
                      <a:solidFill>
                        <a:srgbClr val="00206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206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206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206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2"/>
          <p:cNvGraphicFramePr>
            <a:graphicFrameLocks noGrp="1"/>
          </p:cNvGraphicFramePr>
          <p:nvPr/>
        </p:nvGraphicFramePr>
        <p:xfrm>
          <a:off x="1941124" y="2975542"/>
          <a:ext cx="3009339" cy="1028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9339"/>
              </a:tblGrid>
              <a:tr h="1028279">
                <a:tc>
                  <a:txBody>
                    <a:bodyPr/>
                    <a:lstStyle/>
                    <a:p>
                      <a:pPr algn="ctr" marL="0">
                        <a:lnSpc>
                          <a:spcPct val="100000"/>
                        </a:lnSpc>
                        <a:buNone/>
                      </a:pPr>
                      <a:r>
                        <a:rPr altLang="ko-KR" sz="2000" b="1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Eclipse</a:t>
                      </a:r>
                    </a:p>
                  </a:txBody>
                  <a:tcPr marT="46800" marR="90000" marL="90000" marB="46800">
                    <a:lnL w="3175" cap="flat">
                      <a:solidFill>
                        <a:srgbClr val="002060"/>
                      </a:solidFill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rgbClr val="002060"/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rgbClr val="002060"/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rgbClr val="002060"/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6" name="nppt_168541338206533772"/>
          <p:cNvGrpSpPr>
            <a:grpSpLocks/>
          </p:cNvGrpSpPr>
          <p:nvPr/>
        </p:nvGrpSpPr>
        <p:grpSpPr>
          <a:xfrm>
            <a:off x="776605" y="1999615"/>
            <a:ext cx="1120140" cy="688975"/>
            <a:chOff x="776605" y="1999615"/>
            <a:chExt cx="1120140" cy="688975"/>
          </a:xfrm>
        </p:grpSpPr>
        <p:pic>
          <p:nvPicPr>
            <p:cNvPr id="7" name="nppt_16854133820653377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2520" y="1999615"/>
              <a:ext cx="415925" cy="415925"/>
            </a:xfrm>
            <a:prstGeom prst="rect">
              <a:avLst/>
            </a:prstGeom>
          </p:spPr>
        </p:pic>
        <p:sp>
          <p:nvSpPr>
            <p:cNvPr id="8" name="nppt_168541338206533774"/>
            <p:cNvSpPr/>
            <p:nvPr/>
          </p:nvSpPr>
          <p:spPr>
            <a:xfrm>
              <a:off x="776605" y="2410460"/>
              <a:ext cx="1048385" cy="278765"/>
            </a:xfrm>
            <a:prstGeom prst="rect">
              <a:avLst/>
            </a:prstGeom>
          </p:spPr>
          <p:txBody>
            <a:bodyPr wrap="none">
              <a:spAutoFit xmlns:a="http://schemas.openxmlformats.org/drawingml/2006/main"/>
            </a:bodyPr>
            <a:lstStyle/>
            <a:p>
              <a:pPr algn="ctr" marL="101600" indent="-101600">
                <a:lnSpc>
                  <a:spcPct val="110000"/>
                </a:lnSpc>
                <a:buNone/>
              </a:pPr>
              <a:r>
                <a:rPr lang="en-US" altLang="ko-KR" sz="1100" b="1">
                  <a:solidFill>
                    <a:schemeClr val="tx1">
                      <a:alpha val="100000"/>
                      <a:lumMod val="75000"/>
                      <a:lumOff val="25000"/>
                    </a:schemeClr>
                  </a:solidFill>
                  <a:latin typeface="+mn-cs"/>
                </a:rPr>
                <a:t>Management</a:t>
              </a:r>
            </a:p>
          </p:txBody>
        </p:sp>
        <p:pic>
          <p:nvPicPr>
            <p:cNvPr id="9" name="nppt_168541338206533775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srgbClr val="ffffff"/>
              </a:duotone>
            </a:blip>
            <a:stretch>
              <a:fillRect/>
            </a:stretch>
          </p:blipFill>
          <p:spPr>
            <a:xfrm flipH="1">
              <a:off x="1639570" y="2116455"/>
              <a:ext cx="257175" cy="4502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</p:pic>
      </p:grpSp>
      <p:grpSp>
        <p:nvGrpSpPr>
          <p:cNvPr id="10" name="nppt_168541338206533778"/>
          <p:cNvGrpSpPr>
            <a:grpSpLocks/>
          </p:cNvGrpSpPr>
          <p:nvPr/>
        </p:nvGrpSpPr>
        <p:grpSpPr>
          <a:xfrm>
            <a:off x="1096645" y="3235325"/>
            <a:ext cx="839470" cy="557530"/>
            <a:chOff x="1096645" y="3235325"/>
            <a:chExt cx="839470" cy="557530"/>
          </a:xfrm>
        </p:grpSpPr>
        <p:pic>
          <p:nvPicPr>
            <p:cNvPr id="11" name="nppt_16854133820653377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6025" y="3246120"/>
              <a:ext cx="286385" cy="286385"/>
            </a:xfrm>
            <a:prstGeom prst="rect">
              <a:avLst/>
            </a:prstGeom>
          </p:spPr>
        </p:pic>
        <p:sp>
          <p:nvSpPr>
            <p:cNvPr id="12" name="nppt_168541338206533780"/>
            <p:cNvSpPr/>
            <p:nvPr/>
          </p:nvSpPr>
          <p:spPr>
            <a:xfrm>
              <a:off x="1096645" y="3514090"/>
              <a:ext cx="468630" cy="278765"/>
            </a:xfrm>
            <a:prstGeom prst="rect">
              <a:avLst/>
            </a:prstGeom>
          </p:spPr>
          <p:txBody>
            <a:bodyPr wrap="none">
              <a:spAutoFit xmlns:a="http://schemas.openxmlformats.org/drawingml/2006/main"/>
            </a:bodyPr>
            <a:lstStyle/>
            <a:p>
              <a:pPr algn="ctr" marL="101600" indent="-101600">
                <a:lnSpc>
                  <a:spcPct val="110000"/>
                </a:lnSpc>
                <a:buNone/>
              </a:pPr>
              <a:r>
                <a:rPr lang="en-US" altLang="ko-KR" sz="1100" b="1">
                  <a:solidFill>
                    <a:schemeClr val="tx1">
                      <a:alpha val="100000"/>
                      <a:lumMod val="75000"/>
                      <a:lumOff val="25000"/>
                    </a:schemeClr>
                  </a:solidFill>
                  <a:latin typeface="+mn-cs"/>
                </a:rPr>
                <a:t>Test</a:t>
              </a:r>
            </a:p>
          </p:txBody>
        </p:sp>
        <p:pic>
          <p:nvPicPr>
            <p:cNvPr id="13" name="nppt_168541338206533781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srgbClr val="ffffff"/>
              </a:duotone>
            </a:blip>
            <a:stretch>
              <a:fillRect/>
            </a:stretch>
          </p:blipFill>
          <p:spPr>
            <a:xfrm flipH="1">
              <a:off x="1678305" y="3235325"/>
              <a:ext cx="257175" cy="4502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</p:pic>
      </p:grpSp>
      <p:pic>
        <p:nvPicPr>
          <p:cNvPr id="14" name="nppt_168541338206533834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78150" y="1853565"/>
            <a:ext cx="304165" cy="29146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nppt_168541338206533655"/>
          <p:cNvSpPr>
            <a:spLocks/>
          </p:cNvSpPr>
          <p:nvPr/>
        </p:nvSpPr>
        <p:spPr>
          <a:xfrm rot="0">
            <a:off x="2249170" y="2254250"/>
            <a:ext cx="3032760" cy="434975"/>
          </a:xfrm>
          <a:prstGeom prst="rect"/>
          <a:solidFill>
            <a:schemeClr val="accent1">
              <a:lumMod val="40000"/>
              <a:lumOff val="60000"/>
              <a:alpha val="68687"/>
            </a:schemeClr>
          </a:solidFill>
          <a:ln w="9525" cap="flat" cmpd="sng">
            <a:noFill/>
            <a:prstDash/>
            <a:miter lim="800000"/>
            <a:tailEnd type="stealth" w="sm" len="med"/>
          </a:ln>
        </p:spPr>
        <p:txBody>
          <a:bodyPr wrap="square" lIns="0" tIns="0" rIns="0" bIns="0" numCol="1" vert="horz" anchor="ctr">
            <a:noAutofit/>
          </a:bodyPr>
          <a:lstStyle/>
          <a:p>
            <a:pPr marL="0" indent="0" algn="ctr" latinLnBrk="0">
              <a:lnSpc>
                <a:spcPct val="90000"/>
              </a:lnSpc>
              <a:buFontTx/>
              <a:buNone/>
            </a:pPr>
            <a:r>
              <a:rPr lang="en-US" altLang="ko-KR" sz="1200" b="1">
                <a:solidFill>
                  <a:srgbClr val="000000"/>
                </a:solidFill>
                <a:latin typeface="맑은 고딕" charset="0"/>
              </a:rPr>
              <a:t>ㆍ</a:t>
            </a:r>
            <a:r>
              <a:rPr lang="ko-KR" altLang="ko-KR" sz="1200" b="1">
                <a:solidFill>
                  <a:srgbClr val="000000"/>
                </a:solidFill>
                <a:latin typeface="맑은 고딕" charset="0"/>
              </a:rPr>
              <a:t>D</a:t>
            </a:r>
            <a:r>
              <a:rPr lang="ko-KR" altLang="ko-KR" sz="1200" b="1">
                <a:solidFill>
                  <a:srgbClr val="000000"/>
                </a:solidFill>
                <a:latin typeface="맑은 고딕" charset="0"/>
              </a:rPr>
              <a:t>raw.io</a:t>
            </a:r>
            <a:r>
              <a:rPr lang="en-US" altLang="ko-KR" sz="1200" b="1">
                <a:solidFill>
                  <a:srgbClr val="000000"/>
                </a:solidFill>
                <a:latin typeface="맑은 고딕" charset="0"/>
              </a:rPr>
              <a:t>를 사용하여 </a:t>
            </a:r>
            <a:r>
              <a:rPr lang="ko-KR" altLang="ko-KR" sz="1200" b="1">
                <a:solidFill>
                  <a:srgbClr val="000000"/>
                </a:solidFill>
                <a:latin typeface="맑은 고딕" charset="0"/>
              </a:rPr>
              <a:t>데이터베이스 </a:t>
            </a:r>
            <a:r>
              <a:rPr lang="ko-KR" altLang="ko-KR" sz="1200" b="1">
                <a:solidFill>
                  <a:srgbClr val="000000"/>
                </a:solidFill>
                <a:latin typeface="맑은 고딕" charset="0"/>
              </a:rPr>
              <a:t>모델링</a:t>
            </a:r>
            <a:endParaRPr lang="ko-KR" altLang="en-US" sz="1200" b="1">
              <a:solidFill>
                <a:srgbClr val="000000"/>
              </a:solidFill>
              <a:latin typeface="맑은 고딕" charset="0"/>
            </a:endParaRPr>
          </a:p>
        </p:txBody>
      </p:sp>
      <p:pic>
        <p:nvPicPr>
          <p:cNvPr id="16" name="nppt_168541338206535774" descr="C:/Users/User/AppData/Roaming/PolarisOffice/ETemp/9064_12989032/491af78e-c52f-4f81-aa7c-2bb473ffb659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406255" y="953135"/>
            <a:ext cx="2663190" cy="796290"/>
          </a:xfrm>
          <a:prstGeom prst="rect"/>
          <a:noFill/>
        </p:spPr>
      </p:pic>
      <p:pic>
        <p:nvPicPr>
          <p:cNvPr id="17" name="nppt_168541338206536046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98115" y="3078480"/>
            <a:ext cx="304165" cy="29146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nppt_168541338206533714"/>
          <p:cNvSpPr/>
          <p:nvPr/>
        </p:nvSpPr>
        <p:spPr>
          <a:xfrm>
            <a:off x="2255520" y="3484880"/>
            <a:ext cx="2372995" cy="306705"/>
          </a:xfrm>
          <a:prstGeom prst="rect">
            <a:avLst/>
          </a:prstGeom>
          <a:solidFill>
            <a:schemeClr val="accent1">
              <a:alpha val="69000"/>
              <a:lumMod val="40000"/>
              <a:lumOff val="60000"/>
            </a:schemeClr>
          </a:solidFill>
          <a:ln w="9525" cap="flat">
            <a:noFill/>
            <a:prstDash val="solid"/>
            <a:miter lim="800000"/>
            <a:tailEnd type="stealth" w="sm" len="med"/>
          </a:ln>
          <a:effectLst xmlns:a="http://schemas.openxmlformats.org/drawingml/2006/main"/>
        </p:spPr>
        <p:txBody>
          <a:bodyPr lIns="0" tIns="0" rIns="0" bIns="0" anchor="ctr"/>
          <a:lstStyle/>
          <a:p>
            <a:pPr algn="ctr" marL="101600" indent="-101600">
              <a:lnSpc>
                <a:spcPct val="110000"/>
              </a:lnSpc>
              <a:buNone/>
            </a:pPr>
            <a:r>
              <a:rPr lang="en-US" altLang="ko-KR" sz="1200" b="1">
                <a:solidFill>
                  <a:srgbClr val="000000"/>
                </a:solidFill>
                <a:latin typeface="맑은 고딕"/>
              </a:rPr>
              <a:t>ㆍJava언어와 Eclipse </a:t>
            </a:r>
            <a:r>
              <a:rPr lang="en-US" altLang="ko-KR" sz="1200" b="1">
                <a:solidFill>
                  <a:srgbClr val="000000"/>
                </a:solidFill>
                <a:latin typeface="맑은 고딕"/>
              </a:rPr>
              <a:t>적극 활용</a:t>
            </a:r>
          </a:p>
        </p:txBody>
      </p:sp>
      <p:pic>
        <p:nvPicPr>
          <p:cNvPr id="19" name="nppt_16854133820653776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588125" y="3133725"/>
            <a:ext cx="2495550" cy="821690"/>
          </a:xfrm>
          <a:prstGeom prst="rect">
            <a:avLst/>
          </a:prstGeom>
        </p:spPr>
      </p:pic>
      <p:pic>
        <p:nvPicPr>
          <p:cNvPr id="20" name="nppt_16854133820654007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576955" y="4178935"/>
            <a:ext cx="1693545" cy="1052830"/>
          </a:xfrm>
          <a:prstGeom prst="rect">
            <a:avLst/>
          </a:prstGeom>
        </p:spPr>
      </p:pic>
      <p:sp>
        <p:nvSpPr>
          <p:cNvPr id="21" name="nppt_168541338206542430"/>
          <p:cNvSpPr/>
          <p:nvPr/>
        </p:nvSpPr>
        <p:spPr>
          <a:xfrm>
            <a:off x="5978525" y="2145030"/>
            <a:ext cx="579755" cy="536575"/>
          </a:xfrm>
          <a:prstGeom prst="rightArrow">
            <a:avLst/>
          </a:prstGeom>
          <a:solidFill>
            <a:srgbClr val="0067ac"/>
          </a:solidFill>
          <a:ln w="9525">
            <a:noFill/>
            <a:miter lim="800000"/>
          </a:ln>
        </p:spPr>
        <p:txBody>
          <a:bodyPr lIns="100800" tIns="50400" rIns="100800" bIns="50400" anchor="ctr"/>
          <a:lstStyle/>
          <a:p>
            <a:pPr algn="ctr" marL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ko-KR" sz="1000">
                <a:solidFill>
                  <a:srgbClr val="000000"/>
                </a:solidFill>
              </a:rPr>
              <a:t/>
            </a:r>
          </a:p>
        </p:txBody>
      </p:sp>
      <p:sp>
        <p:nvSpPr>
          <p:cNvPr id="22" name="nppt_168541338206542661"/>
          <p:cNvSpPr/>
          <p:nvPr/>
        </p:nvSpPr>
        <p:spPr>
          <a:xfrm>
            <a:off x="5270500" y="3235325"/>
            <a:ext cx="579755" cy="536575"/>
          </a:xfrm>
          <a:prstGeom prst="rightArrow">
            <a:avLst/>
          </a:prstGeom>
          <a:solidFill>
            <a:srgbClr val="0067ac"/>
          </a:solidFill>
          <a:ln w="9525">
            <a:noFill/>
            <a:miter lim="800000"/>
          </a:ln>
        </p:spPr>
        <p:txBody>
          <a:bodyPr lIns="100800" tIns="50400" rIns="100800" bIns="50400" anchor="ctr"/>
          <a:lstStyle/>
          <a:p>
            <a:pPr algn="ctr" marL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ko-KR" sz="1000">
                <a:solidFill>
                  <a:srgbClr val="000000"/>
                </a:solidFill>
              </a:rPr>
              <a:t/>
            </a:r>
          </a:p>
        </p:txBody>
      </p:sp>
      <p:graphicFrame>
        <p:nvGraphicFramePr>
          <p:cNvPr id="23" name="표 3"/>
          <p:cNvGraphicFramePr>
            <a:graphicFrameLocks noGrp="1"/>
          </p:cNvGraphicFramePr>
          <p:nvPr/>
        </p:nvGraphicFramePr>
        <p:xfrm>
          <a:off x="1971027" y="5496242"/>
          <a:ext cx="3612589" cy="1028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2589"/>
              </a:tblGrid>
              <a:tr h="1028279">
                <a:tc>
                  <a:txBody>
                    <a:bodyPr/>
                    <a:lstStyle/>
                    <a:p>
                      <a:pPr algn="ctr" marL="0">
                        <a:lnSpc>
                          <a:spcPct val="100000"/>
                        </a:lnSpc>
                        <a:buNone/>
                      </a:pPr>
                      <a:r>
                        <a:rPr altLang="ko-KR" sz="2000" b="1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Oracle Database</a:t>
                      </a:r>
                    </a:p>
                  </a:txBody>
                  <a:tcPr marT="46800" marR="90000" marL="90000" marB="46800">
                    <a:lnL w="3175" cap="flat">
                      <a:solidFill>
                        <a:srgbClr val="002060"/>
                      </a:solidFill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rgbClr val="002060"/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rgbClr val="002060"/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rgbClr val="002060"/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4" name="nppt_168541338206543876"/>
          <p:cNvGrpSpPr>
            <a:grpSpLocks/>
          </p:cNvGrpSpPr>
          <p:nvPr/>
        </p:nvGrpSpPr>
        <p:grpSpPr>
          <a:xfrm>
            <a:off x="946785" y="5685790"/>
            <a:ext cx="993775" cy="671195"/>
            <a:chOff x="946785" y="5685790"/>
            <a:chExt cx="993775" cy="671195"/>
          </a:xfrm>
        </p:grpSpPr>
        <p:pic>
          <p:nvPicPr>
            <p:cNvPr id="25" name="nppt_16854133820654387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54430" y="5685790"/>
              <a:ext cx="419100" cy="419100"/>
            </a:xfrm>
            <a:prstGeom prst="rect">
              <a:avLst/>
            </a:prstGeom>
          </p:spPr>
        </p:pic>
        <p:pic>
          <p:nvPicPr>
            <p:cNvPr id="26" name="nppt_168541338206543878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srgbClr val="ffffff"/>
              </a:duotone>
            </a:blip>
            <a:stretch>
              <a:fillRect/>
            </a:stretch>
          </p:blipFill>
          <p:spPr>
            <a:xfrm flipH="1">
              <a:off x="1682750" y="5730875"/>
              <a:ext cx="257175" cy="4502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</p:pic>
        <p:sp>
          <p:nvSpPr>
            <p:cNvPr id="27" name="nppt_168541338206543881"/>
            <p:cNvSpPr/>
            <p:nvPr/>
          </p:nvSpPr>
          <p:spPr>
            <a:xfrm>
              <a:off x="946785" y="6078855"/>
              <a:ext cx="833755" cy="278765"/>
            </a:xfrm>
            <a:prstGeom prst="rect">
              <a:avLst/>
            </a:prstGeom>
          </p:spPr>
          <p:txBody>
            <a:bodyPr wrap="none">
              <a:spAutoFit xmlns:a="http://schemas.openxmlformats.org/drawingml/2006/main"/>
            </a:bodyPr>
            <a:lstStyle/>
            <a:p>
              <a:pPr algn="ctr" marL="101600" indent="-101600" lvl="0" defTabSz="839828" latinLnBrk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ct val="140000"/>
                <a:buNone/>
                <a:tabLst>
                  <a:tab algn="l" pos="5648325"/>
                </a:tabLst>
              </a:pPr>
              <a:r>
                <a:rPr lang="en-US" altLang="ko-KR" sz="1100" b="1" kern="0">
                  <a:solidFill>
                    <a:srgbClr val="000000">
                      <a:lumMod val="75000"/>
                      <a:lumOff val="25000"/>
                    </a:srgbClr>
                  </a:solidFill>
                  <a:latin typeface="나눔바른고딕"/>
                  <a:ea typeface="나눔바른고딕"/>
                  <a:cs typeface="+mn-cs"/>
                  <a:sym typeface="Monotype Sorts"/>
                </a:rPr>
                <a:t>Operation</a:t>
              </a:r>
              <a:endParaRPr sz="1100" b="1" kern="0">
                <a:solidFill>
                  <a:srgbClr val="000000">
                    <a:lumMod val="75000"/>
                    <a:lumOff val="25000"/>
                  </a:srgbClr>
                </a:solidFill>
                <a:latin typeface="나눔바른고딕"/>
                <a:ea typeface="나눔바른고딕"/>
                <a:cs typeface="+mn-cs"/>
                <a:sym typeface="Monotype Sorts"/>
              </a:endParaRPr>
            </a:p>
          </p:txBody>
        </p:sp>
      </p:grpSp>
      <p:sp>
        <p:nvSpPr>
          <p:cNvPr id="28" name="nppt_168541338206543885"/>
          <p:cNvSpPr/>
          <p:nvPr/>
        </p:nvSpPr>
        <p:spPr>
          <a:xfrm>
            <a:off x="2185670" y="6005195"/>
            <a:ext cx="3282950" cy="306705"/>
          </a:xfrm>
          <a:prstGeom prst="rect">
            <a:avLst/>
          </a:prstGeom>
          <a:solidFill>
            <a:srgbClr val="5b9bd5">
              <a:alpha val="69000"/>
              <a:lumMod val="40000"/>
              <a:lumOff val="60000"/>
            </a:srgbClr>
          </a:solidFill>
          <a:ln w="9525" cap="flat">
            <a:noFill/>
            <a:prstDash val="solid"/>
            <a:miter lim="800000"/>
            <a:tailEnd type="stealth" w="sm" len="med"/>
          </a:ln>
          <a:effectLst xmlns:a="http://schemas.openxmlformats.org/drawingml/2006/main"/>
        </p:spPr>
        <p:txBody>
          <a:bodyPr lIns="0" tIns="0" rIns="0" bIns="0" anchor="ctr"/>
          <a:lstStyle/>
          <a:p>
            <a:pPr algn="ctr" marL="101600" indent="-101600">
              <a:lnSpc>
                <a:spcPct val="110000"/>
              </a:lnSpc>
              <a:buNone/>
            </a:pPr>
            <a:r>
              <a:rPr lang="en-US" altLang="ko-KR" sz="1200" b="1">
                <a:solidFill>
                  <a:srgbClr val="000000"/>
                </a:solidFill>
                <a:latin typeface="맑은 고딕"/>
              </a:rPr>
              <a:t>ㆍOracle </a:t>
            </a:r>
            <a:r>
              <a:rPr lang="en-US" altLang="ko-KR" sz="1200" b="1">
                <a:solidFill>
                  <a:srgbClr val="000000"/>
                </a:solidFill>
                <a:latin typeface="맑은 고딕"/>
              </a:rPr>
              <a:t>Database를 사용하여 안정적인 운영</a:t>
            </a:r>
          </a:p>
        </p:txBody>
      </p:sp>
      <p:pic>
        <p:nvPicPr>
          <p:cNvPr id="29" name="nppt_168541338206543889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51735" y="5576570"/>
            <a:ext cx="304165" cy="29146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nppt_168541338206543892"/>
          <p:cNvSpPr/>
          <p:nvPr/>
        </p:nvSpPr>
        <p:spPr>
          <a:xfrm>
            <a:off x="5973445" y="5749925"/>
            <a:ext cx="579755" cy="536575"/>
          </a:xfrm>
          <a:prstGeom prst="rightArrow">
            <a:avLst/>
          </a:prstGeom>
          <a:solidFill>
            <a:srgbClr val="0067ac"/>
          </a:solidFill>
          <a:ln w="9525">
            <a:noFill/>
            <a:miter lim="800000"/>
          </a:ln>
        </p:spPr>
        <p:txBody>
          <a:bodyPr lIns="100800" tIns="50400" rIns="100800" bIns="50400" anchor="ctr"/>
          <a:lstStyle/>
          <a:p>
            <a:pPr algn="ctr" marL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ko-KR" sz="1000">
                <a:solidFill>
                  <a:srgbClr val="000000"/>
                </a:solidFill>
              </a:rPr>
              <a:t/>
            </a:r>
          </a:p>
        </p:txBody>
      </p:sp>
      <p:pic>
        <p:nvPicPr>
          <p:cNvPr id="31" name="nppt_16854133820654389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023735" y="5356860"/>
            <a:ext cx="1917065" cy="1307465"/>
          </a:xfrm>
          <a:prstGeom prst="rect">
            <a:avLst/>
          </a:prstGeom>
        </p:spPr>
      </p:pic>
      <p:sp>
        <p:nvSpPr>
          <p:cNvPr id="32" name="nppt_168541338206544210"/>
          <p:cNvSpPr/>
          <p:nvPr/>
        </p:nvSpPr>
        <p:spPr>
          <a:xfrm rot="10800000">
            <a:off x="5688330" y="4516120"/>
            <a:ext cx="579755" cy="536575"/>
          </a:xfrm>
          <a:prstGeom prst="rightArrow">
            <a:avLst/>
          </a:prstGeom>
          <a:solidFill>
            <a:srgbClr val="0067ac"/>
          </a:solidFill>
          <a:ln w="9525">
            <a:noFill/>
            <a:miter lim="800000"/>
          </a:ln>
        </p:spPr>
        <p:txBody>
          <a:bodyPr lIns="100800" tIns="50400" rIns="100800" bIns="50400" anchor="ctr"/>
          <a:lstStyle/>
          <a:p>
            <a:pPr algn="ctr" marL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ko-KR" sz="1000">
                <a:solidFill>
                  <a:srgbClr val="000000"/>
                </a:solidFill>
              </a:rPr>
              <a:t/>
            </a:r>
          </a:p>
        </p:txBody>
      </p:sp>
      <p:graphicFrame>
        <p:nvGraphicFramePr>
          <p:cNvPr id="33" name="표 4"/>
          <p:cNvGraphicFramePr>
            <a:graphicFrameLocks noGrp="1"/>
          </p:cNvGraphicFramePr>
          <p:nvPr/>
        </p:nvGraphicFramePr>
        <p:xfrm>
          <a:off x="6610751" y="4226460"/>
          <a:ext cx="3792319" cy="957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2319"/>
              </a:tblGrid>
              <a:tr h="957750">
                <a:tc>
                  <a:txBody>
                    <a:bodyPr/>
                    <a:lstStyle/>
                    <a:p>
                      <a:pPr algn="ctr" marL="0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2000">
                          <a:solidFill>
                            <a:srgbClr val="0070c0"/>
                          </a:solidFill>
                          <a:latin typeface="나눔바른고딕"/>
                        </a:rPr>
                        <a:t>Swing</a:t>
                      </a:r>
                    </a:p>
                  </a:txBody>
                  <a:tcPr marT="46800" marR="90000" marL="90000" marB="46800">
                    <a:lnL w="3175" cap="flat">
                      <a:solidFill>
                        <a:srgbClr val="002060"/>
                      </a:solidFill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rgbClr val="002060"/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rgbClr val="002060"/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rgbClr val="002060"/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34" name="nppt_168541338206544835"/>
          <p:cNvGrpSpPr>
            <a:grpSpLocks/>
          </p:cNvGrpSpPr>
          <p:nvPr/>
        </p:nvGrpSpPr>
        <p:grpSpPr>
          <a:xfrm>
            <a:off x="10464165" y="4446270"/>
            <a:ext cx="827405" cy="677545"/>
            <a:chOff x="10464165" y="4446270"/>
            <a:chExt cx="827405" cy="677545"/>
          </a:xfrm>
        </p:grpSpPr>
        <p:pic>
          <p:nvPicPr>
            <p:cNvPr id="35" name="nppt_16854133820654483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784205" y="4446270"/>
              <a:ext cx="375920" cy="375920"/>
            </a:xfrm>
            <a:prstGeom prst="rect">
              <a:avLst/>
            </a:prstGeom>
          </p:spPr>
        </p:pic>
        <p:sp>
          <p:nvSpPr>
            <p:cNvPr id="36" name="nppt_168541338206544837"/>
            <p:cNvSpPr/>
            <p:nvPr/>
          </p:nvSpPr>
          <p:spPr>
            <a:xfrm>
              <a:off x="10659110" y="4845050"/>
              <a:ext cx="631825" cy="278765"/>
            </a:xfrm>
            <a:prstGeom prst="rect">
              <a:avLst/>
            </a:prstGeom>
          </p:spPr>
          <p:txBody>
            <a:bodyPr wrap="none">
              <a:spAutoFit xmlns:a="http://schemas.openxmlformats.org/drawingml/2006/main"/>
            </a:bodyPr>
            <a:lstStyle/>
            <a:p>
              <a:pPr algn="ctr" marL="101600" indent="-101600">
                <a:lnSpc>
                  <a:spcPct val="110000"/>
                </a:lnSpc>
                <a:buNone/>
              </a:pPr>
              <a:r>
                <a:rPr lang="en-US" altLang="ko-KR" sz="1100" b="1">
                  <a:solidFill>
                    <a:srgbClr val="000000">
                      <a:alpha val="100000"/>
                      <a:lumMod val="75000"/>
                      <a:lumOff val="25000"/>
                    </a:srgbClr>
                  </a:solidFill>
                </a:rPr>
                <a:t>Design</a:t>
              </a:r>
            </a:p>
          </p:txBody>
        </p:sp>
        <p:pic>
          <p:nvPicPr>
            <p:cNvPr id="37" name="nppt_168541338206544838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srgbClr val="ffffff"/>
              </a:duotone>
            </a:blip>
            <a:stretch>
              <a:fillRect/>
            </a:stretch>
          </p:blipFill>
          <p:spPr>
            <a:xfrm>
              <a:off x="10464165" y="4485005"/>
              <a:ext cx="260985" cy="4502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</p:pic>
      </p:grpSp>
      <p:sp>
        <p:nvSpPr>
          <p:cNvPr id="38" name="nppt_168541338206544843"/>
          <p:cNvSpPr/>
          <p:nvPr/>
        </p:nvSpPr>
        <p:spPr>
          <a:xfrm>
            <a:off x="7023735" y="4705350"/>
            <a:ext cx="3219450" cy="306705"/>
          </a:xfrm>
          <a:prstGeom prst="rect">
            <a:avLst/>
          </a:prstGeom>
          <a:solidFill>
            <a:srgbClr val="5b9bd5">
              <a:alpha val="69000"/>
              <a:lumMod val="40000"/>
              <a:lumOff val="60000"/>
            </a:srgbClr>
          </a:solidFill>
          <a:ln w="9525" cap="flat">
            <a:noFill/>
            <a:prstDash val="solid"/>
            <a:miter lim="800000"/>
            <a:tailEnd type="stealth" w="sm" len="med"/>
          </a:ln>
          <a:effectLst xmlns:a="http://schemas.openxmlformats.org/drawingml/2006/main"/>
        </p:spPr>
        <p:txBody>
          <a:bodyPr lIns="0" tIns="0" rIns="0" bIns="0" anchor="ctr"/>
          <a:lstStyle/>
          <a:p>
            <a:pPr algn="ctr" marL="101600" indent="-101600">
              <a:lnSpc>
                <a:spcPct val="110000"/>
              </a:lnSpc>
              <a:buNone/>
            </a:pPr>
            <a:r>
              <a:rPr lang="en-US" altLang="ko-KR" sz="1200" b="1">
                <a:solidFill>
                  <a:srgbClr val="000000"/>
                </a:solidFill>
                <a:latin typeface="맑은 고딕"/>
              </a:rPr>
              <a:t>ㆍ</a:t>
            </a:r>
            <a:r>
              <a:rPr lang="en-US" altLang="ko-KR" sz="1200" b="1">
                <a:solidFill>
                  <a:srgbClr val="000000"/>
                </a:solidFill>
                <a:latin typeface="맑은 고딕"/>
              </a:rPr>
              <a:t>GUI를 구현하기 위해 스윙 개발 툴킷 사용</a:t>
            </a:r>
          </a:p>
        </p:txBody>
      </p:sp>
      <p:pic>
        <p:nvPicPr>
          <p:cNvPr id="39" name="nppt_168541338206544847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11135" y="4300220"/>
            <a:ext cx="304165" cy="2914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도형 7"/>
          <p:cNvCxnSpPr/>
          <p:nvPr/>
        </p:nvCxnSpPr>
        <p:spPr>
          <a:xfrm rot="0" flipV="1">
            <a:off x="9048750" y="802640"/>
            <a:ext cx="3482975" cy="1033145"/>
          </a:xfrm>
          <a:prstGeom prst="line"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도형 12"/>
          <p:cNvCxnSpPr/>
          <p:nvPr/>
        </p:nvCxnSpPr>
        <p:spPr>
          <a:xfrm rot="0">
            <a:off x="9255125" y="914400"/>
            <a:ext cx="3261995" cy="916305"/>
          </a:xfrm>
          <a:prstGeom prst="line"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표 14"/>
          <p:cNvGraphicFramePr>
            <a:graphicFrameLocks noGrp="1"/>
          </p:cNvGraphicFramePr>
          <p:nvPr/>
        </p:nvGraphicFramePr>
        <p:xfrm>
          <a:off x="6605905" y="2002790"/>
          <a:ext cx="3589020" cy="1054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9020"/>
              </a:tblGrid>
              <a:tr h="1054100">
                <a:tc>
                  <a:txBody>
                    <a:bodyPr/>
                    <a:lstStyle/>
                    <a:p>
                      <a:pPr marL="0" indent="0" algn="ctr" latinLnBrk="0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ko-KR" sz="2000" kern="1200" i="0" b="1">
                          <a:solidFill>
                            <a:srgbClr val="0070C0"/>
                          </a:solidFill>
                          <a:latin typeface="나눔바른고딕" charset="0"/>
                        </a:rPr>
                        <a:t>e</a:t>
                      </a:r>
                      <a:r>
                        <a:rPr lang="ko-KR" altLang="ko-KR" sz="2000" kern="1200" i="0" b="1">
                          <a:solidFill>
                            <a:srgbClr val="0070C0"/>
                          </a:solidFill>
                          <a:latin typeface="나눔바른고딕" charset="0"/>
                        </a:rPr>
                        <a:t>rdCloud</a:t>
                      </a:r>
                      <a:endParaRPr lang="ko-KR" altLang="en-US" sz="2000" kern="1200" i="0" b="1">
                        <a:solidFill>
                          <a:srgbClr val="0070C0"/>
                        </a:solidFill>
                        <a:latin typeface="나눔바른고딕" charset="0"/>
                      </a:endParaRPr>
                    </a:p>
                  </a:txBody>
                  <a:tcPr marL="89535" marR="89535" marT="46355" marB="46355" anchor="t">
                    <a:lnL w="3175" cap="flat" cmpd="sng" algn="ctr">
                      <a:solidFill>
                        <a:srgbClr val="00206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206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206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206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3" name="그림 15" descr="C:/Users/User/AppData/Roaming/PolarisOffice/ETemp/9064_12989032/image31.png"/>
          <p:cNvPicPr>
            <a:picLocks noChangeAspect="1"/>
          </p:cNvPicPr>
          <p:nvPr/>
        </p:nvPicPr>
        <p:blipFill rotWithShape="1"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442835" y="2056130"/>
            <a:ext cx="304800" cy="292100"/>
          </a:xfrm>
          <a:prstGeom prst="rect"/>
          <a:noFill/>
          <a:ln w="0">
            <a:noFill/>
            <a:prstDash/>
          </a:ln>
        </p:spPr>
      </p:pic>
      <p:sp>
        <p:nvSpPr>
          <p:cNvPr id="44" name="도형 16"/>
          <p:cNvSpPr>
            <a:spLocks/>
          </p:cNvSpPr>
          <p:nvPr/>
        </p:nvSpPr>
        <p:spPr>
          <a:xfrm rot="0">
            <a:off x="6928485" y="2468880"/>
            <a:ext cx="3032760" cy="434975"/>
          </a:xfrm>
          <a:prstGeom prst="rect"/>
          <a:solidFill>
            <a:schemeClr val="accent1">
              <a:lumMod val="40000"/>
              <a:lumOff val="60000"/>
              <a:alpha val="68687"/>
            </a:schemeClr>
          </a:solidFill>
          <a:ln w="9525" cap="flat" cmpd="sng">
            <a:noFill/>
            <a:prstDash/>
            <a:miter lim="800000"/>
            <a:tailEnd type="stealth" w="sm" len="med"/>
          </a:ln>
        </p:spPr>
        <p:txBody>
          <a:bodyPr wrap="square" lIns="0" tIns="0" rIns="0" bIns="0" numCol="1" vert="horz" anchor="ctr">
            <a:noAutofit/>
          </a:bodyPr>
          <a:lstStyle/>
          <a:p>
            <a:pPr marL="0" indent="0" algn="ctr" latinLnBrk="0">
              <a:lnSpc>
                <a:spcPct val="90000"/>
              </a:lnSpc>
              <a:buFontTx/>
              <a:buNone/>
            </a:pPr>
            <a:r>
              <a:rPr lang="en-US" altLang="ko-KR" sz="1200" b="1">
                <a:solidFill>
                  <a:srgbClr val="000000"/>
                </a:solidFill>
                <a:latin typeface="맑은 고딕" charset="0"/>
              </a:rPr>
              <a:t>ㆍ</a:t>
            </a:r>
            <a:r>
              <a:rPr lang="ko-KR" altLang="ko-KR" sz="1200" b="1">
                <a:solidFill>
                  <a:srgbClr val="000000"/>
                </a:solidFill>
                <a:latin typeface="맑은 고딕" charset="0"/>
              </a:rPr>
              <a:t>D</a:t>
            </a:r>
            <a:r>
              <a:rPr lang="ko-KR" altLang="ko-KR" sz="1200" b="1">
                <a:solidFill>
                  <a:srgbClr val="000000"/>
                </a:solidFill>
                <a:latin typeface="맑은 고딕" charset="0"/>
              </a:rPr>
              <a:t>raw.io</a:t>
            </a:r>
            <a:r>
              <a:rPr lang="en-US" altLang="ko-KR" sz="1200" b="1">
                <a:solidFill>
                  <a:srgbClr val="000000"/>
                </a:solidFill>
                <a:latin typeface="맑은 고딕" charset="0"/>
              </a:rPr>
              <a:t>를 사용하여 </a:t>
            </a:r>
            <a:r>
              <a:rPr lang="ko-KR" altLang="ko-KR" sz="1200" b="1">
                <a:solidFill>
                  <a:srgbClr val="000000"/>
                </a:solidFill>
                <a:latin typeface="맑은 고딕" charset="0"/>
              </a:rPr>
              <a:t>데이터베이스 </a:t>
            </a:r>
            <a:r>
              <a:rPr lang="ko-KR" altLang="ko-KR" sz="1200" b="1">
                <a:solidFill>
                  <a:srgbClr val="000000"/>
                </a:solidFill>
                <a:latin typeface="맑은 고딕" charset="0"/>
              </a:rPr>
              <a:t>모델링</a:t>
            </a:r>
            <a:endParaRPr lang="ko-KR" altLang="en-US" sz="1200" b="1">
              <a:solidFill>
                <a:srgbClr val="000000"/>
              </a:solidFill>
              <a:latin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68541338206557483"/>
          <p:cNvSpPr/>
          <p:nvPr>
            <p:ph type="ctrTitle"/>
          </p:nvPr>
        </p:nvSpPr>
        <p:spPr>
          <a:xfrm>
            <a:off x="714476" y="2613052"/>
            <a:ext cx="5372000" cy="461217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pPr algn="l" marL="0">
              <a:lnSpc>
                <a:spcPct val="90000"/>
              </a:lnSpc>
              <a:buNone/>
            </a:pPr>
            <a:r>
              <a:rPr lang="en-US" altLang="ko-KR" sz="3200" b="1">
                <a:solidFill>
                  <a:schemeClr val="bg1">
                    <a:alpha val="100000"/>
                  </a:schemeClr>
                </a:solidFill>
                <a:latin typeface="+mj-cs"/>
              </a:rPr>
              <a:t>III.</a:t>
            </a:r>
            <a:r>
              <a:rPr lang="en-US" altLang="ko-KR" sz="3200" b="1">
                <a:solidFill>
                  <a:schemeClr val="bg1">
                    <a:alpha val="100000"/>
                  </a:schemeClr>
                </a:solidFill>
                <a:latin typeface="+mj-cs"/>
              </a:rPr>
              <a:t> 기본 기능 요구사항 분석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tint val="67000"/>
                <a:satMod val="105000"/>
              </a:schemeClr>
            </a:gs>
            <a:gs pos="50000">
              <a:schemeClr val="phClr">
                <a:lumMod val="105000"/>
                <a:tint val="73000"/>
                <a:satMod val="103000"/>
              </a:schemeClr>
            </a:gs>
            <a:gs pos="100000">
              <a:schemeClr val="phClr">
                <a:lumMod val="105000"/>
                <a:tint val="81000"/>
                <a:satMod val="10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lumMod val="102000"/>
                <a:tint val="94000"/>
                <a:satMod val="103000"/>
              </a:schemeClr>
            </a:gs>
            <a:gs pos="50000">
              <a:schemeClr val="phClr">
                <a:lumMod val="100000"/>
                <a:shade val="100000"/>
                <a:satMod val="110000"/>
              </a:schemeClr>
            </a:gs>
            <a:gs pos="100000">
              <a:schemeClr val="phClr">
                <a:lumMod val="99000"/>
                <a:shade val="78000"/>
                <a:satMod val="120000"/>
              </a:schemeClr>
            </a:gs>
          </a:gsLst>
          <a:lin ang="540000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 xmlns:a="http://schemas.openxmlformats.org/drawingml/2006/main">
          <a:effectLst/>
        </a:effectStyle>
        <a:effectStyle xmlns:a="http://schemas.openxmlformats.org/drawingml/2006/main">
          <a:effectLst/>
        </a:effectStyle>
        <a:effectStyle xmlns:a="http://schemas.openxmlformats.org/drawingml/2006/main"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lumMod val="102000"/>
                <a:tint val="93000"/>
                <a:shade val="98000"/>
                <a:satMod val="150000"/>
              </a:schemeClr>
            </a:gs>
            <a:gs pos="50000">
              <a:schemeClr val="phClr">
                <a:lumMod val="103000"/>
                <a:tint val="98000"/>
                <a:shade val="90000"/>
                <a:satMod val="130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1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사이냅소프트</Company>
  <DocSecurity>0</DocSecurity>
  <HyperlinksChanged>false</HyperlinksChanged>
  <Lines>0</Lines>
  <LinksUpToDate>false</LinksUpToDate>
  <Pages>15</Pages>
  <Paragraphs>0</Paragraphs>
  <Words>0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jong hyun kim</dc:creator>
  <cp:lastModifiedBy>백승용</cp:lastModifiedBy>
  <dc:title>PowerPoint 프레젠테이션</dc:title>
  <cp:version>9.104.165.50235</cp:version>
  <dcterms:modified xsi:type="dcterms:W3CDTF">2023-05-30T05:58:55Z</dcterms:modified>
</cp:coreProperties>
</file>