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97"/>
  </p:sldMasterIdLst>
  <p:sldIdLst>
    <p:sldId id="257" r:id="rId98"/>
    <p:sldId id="293" r:id="rId99"/>
    <p:sldId id="286" r:id="rId100"/>
    <p:sldId id="291" r:id="rId101"/>
    <p:sldId id="290" r:id="rId102"/>
    <p:sldId id="285" r:id="rId103"/>
    <p:sldId id="289" r:id="rId104"/>
    <p:sldId id="288" r:id="rId10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AD9C3"/>
    <a:srgbClr val="ED7D31"/>
    <a:srgbClr val="374FFF"/>
    <a:srgbClr val="F66F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34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viewProps" Target="view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6.xml"/><Relationship Id="rId108" Type="http://schemas.openxmlformats.org/officeDocument/2006/relationships/theme" Target="theme/theme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3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7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0756-E222-4F4D-841C-57E99C7AF7D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B989-6E13-4D70-9C00-7C0664DB8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771676" y="2405563"/>
            <a:ext cx="2555895" cy="503509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7" name="TextBox 6"/>
          <p:cNvSpPr txBox="1"/>
          <p:nvPr/>
        </p:nvSpPr>
        <p:spPr>
          <a:xfrm>
            <a:off x="3252100" y="3523589"/>
            <a:ext cx="2821793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3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made by HONGYANG&amp;HONG3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90249" y="2310426"/>
            <a:ext cx="384077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901058" y="3231055"/>
            <a:ext cx="4546222" cy="792306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135084" y="1924106"/>
            <a:ext cx="0" cy="112295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56419" y="1964075"/>
            <a:ext cx="495195" cy="337858"/>
          </a:xfrm>
          <a:prstGeom prst="triangle">
            <a:avLst/>
          </a:prstGeom>
          <a:solidFill>
            <a:srgbClr val="0C275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904812" y="2083261"/>
            <a:ext cx="344656" cy="235153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직사각형 14"/>
          <p:cNvSpPr/>
          <p:nvPr/>
        </p:nvSpPr>
        <p:spPr>
          <a:xfrm>
            <a:off x="3616961" y="2938572"/>
            <a:ext cx="2914062" cy="568668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1" name="TextBox 20"/>
          <p:cNvSpPr txBox="1"/>
          <p:nvPr/>
        </p:nvSpPr>
        <p:spPr>
          <a:xfrm>
            <a:off x="3660180" y="2431824"/>
            <a:ext cx="2827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</a:rPr>
              <a:t>BAEMFLIX</a:t>
            </a:r>
          </a:p>
          <a:p>
            <a:pPr algn="ctr"/>
            <a:r>
              <a:rPr lang="en-US" altLang="ko-KR" sz="3200" b="1" dirty="0">
                <a:latin typeface="+mj-ea"/>
                <a:ea typeface="+mj-ea"/>
              </a:rPr>
              <a:t>ADMIN</a:t>
            </a: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4662996" y="3663146"/>
            <a:ext cx="2353527" cy="28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컴퓨터정보과 </a:t>
            </a:r>
            <a:r>
              <a:rPr lang="en-US" altLang="ko-KR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1605051 </a:t>
            </a:r>
            <a:r>
              <a:rPr lang="ko-KR" altLang="en-US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배민혁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6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1" y="3"/>
            <a:ext cx="9906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F6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45701" y="113350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66F5F"/>
                </a:solidFill>
                <a:latin typeface="+mn-ea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27" y="0"/>
            <a:ext cx="323463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Admin </a:t>
            </a:r>
            <a:r>
              <a:rPr lang="ko-KR" altLang="en-US" sz="2000" b="1" dirty="0">
                <a:latin typeface="+mn-ea"/>
              </a:rPr>
              <a:t>화면설계서</a:t>
            </a:r>
            <a:endParaRPr lang="en-US" altLang="ja-JP" sz="2000" b="1" dirty="0">
              <a:latin typeface="+mn-ea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9E8F59F7-D0AD-4987-ADCD-E7125D5ED23C}"/>
              </a:ext>
            </a:extLst>
          </p:cNvPr>
          <p:cNvGrpSpPr>
            <a:grpSpLocks/>
          </p:cNvGrpSpPr>
          <p:nvPr/>
        </p:nvGrpSpPr>
        <p:grpSpPr bwMode="auto">
          <a:xfrm>
            <a:off x="-1" y="513461"/>
            <a:ext cx="7819468" cy="6344536"/>
            <a:chOff x="52263" y="1052736"/>
            <a:chExt cx="7820083" cy="5400600"/>
          </a:xfrm>
        </p:grpSpPr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BD8CF21-815E-4521-A9C7-C7006F2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" y="1052736"/>
              <a:ext cx="782008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</a:pPr>
              <a:endParaRPr lang="ko-KR" altLang="en-US" sz="1000" b="0" dirty="0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B1FA64-04ED-411C-9DD8-84A9C6E4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22" y="1178313"/>
              <a:ext cx="2478759" cy="36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9pPr>
            </a:lstStyle>
            <a:p>
              <a:r>
                <a:rPr lang="en-US" altLang="ko-KR" sz="2200" b="0" dirty="0">
                  <a:solidFill>
                    <a:schemeClr val="bg1"/>
                  </a:solidFill>
                </a:rPr>
                <a:t>ADMIN </a:t>
              </a:r>
              <a:r>
                <a:rPr lang="ko-KR" altLang="en-US" sz="2200" b="0" dirty="0">
                  <a:solidFill>
                    <a:schemeClr val="bg1"/>
                  </a:solidFill>
                </a:rPr>
                <a:t>화면설계서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3DA8D8-44DE-4586-B37C-06D5EEDD9591}"/>
                </a:ext>
              </a:extLst>
            </p:cNvPr>
            <p:cNvSpPr/>
            <p:nvPr/>
          </p:nvSpPr>
          <p:spPr bwMode="auto">
            <a:xfrm>
              <a:off x="52264" y="1773451"/>
              <a:ext cx="2163932" cy="467988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  <a:defRPr/>
              </a:pPr>
              <a:endParaRPr lang="ko-KR" altLang="en-US" sz="1000" b="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C2C-C484-4346-9002-B3A0E5980EF0}"/>
              </a:ext>
            </a:extLst>
          </p:cNvPr>
          <p:cNvSpPr/>
          <p:nvPr/>
        </p:nvSpPr>
        <p:spPr bwMode="auto">
          <a:xfrm>
            <a:off x="-1" y="1227679"/>
            <a:ext cx="2163761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PAGE NAVIGATION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1FD9B166-ECD8-4481-B59D-A84A25AD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02481"/>
              </p:ext>
            </p:extLst>
          </p:nvPr>
        </p:nvGraphicFramePr>
        <p:xfrm>
          <a:off x="7819475" y="1225679"/>
          <a:ext cx="2086525" cy="4341298"/>
        </p:xfrm>
        <a:graphic>
          <a:graphicData uri="http://schemas.openxmlformats.org/drawingml/2006/table">
            <a:tbl>
              <a:tblPr/>
              <a:tblGrid>
                <a:gridCol w="19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화면설계서</a:t>
                      </a: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어드민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계정 로그인 후 활성화 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버튼을 누르면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페이지로 이동한다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13C104-F59F-4C22-B346-871819A9B39E}"/>
              </a:ext>
            </a:extLst>
          </p:cNvPr>
          <p:cNvSpPr/>
          <p:nvPr/>
        </p:nvSpPr>
        <p:spPr bwMode="auto">
          <a:xfrm>
            <a:off x="7819471" y="516430"/>
            <a:ext cx="2086529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DESCRIPTION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5C49A-2924-4EC4-9876-5351006B85ED}"/>
              </a:ext>
            </a:extLst>
          </p:cNvPr>
          <p:cNvSpPr/>
          <p:nvPr/>
        </p:nvSpPr>
        <p:spPr bwMode="auto">
          <a:xfrm>
            <a:off x="2163760" y="1225680"/>
            <a:ext cx="5655711" cy="5632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sz="1000" b="0" dirty="0"/>
          </a:p>
        </p:txBody>
      </p:sp>
      <p:grpSp>
        <p:nvGrpSpPr>
          <p:cNvPr id="103" name="WebBrowser"/>
          <p:cNvGrpSpPr/>
          <p:nvPr>
            <p:custDataLst>
              <p:custData r:id="rId1"/>
            </p:custDataLst>
          </p:nvPr>
        </p:nvGrpSpPr>
        <p:grpSpPr>
          <a:xfrm>
            <a:off x="2163761" y="1945679"/>
            <a:ext cx="5655707" cy="4060870"/>
            <a:chOff x="-30099" y="-9638"/>
            <a:chExt cx="9144000" cy="6858000"/>
          </a:xfrm>
        </p:grpSpPr>
        <p:sp>
          <p:nvSpPr>
            <p:cNvPr id="104" name="Background"/>
            <p:cNvSpPr/>
            <p:nvPr/>
          </p:nvSpPr>
          <p:spPr>
            <a:xfrm>
              <a:off x="-30099" y="-9638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53" kern="0">
                <a:solidFill>
                  <a:prstClr val="white"/>
                </a:solidFill>
                <a:latin typeface="맑은고딕"/>
              </a:endParaRPr>
            </a:p>
          </p:txBody>
        </p:sp>
        <p:sp>
          <p:nvSpPr>
            <p:cNvPr id="105" name="WindowTitle"/>
            <p:cNvSpPr txBox="1"/>
            <p:nvPr/>
          </p:nvSpPr>
          <p:spPr>
            <a:xfrm>
              <a:off x="22514" y="15328"/>
              <a:ext cx="1403455" cy="244859"/>
            </a:xfrm>
            <a:prstGeom prst="rect">
              <a:avLst/>
            </a:prstGeom>
            <a:noFill/>
          </p:spPr>
          <p:txBody>
            <a:bodyPr wrap="none" lIns="74295" tIns="14859" rIns="74295" bIns="22289" rtlCol="0" anchor="ctr" anchorCtr="0">
              <a:spAutoFit/>
            </a:bodyPr>
            <a:lstStyle/>
            <a:p>
              <a:r>
                <a:rPr lang="en-US" sz="975">
                  <a:solidFill>
                    <a:prstClr val="white"/>
                  </a:solidFill>
                  <a:latin typeface="맑은고딕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0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853" u="sng">
                  <a:solidFill>
                    <a:prstClr val="white"/>
                  </a:solidFill>
                  <a:latin typeface="맑은고딕"/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53" kern="0">
                  <a:solidFill>
                    <a:prstClr val="white"/>
                  </a:solidFill>
                  <a:latin typeface="맑은고딕"/>
                </a:endParaRPr>
              </a:p>
            </p:txBody>
          </p:sp>
        </p:grpSp>
        <p:grpSp>
          <p:nvGrpSpPr>
            <p:cNvPr id="10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853" u="sng">
                  <a:solidFill>
                    <a:prstClr val="white"/>
                  </a:solidFill>
                  <a:latin typeface="맑은고딕"/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53" kern="0">
                  <a:solidFill>
                    <a:prstClr val="white"/>
                  </a:solidFill>
                  <a:latin typeface="맑은고딕"/>
                </a:endParaRPr>
              </a:p>
            </p:txBody>
          </p:sp>
        </p:grpSp>
        <p:grpSp>
          <p:nvGrpSpPr>
            <p:cNvPr id="10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853">
                  <a:solidFill>
                    <a:prstClr val="white"/>
                  </a:solidFill>
                  <a:latin typeface="맑은고딕"/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853">
                  <a:solidFill>
                    <a:prstClr val="white"/>
                  </a:solidFill>
                  <a:latin typeface="맑은고딕"/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853">
                  <a:solidFill>
                    <a:prstClr val="white"/>
                  </a:solidFill>
                  <a:latin typeface="맑은고딕"/>
                </a:endParaRPr>
              </a:p>
            </p:txBody>
          </p:sp>
        </p:grpSp>
        <p:grpSp>
          <p:nvGrpSpPr>
            <p:cNvPr id="10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7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고딕"/>
                  </a:rPr>
                  <a:t>http://www.baemflix.com</a:t>
                </a: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31" name="그림 1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379" y="2565073"/>
            <a:ext cx="5646089" cy="2944183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 bwMode="auto">
          <a:xfrm>
            <a:off x="6393066" y="2620887"/>
            <a:ext cx="294242" cy="1273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6123309" y="2552929"/>
            <a:ext cx="212770" cy="25548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1" y="3"/>
            <a:ext cx="9906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F6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45701" y="113350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66F5F"/>
                </a:solidFill>
                <a:latin typeface="+mn-ea"/>
              </a:rPr>
              <a:t>7</a:t>
            </a:r>
            <a:endParaRPr lang="ko-KR" altLang="en-US" sz="2400" dirty="0">
              <a:solidFill>
                <a:srgbClr val="F66F5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27" y="0"/>
            <a:ext cx="323463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Admin </a:t>
            </a:r>
            <a:r>
              <a:rPr lang="ko-KR" altLang="en-US" sz="2000" b="1" dirty="0">
                <a:latin typeface="+mn-ea"/>
              </a:rPr>
              <a:t>화면설계서</a:t>
            </a:r>
            <a:endParaRPr lang="en-US" altLang="ja-JP" sz="2000" b="1" dirty="0">
              <a:latin typeface="+mn-ea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9E8F59F7-D0AD-4987-ADCD-E7125D5ED23C}"/>
              </a:ext>
            </a:extLst>
          </p:cNvPr>
          <p:cNvGrpSpPr>
            <a:grpSpLocks/>
          </p:cNvGrpSpPr>
          <p:nvPr/>
        </p:nvGrpSpPr>
        <p:grpSpPr bwMode="auto">
          <a:xfrm>
            <a:off x="-1" y="513461"/>
            <a:ext cx="7819457" cy="6344536"/>
            <a:chOff x="52263" y="1052736"/>
            <a:chExt cx="7820072" cy="5400600"/>
          </a:xfrm>
        </p:grpSpPr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BD8CF21-815E-4521-A9C7-C7006F2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" y="1052736"/>
              <a:ext cx="7820072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</a:pPr>
              <a:endParaRPr lang="ko-KR" altLang="en-US" sz="1000" b="0" dirty="0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B1FA64-04ED-411C-9DD8-84A9C6E4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22" y="1178313"/>
              <a:ext cx="2478759" cy="36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9pPr>
            </a:lstStyle>
            <a:p>
              <a:r>
                <a:rPr lang="en-US" altLang="ko-KR" sz="2200" b="0" dirty="0">
                  <a:solidFill>
                    <a:schemeClr val="bg1"/>
                  </a:solidFill>
                </a:rPr>
                <a:t>ADMIN </a:t>
              </a:r>
              <a:r>
                <a:rPr lang="ko-KR" altLang="en-US" sz="2200" b="0" dirty="0">
                  <a:solidFill>
                    <a:schemeClr val="bg1"/>
                  </a:solidFill>
                </a:rPr>
                <a:t>화면설계서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3DA8D8-44DE-4586-B37C-06D5EEDD9591}"/>
                </a:ext>
              </a:extLst>
            </p:cNvPr>
            <p:cNvSpPr/>
            <p:nvPr/>
          </p:nvSpPr>
          <p:spPr bwMode="auto">
            <a:xfrm>
              <a:off x="52264" y="1773451"/>
              <a:ext cx="2163932" cy="467988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  <a:defRPr/>
              </a:pPr>
              <a:endParaRPr lang="ko-KR" altLang="en-US" sz="1000" b="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C2C-C484-4346-9002-B3A0E5980EF0}"/>
              </a:ext>
            </a:extLst>
          </p:cNvPr>
          <p:cNvSpPr/>
          <p:nvPr/>
        </p:nvSpPr>
        <p:spPr bwMode="auto">
          <a:xfrm>
            <a:off x="-1" y="1227679"/>
            <a:ext cx="2163761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PAGE NAVIGATION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1FD9B166-ECD8-4481-B59D-A84A25AD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47132"/>
              </p:ext>
            </p:extLst>
          </p:nvPr>
        </p:nvGraphicFramePr>
        <p:xfrm>
          <a:off x="7819465" y="1225679"/>
          <a:ext cx="2086534" cy="4950898"/>
        </p:xfrm>
        <a:graphic>
          <a:graphicData uri="http://schemas.openxmlformats.org/drawingml/2006/table">
            <a:tbl>
              <a:tblPr/>
              <a:tblGrid>
                <a:gridCol w="19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화면설계서</a:t>
                      </a: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MOVIE_LIST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에 해당하는 데이터들이 보여진다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원하는 영화의 포스터 또는 제목을 클릭하면 세부정보를 확인하거나 데이터를 수정할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추가버튼을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영화를 등록할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구별번호를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해당 데이터가 영화인지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프로그램인지 구분한다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아래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페이징을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다른 데이터를 볼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13C104-F59F-4C22-B346-871819A9B39E}"/>
              </a:ext>
            </a:extLst>
          </p:cNvPr>
          <p:cNvSpPr/>
          <p:nvPr/>
        </p:nvSpPr>
        <p:spPr bwMode="auto">
          <a:xfrm>
            <a:off x="7819461" y="511903"/>
            <a:ext cx="2086538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DESCRIPTION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E7504A4-8BF2-4AD3-8903-19D2984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686442"/>
            <a:ext cx="2163762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TV_LIST                           </a:t>
            </a:r>
            <a:r>
              <a:rPr lang="en-US" altLang="ko-KR" sz="1200" b="0" dirty="0">
                <a:solidFill>
                  <a:schemeClr val="bg1"/>
                </a:solidFill>
              </a:rPr>
              <a:t>&lt;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FF11742-8101-4FCB-9F14-48907560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68174"/>
            <a:ext cx="2163762" cy="27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MOVIE_LIST                      </a:t>
            </a:r>
            <a:r>
              <a:rPr lang="ko-KR" altLang="en-US" sz="1200" b="0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5C49A-2924-4EC4-9876-5351006B85ED}"/>
              </a:ext>
            </a:extLst>
          </p:cNvPr>
          <p:cNvSpPr/>
          <p:nvPr/>
        </p:nvSpPr>
        <p:spPr bwMode="auto">
          <a:xfrm>
            <a:off x="2163760" y="1225680"/>
            <a:ext cx="5655701" cy="5632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sz="1000" b="0" dirty="0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7C98FF2F-6653-4C86-9B9E-8A868052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99" y="1409702"/>
            <a:ext cx="2163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/>
              <a:t>MOVIE_LIST</a:t>
            </a:r>
            <a:endParaRPr lang="ko-KR" altLang="en-US" sz="1200" b="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EC070D-6151-4301-B14A-BDD3BAA47DB0}"/>
              </a:ext>
            </a:extLst>
          </p:cNvPr>
          <p:cNvSpPr/>
          <p:nvPr/>
        </p:nvSpPr>
        <p:spPr>
          <a:xfrm>
            <a:off x="3182471" y="6266329"/>
            <a:ext cx="3173505" cy="206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 2 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 4  5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BC2419E-1D8D-4D4F-A378-F5D3150E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6197013"/>
            <a:ext cx="21637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>
                <a:solidFill>
                  <a:schemeClr val="bg1"/>
                </a:solidFill>
              </a:rPr>
              <a:t>LOGOUT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AEEA11-D103-452B-BD65-BDF512F590CE}"/>
              </a:ext>
            </a:extLst>
          </p:cNvPr>
          <p:cNvSpPr/>
          <p:nvPr/>
        </p:nvSpPr>
        <p:spPr>
          <a:xfrm>
            <a:off x="6872663" y="1409702"/>
            <a:ext cx="869577" cy="2666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추가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91A87CC-CD45-40E0-80F5-C87C96678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22088"/>
              </p:ext>
            </p:extLst>
          </p:nvPr>
        </p:nvGraphicFramePr>
        <p:xfrm>
          <a:off x="2163764" y="1804093"/>
          <a:ext cx="5655702" cy="3951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1019005138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302046078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899270557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930687139"/>
                    </a:ext>
                  </a:extLst>
                </a:gridCol>
                <a:gridCol w="604019">
                  <a:extLst>
                    <a:ext uri="{9D8B030D-6E8A-4147-A177-3AD203B41FA5}">
                      <a16:colId xmlns:a16="http://schemas.microsoft.com/office/drawing/2014/main" val="3521263690"/>
                    </a:ext>
                  </a:extLst>
                </a:gridCol>
              </a:tblGrid>
              <a:tr h="243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포스터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연도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평점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나라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구별번호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예고편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10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Img_10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Title_10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content10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액션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video10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9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Img_9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로맨스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Video9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8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Img_8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Title_8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Content8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드라마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Video8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7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Img_7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Title_7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Content7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애니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Video7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6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Img_6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Title_6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Content6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코미디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Video6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5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Img_5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3.5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Content5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액션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Video5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Img_4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Title_4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Content4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로맨스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Video4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Img_3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Title_3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Content3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드라마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Video3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Img_2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Content2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드라마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Video2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Img_1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content1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로맨스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Video1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1" y="3"/>
            <a:ext cx="9906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F6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45701" y="113350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66F5F"/>
                </a:solidFill>
                <a:latin typeface="+mn-ea"/>
              </a:rPr>
              <a:t>9</a:t>
            </a:r>
            <a:endParaRPr lang="ko-KR" altLang="en-US" sz="2400" dirty="0">
              <a:solidFill>
                <a:srgbClr val="F66F5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27" y="0"/>
            <a:ext cx="323463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Admin </a:t>
            </a:r>
            <a:r>
              <a:rPr lang="ko-KR" altLang="en-US" sz="2000" b="1" dirty="0">
                <a:latin typeface="+mn-ea"/>
              </a:rPr>
              <a:t>화면설계서</a:t>
            </a:r>
            <a:endParaRPr lang="en-US" altLang="ja-JP" sz="2000" b="1" dirty="0">
              <a:latin typeface="+mn-ea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9E8F59F7-D0AD-4987-ADCD-E7125D5ED23C}"/>
              </a:ext>
            </a:extLst>
          </p:cNvPr>
          <p:cNvGrpSpPr>
            <a:grpSpLocks/>
          </p:cNvGrpSpPr>
          <p:nvPr/>
        </p:nvGrpSpPr>
        <p:grpSpPr bwMode="auto">
          <a:xfrm>
            <a:off x="-1" y="513461"/>
            <a:ext cx="7819459" cy="6344536"/>
            <a:chOff x="52263" y="1052736"/>
            <a:chExt cx="7820074" cy="5400600"/>
          </a:xfrm>
        </p:grpSpPr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BD8CF21-815E-4521-A9C7-C7006F2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" y="1052736"/>
              <a:ext cx="7820074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</a:pPr>
              <a:endParaRPr lang="ko-KR" altLang="en-US" sz="1000" b="0" dirty="0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B1FA64-04ED-411C-9DD8-84A9C6E4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22" y="1178313"/>
              <a:ext cx="2478759" cy="36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9pPr>
            </a:lstStyle>
            <a:p>
              <a:r>
                <a:rPr lang="en-US" altLang="ko-KR" sz="2200" b="0" dirty="0">
                  <a:solidFill>
                    <a:schemeClr val="bg1"/>
                  </a:solidFill>
                </a:rPr>
                <a:t>ADMIN </a:t>
              </a:r>
              <a:r>
                <a:rPr lang="ko-KR" altLang="en-US" sz="2200" b="0" dirty="0">
                  <a:solidFill>
                    <a:schemeClr val="bg1"/>
                  </a:solidFill>
                </a:rPr>
                <a:t>화면설계서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3DA8D8-44DE-4586-B37C-06D5EEDD9591}"/>
                </a:ext>
              </a:extLst>
            </p:cNvPr>
            <p:cNvSpPr/>
            <p:nvPr/>
          </p:nvSpPr>
          <p:spPr bwMode="auto">
            <a:xfrm>
              <a:off x="52264" y="1773451"/>
              <a:ext cx="2163932" cy="467988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  <a:defRPr/>
              </a:pPr>
              <a:endParaRPr lang="ko-KR" altLang="en-US" sz="1000" b="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C2C-C484-4346-9002-B3A0E5980EF0}"/>
              </a:ext>
            </a:extLst>
          </p:cNvPr>
          <p:cNvSpPr/>
          <p:nvPr/>
        </p:nvSpPr>
        <p:spPr bwMode="auto">
          <a:xfrm>
            <a:off x="-1" y="1227679"/>
            <a:ext cx="2163761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PAGE NAVIGATION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5C49A-2924-4EC4-9876-5351006B85ED}"/>
              </a:ext>
            </a:extLst>
          </p:cNvPr>
          <p:cNvSpPr/>
          <p:nvPr/>
        </p:nvSpPr>
        <p:spPr bwMode="auto">
          <a:xfrm>
            <a:off x="2163760" y="1225680"/>
            <a:ext cx="5655697" cy="5632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sz="1000" b="0" dirty="0"/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07F99ABE-5263-4832-9CF5-20B15DB4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99" y="1409702"/>
            <a:ext cx="2163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/>
              <a:t>MOVIE_LIST(</a:t>
            </a:r>
            <a:r>
              <a:rPr lang="ko-KR" altLang="en-US" sz="1200" b="0" dirty="0"/>
              <a:t>추가 화면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2070A7C6-D631-4062-A16C-F8CCA849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6197013"/>
            <a:ext cx="21637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>
                <a:solidFill>
                  <a:schemeClr val="bg1"/>
                </a:solidFill>
              </a:rPr>
              <a:t>LOGOUT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CE7504A4-8BF2-4AD3-8903-19D2984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686442"/>
            <a:ext cx="2163762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TV_LIST                           </a:t>
            </a:r>
            <a:r>
              <a:rPr lang="en-US" altLang="ko-KR" sz="1200" b="0" dirty="0">
                <a:solidFill>
                  <a:schemeClr val="bg1"/>
                </a:solidFill>
              </a:rPr>
              <a:t>&lt;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4FF11742-8101-4FCB-9F14-48907560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68174"/>
            <a:ext cx="2163762" cy="27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MOVIE_LIST                      </a:t>
            </a:r>
            <a:r>
              <a:rPr lang="ko-KR" altLang="en-US" sz="1200" b="0" dirty="0">
                <a:solidFill>
                  <a:schemeClr val="bg1"/>
                </a:solidFill>
              </a:rPr>
              <a:t>∨</a:t>
            </a:r>
          </a:p>
        </p:txBody>
      </p:sp>
      <p:graphicFrame>
        <p:nvGraphicFramePr>
          <p:cNvPr id="34" name="Group 134">
            <a:extLst>
              <a:ext uri="{FF2B5EF4-FFF2-40B4-BE49-F238E27FC236}">
                <a16:creationId xmlns:a16="http://schemas.microsoft.com/office/drawing/2014/main" id="{1FD9B166-ECD8-4481-B59D-A84A25AD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84404"/>
              </p:ext>
            </p:extLst>
          </p:nvPr>
        </p:nvGraphicFramePr>
        <p:xfrm>
          <a:off x="7819465" y="1225679"/>
          <a:ext cx="2086534" cy="4417498"/>
        </p:xfrm>
        <a:graphic>
          <a:graphicData uri="http://schemas.openxmlformats.org/drawingml/2006/table">
            <a:tbl>
              <a:tblPr/>
              <a:tblGrid>
                <a:gridCol w="19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화면설계서</a:t>
                      </a: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추가화면을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원하는 영화를 등록할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포스터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연도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나라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장르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예고편을 등록할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번호와 평점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구별번호는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고유값이기에 변경이 불가능 하다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작성을 끝낸 뒤 완료버튼을 누르면 영화가 등록된다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13C104-F59F-4C22-B346-871819A9B39E}"/>
              </a:ext>
            </a:extLst>
          </p:cNvPr>
          <p:cNvSpPr/>
          <p:nvPr/>
        </p:nvSpPr>
        <p:spPr bwMode="auto">
          <a:xfrm>
            <a:off x="7819461" y="511903"/>
            <a:ext cx="2086538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DESCRIPTION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8F990B8-60D7-4B2E-BF04-B6F28D47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27"/>
              </p:ext>
            </p:extLst>
          </p:nvPr>
        </p:nvGraphicFramePr>
        <p:xfrm>
          <a:off x="2163758" y="1847804"/>
          <a:ext cx="5655698" cy="4100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849">
                  <a:extLst>
                    <a:ext uri="{9D8B030D-6E8A-4147-A177-3AD203B41FA5}">
                      <a16:colId xmlns:a16="http://schemas.microsoft.com/office/drawing/2014/main" val="1980050347"/>
                    </a:ext>
                  </a:extLst>
                </a:gridCol>
              </a:tblGrid>
              <a:tr h="4080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번호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baseline="0" dirty="0"/>
                        <a:t>:    </a:t>
                      </a:r>
                      <a:r>
                        <a:rPr lang="en-US" altLang="ko-KR" sz="1000" b="1" baseline="0" dirty="0" smtClean="0"/>
                        <a:t>#</a:t>
                      </a:r>
                      <a:endParaRPr lang="ko-KR" altLang="en-US" sz="1000" dirty="0"/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9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포스터</a:t>
                      </a:r>
                      <a:endParaRPr lang="en-US" altLang="ko-KR" sz="1000" b="1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r>
                        <a:rPr lang="en-US" altLang="ko-KR" sz="1000" b="1" dirty="0" smtClean="0"/>
                        <a:t>: title#</a:t>
                      </a:r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연도</a:t>
                      </a:r>
                      <a:r>
                        <a:rPr lang="en-US" altLang="ko-KR" sz="1000" b="1" dirty="0" smtClean="0"/>
                        <a:t>: ####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평점</a:t>
                      </a:r>
                      <a:r>
                        <a:rPr lang="en-US" altLang="ko-KR" sz="1000" b="1" dirty="0" smtClean="0"/>
                        <a:t>: 0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내용</a:t>
                      </a:r>
                      <a:r>
                        <a:rPr lang="en-US" altLang="ko-KR" sz="1000" b="1" dirty="0" smtClean="0"/>
                        <a:t>: content#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60254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나라</a:t>
                      </a:r>
                      <a:r>
                        <a:rPr lang="en-US" altLang="ko-KR" sz="1000" b="1" dirty="0" smtClean="0"/>
                        <a:t>: ##</a:t>
                      </a:r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장르</a:t>
                      </a:r>
                      <a:r>
                        <a:rPr lang="en-US" altLang="ko-KR" sz="1000" b="1" dirty="0" smtClean="0"/>
                        <a:t>: ###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73841"/>
                  </a:ext>
                </a:extLst>
              </a:tr>
              <a:tr h="32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구별번호</a:t>
                      </a:r>
                      <a:r>
                        <a:rPr lang="en-US" altLang="ko-KR" sz="1000" b="1" dirty="0" smtClean="0"/>
                        <a:t>: 1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예고편</a:t>
                      </a:r>
                      <a:r>
                        <a:rPr lang="en-US" altLang="ko-KR" sz="1000" b="1" dirty="0" smtClean="0"/>
                        <a:t>: video#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38484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82D-F82B-4569-A9F8-82F61BF1460A}"/>
              </a:ext>
            </a:extLst>
          </p:cNvPr>
          <p:cNvSpPr/>
          <p:nvPr/>
        </p:nvSpPr>
        <p:spPr>
          <a:xfrm>
            <a:off x="2761547" y="2351304"/>
            <a:ext cx="1043437" cy="136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포스터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74EF93-5C31-4D6E-90C1-F1EDBA2738E8}"/>
              </a:ext>
            </a:extLst>
          </p:cNvPr>
          <p:cNvSpPr/>
          <p:nvPr/>
        </p:nvSpPr>
        <p:spPr>
          <a:xfrm>
            <a:off x="2254555" y="3869947"/>
            <a:ext cx="5484594" cy="246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사진경로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ex</a:t>
            </a:r>
            <a:r>
              <a:rPr lang="en-US" altLang="ko-KR" sz="1000" b="1" dirty="0">
                <a:solidFill>
                  <a:schemeClr val="tx1"/>
                </a:solidFill>
              </a:rPr>
              <a:t>) https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://###.jpg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97DD09-BB9F-410F-9CB3-99EF57FF8568}"/>
              </a:ext>
            </a:extLst>
          </p:cNvPr>
          <p:cNvSpPr/>
          <p:nvPr/>
        </p:nvSpPr>
        <p:spPr>
          <a:xfrm>
            <a:off x="6869572" y="6063664"/>
            <a:ext cx="869577" cy="2666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80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1" y="3"/>
            <a:ext cx="9906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F6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45701" y="113350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66F5F"/>
                </a:solidFill>
                <a:latin typeface="+mn-ea"/>
              </a:rPr>
              <a:t>8</a:t>
            </a:r>
            <a:endParaRPr lang="ko-KR" altLang="en-US" sz="2400" dirty="0">
              <a:solidFill>
                <a:srgbClr val="F66F5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27" y="0"/>
            <a:ext cx="323463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Admin </a:t>
            </a:r>
            <a:r>
              <a:rPr lang="ko-KR" altLang="en-US" sz="2000" b="1" dirty="0">
                <a:latin typeface="+mn-ea"/>
              </a:rPr>
              <a:t>화면설계서</a:t>
            </a:r>
            <a:endParaRPr lang="en-US" altLang="ja-JP" sz="2000" b="1" dirty="0">
              <a:latin typeface="+mn-ea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9E8F59F7-D0AD-4987-ADCD-E7125D5ED23C}"/>
              </a:ext>
            </a:extLst>
          </p:cNvPr>
          <p:cNvGrpSpPr>
            <a:grpSpLocks/>
          </p:cNvGrpSpPr>
          <p:nvPr/>
        </p:nvGrpSpPr>
        <p:grpSpPr bwMode="auto">
          <a:xfrm>
            <a:off x="-1" y="513461"/>
            <a:ext cx="7819459" cy="6344536"/>
            <a:chOff x="52263" y="1052736"/>
            <a:chExt cx="7820074" cy="5400600"/>
          </a:xfrm>
        </p:grpSpPr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BD8CF21-815E-4521-A9C7-C7006F2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" y="1052736"/>
              <a:ext cx="7820074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</a:pPr>
              <a:endParaRPr lang="ko-KR" altLang="en-US" sz="1000" b="0" dirty="0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B1FA64-04ED-411C-9DD8-84A9C6E4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22" y="1178313"/>
              <a:ext cx="2478759" cy="36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9pPr>
            </a:lstStyle>
            <a:p>
              <a:r>
                <a:rPr lang="en-US" altLang="ko-KR" sz="2200" b="0" dirty="0">
                  <a:solidFill>
                    <a:schemeClr val="bg1"/>
                  </a:solidFill>
                </a:rPr>
                <a:t>ADMIN </a:t>
              </a:r>
              <a:r>
                <a:rPr lang="ko-KR" altLang="en-US" sz="2200" b="0" dirty="0">
                  <a:solidFill>
                    <a:schemeClr val="bg1"/>
                  </a:solidFill>
                </a:rPr>
                <a:t>화면설계서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3DA8D8-44DE-4586-B37C-06D5EEDD9591}"/>
                </a:ext>
              </a:extLst>
            </p:cNvPr>
            <p:cNvSpPr/>
            <p:nvPr/>
          </p:nvSpPr>
          <p:spPr bwMode="auto">
            <a:xfrm>
              <a:off x="52264" y="1773451"/>
              <a:ext cx="2163932" cy="467988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  <a:defRPr/>
              </a:pPr>
              <a:endParaRPr lang="ko-KR" altLang="en-US" sz="1000" b="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C2C-C484-4346-9002-B3A0E5980EF0}"/>
              </a:ext>
            </a:extLst>
          </p:cNvPr>
          <p:cNvSpPr/>
          <p:nvPr/>
        </p:nvSpPr>
        <p:spPr bwMode="auto">
          <a:xfrm>
            <a:off x="-1" y="1227679"/>
            <a:ext cx="2163761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PAGE NAVIGATION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5C49A-2924-4EC4-9876-5351006B85ED}"/>
              </a:ext>
            </a:extLst>
          </p:cNvPr>
          <p:cNvSpPr/>
          <p:nvPr/>
        </p:nvSpPr>
        <p:spPr bwMode="auto">
          <a:xfrm>
            <a:off x="2163760" y="1225680"/>
            <a:ext cx="5655697" cy="5632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sz="1000" b="0" dirty="0"/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07F99ABE-5263-4832-9CF5-20B15DB4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99" y="1409702"/>
            <a:ext cx="2163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/>
              <a:t>MOVIE_LIST(</a:t>
            </a:r>
            <a:r>
              <a:rPr lang="ko-KR" altLang="en-US" sz="1200" b="0" dirty="0"/>
              <a:t>수정 화면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2070A7C6-D631-4062-A16C-F8CCA849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6197013"/>
            <a:ext cx="21637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>
                <a:solidFill>
                  <a:schemeClr val="bg1"/>
                </a:solidFill>
              </a:rPr>
              <a:t>LOGOUT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8F990B8-60D7-4B2E-BF04-B6F28D47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70435"/>
              </p:ext>
            </p:extLst>
          </p:nvPr>
        </p:nvGraphicFramePr>
        <p:xfrm>
          <a:off x="2163758" y="1847804"/>
          <a:ext cx="5655698" cy="4100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849">
                  <a:extLst>
                    <a:ext uri="{9D8B030D-6E8A-4147-A177-3AD203B41FA5}">
                      <a16:colId xmlns:a16="http://schemas.microsoft.com/office/drawing/2014/main" val="1980050347"/>
                    </a:ext>
                  </a:extLst>
                </a:gridCol>
              </a:tblGrid>
              <a:tr h="4080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번호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baseline="0" dirty="0"/>
                        <a:t>:    </a:t>
                      </a:r>
                      <a:r>
                        <a:rPr lang="en-US" altLang="ko-KR" sz="1000" baseline="0" dirty="0" smtClean="0"/>
                        <a:t>3</a:t>
                      </a:r>
                      <a:endParaRPr lang="ko-KR" altLang="en-US" sz="1000" dirty="0"/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9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포스터</a:t>
                      </a:r>
                      <a:endParaRPr lang="en-US" altLang="ko-KR" sz="1000" b="1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r>
                        <a:rPr lang="en-US" altLang="ko-KR" sz="1000" b="1" dirty="0" smtClean="0"/>
                        <a:t>: title3</a:t>
                      </a:r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연도</a:t>
                      </a:r>
                      <a:r>
                        <a:rPr lang="en-US" altLang="ko-KR" sz="1000" b="1" dirty="0" smtClean="0"/>
                        <a:t>: 2009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평점</a:t>
                      </a:r>
                      <a:r>
                        <a:rPr lang="en-US" altLang="ko-KR" sz="1000" b="1" dirty="0" smtClean="0"/>
                        <a:t>: 4.5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내용</a:t>
                      </a:r>
                      <a:r>
                        <a:rPr lang="en-US" altLang="ko-KR" sz="1000" b="1" dirty="0" smtClean="0"/>
                        <a:t>: content3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60254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나라</a:t>
                      </a:r>
                      <a:r>
                        <a:rPr lang="en-US" altLang="ko-KR" sz="1000" b="1" dirty="0" smtClean="0"/>
                        <a:t>: </a:t>
                      </a:r>
                      <a:r>
                        <a:rPr lang="ko-KR" altLang="en-US" sz="1000" b="1" dirty="0" smtClean="0"/>
                        <a:t>한국</a:t>
                      </a:r>
                      <a:endParaRPr lang="en-US" altLang="ko-KR" sz="1000" b="1" dirty="0" smtClean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장르</a:t>
                      </a:r>
                      <a:r>
                        <a:rPr lang="en-US" altLang="ko-KR" sz="1000" b="1" dirty="0" smtClean="0"/>
                        <a:t>: </a:t>
                      </a:r>
                      <a:r>
                        <a:rPr lang="ko-KR" altLang="en-US" sz="1000" b="1" dirty="0" smtClean="0"/>
                        <a:t>드라마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73841"/>
                  </a:ext>
                </a:extLst>
              </a:tr>
              <a:tr h="32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구별번호</a:t>
                      </a:r>
                      <a:r>
                        <a:rPr lang="en-US" altLang="ko-KR" sz="1000" b="1" dirty="0" smtClean="0"/>
                        <a:t>: 1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예고편</a:t>
                      </a:r>
                      <a:r>
                        <a:rPr lang="en-US" altLang="ko-KR" sz="1000" b="1" dirty="0" smtClean="0"/>
                        <a:t>: video3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3848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037182D-F82B-4569-A9F8-82F61BF1460A}"/>
              </a:ext>
            </a:extLst>
          </p:cNvPr>
          <p:cNvSpPr/>
          <p:nvPr/>
        </p:nvSpPr>
        <p:spPr>
          <a:xfrm>
            <a:off x="2761547" y="2351304"/>
            <a:ext cx="1043437" cy="136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포스터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4EF93-5C31-4D6E-90C1-F1EDBA2738E8}"/>
              </a:ext>
            </a:extLst>
          </p:cNvPr>
          <p:cNvSpPr/>
          <p:nvPr/>
        </p:nvSpPr>
        <p:spPr>
          <a:xfrm>
            <a:off x="2254555" y="3869947"/>
            <a:ext cx="5484594" cy="246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사진경로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ex</a:t>
            </a:r>
            <a:r>
              <a:rPr lang="en-US" altLang="ko-KR" sz="1000" b="1" dirty="0">
                <a:solidFill>
                  <a:schemeClr val="tx1"/>
                </a:solidFill>
              </a:rPr>
              <a:t>) https://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movie-phinf.pstatic.net/20201030_23/movie_image.jpg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97DD09-BB9F-410F-9CB3-99EF57FF8568}"/>
              </a:ext>
            </a:extLst>
          </p:cNvPr>
          <p:cNvSpPr/>
          <p:nvPr/>
        </p:nvSpPr>
        <p:spPr>
          <a:xfrm>
            <a:off x="6869572" y="6063664"/>
            <a:ext cx="869577" cy="2666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CE7504A4-8BF2-4AD3-8903-19D2984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686442"/>
            <a:ext cx="2163762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TV_LIST                           </a:t>
            </a:r>
            <a:r>
              <a:rPr lang="en-US" altLang="ko-KR" sz="1200" b="0" dirty="0">
                <a:solidFill>
                  <a:schemeClr val="bg1"/>
                </a:solidFill>
              </a:rPr>
              <a:t>&lt;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4FF11742-8101-4FCB-9F14-48907560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68174"/>
            <a:ext cx="2163762" cy="27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MOVIE_LIST                      </a:t>
            </a:r>
            <a:r>
              <a:rPr lang="ko-KR" altLang="en-US" sz="1200" b="0" dirty="0">
                <a:solidFill>
                  <a:schemeClr val="bg1"/>
                </a:solidFill>
              </a:rPr>
              <a:t>∨</a:t>
            </a:r>
          </a:p>
        </p:txBody>
      </p:sp>
      <p:graphicFrame>
        <p:nvGraphicFramePr>
          <p:cNvPr id="31" name="Group 134">
            <a:extLst>
              <a:ext uri="{FF2B5EF4-FFF2-40B4-BE49-F238E27FC236}">
                <a16:creationId xmlns:a16="http://schemas.microsoft.com/office/drawing/2014/main" id="{1FD9B166-ECD8-4481-B59D-A84A25AD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79082"/>
              </p:ext>
            </p:extLst>
          </p:nvPr>
        </p:nvGraphicFramePr>
        <p:xfrm>
          <a:off x="7819465" y="1225679"/>
          <a:ext cx="2086534" cy="4798498"/>
        </p:xfrm>
        <a:graphic>
          <a:graphicData uri="http://schemas.openxmlformats.org/drawingml/2006/table">
            <a:tbl>
              <a:tblPr/>
              <a:tblGrid>
                <a:gridCol w="19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화면설계서</a:t>
                      </a: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수정화면을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해당하는 영화의 데이터를 수정할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포스터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연도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나라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장르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예고편을 수정할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포스터는 외부 사이트에서 제공하는 포스터의 경로 값을 받아온다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번호와 평점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구별번호는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고유한 값이기에 수정 할 수 없다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수정이 완료된 후 에 완료버튼을 누르면 해당 데이터가 업데이트 된다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13C104-F59F-4C22-B346-871819A9B39E}"/>
              </a:ext>
            </a:extLst>
          </p:cNvPr>
          <p:cNvSpPr/>
          <p:nvPr/>
        </p:nvSpPr>
        <p:spPr bwMode="auto">
          <a:xfrm>
            <a:off x="7819461" y="511903"/>
            <a:ext cx="2086538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DESCRIPTION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1" y="3"/>
            <a:ext cx="9906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F6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45701" y="113350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66F5F"/>
                </a:solidFill>
                <a:latin typeface="+mn-ea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27" y="0"/>
            <a:ext cx="323463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Admin </a:t>
            </a:r>
            <a:r>
              <a:rPr lang="ko-KR" altLang="en-US" sz="2000" b="1" dirty="0">
                <a:latin typeface="+mn-ea"/>
              </a:rPr>
              <a:t>화면설계서</a:t>
            </a:r>
            <a:endParaRPr lang="en-US" altLang="ja-JP" sz="2000" b="1" dirty="0">
              <a:latin typeface="+mn-ea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9E8F59F7-D0AD-4987-ADCD-E7125D5ED23C}"/>
              </a:ext>
            </a:extLst>
          </p:cNvPr>
          <p:cNvGrpSpPr>
            <a:grpSpLocks/>
          </p:cNvGrpSpPr>
          <p:nvPr/>
        </p:nvGrpSpPr>
        <p:grpSpPr bwMode="auto">
          <a:xfrm>
            <a:off x="-1" y="513461"/>
            <a:ext cx="7819468" cy="6344536"/>
            <a:chOff x="52263" y="1052736"/>
            <a:chExt cx="7820083" cy="5400600"/>
          </a:xfrm>
        </p:grpSpPr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BD8CF21-815E-4521-A9C7-C7006F2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" y="1052736"/>
              <a:ext cx="782008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</a:pPr>
              <a:endParaRPr lang="ko-KR" altLang="en-US" sz="1000" b="0" dirty="0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B1FA64-04ED-411C-9DD8-84A9C6E4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22" y="1178313"/>
              <a:ext cx="2478759" cy="36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9pPr>
            </a:lstStyle>
            <a:p>
              <a:r>
                <a:rPr lang="en-US" altLang="ko-KR" sz="2200" b="0" dirty="0">
                  <a:solidFill>
                    <a:schemeClr val="bg1"/>
                  </a:solidFill>
                </a:rPr>
                <a:t>ADMIN </a:t>
              </a:r>
              <a:r>
                <a:rPr lang="ko-KR" altLang="en-US" sz="2200" b="0" dirty="0">
                  <a:solidFill>
                    <a:schemeClr val="bg1"/>
                  </a:solidFill>
                </a:rPr>
                <a:t>화면설계서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3DA8D8-44DE-4586-B37C-06D5EEDD9591}"/>
                </a:ext>
              </a:extLst>
            </p:cNvPr>
            <p:cNvSpPr/>
            <p:nvPr/>
          </p:nvSpPr>
          <p:spPr bwMode="auto">
            <a:xfrm>
              <a:off x="52264" y="1773451"/>
              <a:ext cx="2163932" cy="467988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  <a:defRPr/>
              </a:pPr>
              <a:endParaRPr lang="ko-KR" altLang="en-US" sz="1000" b="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C2C-C484-4346-9002-B3A0E5980EF0}"/>
              </a:ext>
            </a:extLst>
          </p:cNvPr>
          <p:cNvSpPr/>
          <p:nvPr/>
        </p:nvSpPr>
        <p:spPr bwMode="auto">
          <a:xfrm>
            <a:off x="-1" y="1227679"/>
            <a:ext cx="2163761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PAGE NAVIGATION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1FD9B166-ECD8-4481-B59D-A84A25AD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87891"/>
              </p:ext>
            </p:extLst>
          </p:nvPr>
        </p:nvGraphicFramePr>
        <p:xfrm>
          <a:off x="7819475" y="1225679"/>
          <a:ext cx="2086525" cy="4950898"/>
        </p:xfrm>
        <a:graphic>
          <a:graphicData uri="http://schemas.openxmlformats.org/drawingml/2006/table">
            <a:tbl>
              <a:tblPr/>
              <a:tblGrid>
                <a:gridCol w="19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화면설계서</a:t>
                      </a: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TV_LIST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에 해당하는 데이터들이 보여진다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원하는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프로그램의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포스터 또는 제목을 클릭하면 세부정보를 확인하거나 데이터를 수정할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추가버튼을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프로그램을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등록할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구별번호를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해당 데이터가 영화인지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프로그램인지 구분한다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아래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페이징을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다른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데이터를 볼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13C104-F59F-4C22-B346-871819A9B39E}"/>
              </a:ext>
            </a:extLst>
          </p:cNvPr>
          <p:cNvSpPr/>
          <p:nvPr/>
        </p:nvSpPr>
        <p:spPr bwMode="auto">
          <a:xfrm>
            <a:off x="7819471" y="516430"/>
            <a:ext cx="2086529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DESCRIPTION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5C49A-2924-4EC4-9876-5351006B85ED}"/>
              </a:ext>
            </a:extLst>
          </p:cNvPr>
          <p:cNvSpPr/>
          <p:nvPr/>
        </p:nvSpPr>
        <p:spPr bwMode="auto">
          <a:xfrm>
            <a:off x="2163760" y="1225680"/>
            <a:ext cx="5655711" cy="5632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sz="1000" b="0" dirty="0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7C98FF2F-6653-4C86-9B9E-8A868052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99" y="1409702"/>
            <a:ext cx="2163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/>
              <a:t>TV_LIST</a:t>
            </a:r>
            <a:endParaRPr lang="ko-KR" altLang="en-US" sz="1200" b="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B09EAB-8FDE-43E2-9E28-9F88CD584964}"/>
              </a:ext>
            </a:extLst>
          </p:cNvPr>
          <p:cNvSpPr/>
          <p:nvPr/>
        </p:nvSpPr>
        <p:spPr>
          <a:xfrm>
            <a:off x="3657600" y="6238472"/>
            <a:ext cx="3173505" cy="206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 2 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 4  5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07FE33E4-9C96-492A-AF9C-A81B7E101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6197013"/>
            <a:ext cx="21637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>
                <a:solidFill>
                  <a:schemeClr val="bg1"/>
                </a:solidFill>
              </a:rPr>
              <a:t>LOGOUT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AA500-A7D2-41C0-BF66-89279CE2ECC8}"/>
              </a:ext>
            </a:extLst>
          </p:cNvPr>
          <p:cNvSpPr/>
          <p:nvPr/>
        </p:nvSpPr>
        <p:spPr>
          <a:xfrm>
            <a:off x="6760224" y="1388741"/>
            <a:ext cx="869577" cy="266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CE7504A4-8BF2-4AD3-8903-19D2984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686442"/>
            <a:ext cx="2163762" cy="2769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TV_LIST                           </a:t>
            </a:r>
            <a:r>
              <a:rPr lang="ko-KR" altLang="en-US" sz="1200" b="0" dirty="0" smtClean="0">
                <a:solidFill>
                  <a:schemeClr val="bg1"/>
                </a:solidFill>
              </a:rPr>
              <a:t>∨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4FF11742-8101-4FCB-9F14-48907560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68174"/>
            <a:ext cx="2163762" cy="276999"/>
          </a:xfrm>
          <a:prstGeom prst="rect">
            <a:avLst/>
          </a:prstGeom>
          <a:solidFill>
            <a:srgbClr val="FAD9C3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MOVIE_LIST                      </a:t>
            </a:r>
            <a:r>
              <a:rPr lang="en-US" altLang="ko-KR" sz="1200" b="0" dirty="0" smtClean="0">
                <a:solidFill>
                  <a:schemeClr val="bg1"/>
                </a:solidFill>
              </a:rPr>
              <a:t>&lt;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1A87CC-CD45-40E0-80F5-C87C96678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3512"/>
              </p:ext>
            </p:extLst>
          </p:nvPr>
        </p:nvGraphicFramePr>
        <p:xfrm>
          <a:off x="2163764" y="1804093"/>
          <a:ext cx="5655702" cy="3951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1019005138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302046078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899270557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930687139"/>
                    </a:ext>
                  </a:extLst>
                </a:gridCol>
                <a:gridCol w="604019">
                  <a:extLst>
                    <a:ext uri="{9D8B030D-6E8A-4147-A177-3AD203B41FA5}">
                      <a16:colId xmlns:a16="http://schemas.microsoft.com/office/drawing/2014/main" val="3521263690"/>
                    </a:ext>
                  </a:extLst>
                </a:gridCol>
              </a:tblGrid>
              <a:tr h="243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포스터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연도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평점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나라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구별번호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예고편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10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Img_10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Title_10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content10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시사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video10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9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Img_9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예능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Video9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8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Img_8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Title_8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Content8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판타지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Video8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7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Img_7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Title_7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Content7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예능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Video7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6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Img_6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Title_6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Content6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영국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드라마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Video6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5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Img_5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3.5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Content5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판타지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Video5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Img_4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Title_4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Content4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일본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드라마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Video4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Img_3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Title_3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4.5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Content3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예능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Video3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Img_2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Content2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예능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Video2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91419" marR="91419" marT="45708" marB="457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</a:rPr>
                        <a:t>Img_1</a:t>
                      </a:r>
                      <a:endParaRPr lang="ko-KR" altLang="en-US" sz="1000" b="0" u="sng" dirty="0">
                        <a:solidFill>
                          <a:srgbClr val="374FFF"/>
                        </a:solidFill>
                      </a:endParaRPr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Title_1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5.0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content1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예능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Video1</a:t>
                      </a:r>
                      <a:endParaRPr lang="ko-KR" altLang="en-US" sz="1000" dirty="0" smtClean="0"/>
                    </a:p>
                  </a:txBody>
                  <a:tcPr marL="91419" marR="91419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1" y="3"/>
            <a:ext cx="9906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F6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45701" y="113350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66F5F"/>
                </a:solidFill>
                <a:latin typeface="+mn-ea"/>
              </a:rPr>
              <a:t>6</a:t>
            </a:r>
            <a:endParaRPr lang="ko-KR" altLang="en-US" sz="2400" dirty="0">
              <a:solidFill>
                <a:srgbClr val="F66F5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27" y="0"/>
            <a:ext cx="323463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Admin </a:t>
            </a:r>
            <a:r>
              <a:rPr lang="ko-KR" altLang="en-US" sz="2000" b="1" dirty="0">
                <a:latin typeface="+mn-ea"/>
              </a:rPr>
              <a:t>화면설계서</a:t>
            </a:r>
            <a:endParaRPr lang="en-US" altLang="ja-JP" sz="2000" b="1" dirty="0">
              <a:latin typeface="+mn-ea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9E8F59F7-D0AD-4987-ADCD-E7125D5ED23C}"/>
              </a:ext>
            </a:extLst>
          </p:cNvPr>
          <p:cNvGrpSpPr>
            <a:grpSpLocks/>
          </p:cNvGrpSpPr>
          <p:nvPr/>
        </p:nvGrpSpPr>
        <p:grpSpPr bwMode="auto">
          <a:xfrm>
            <a:off x="0" y="513461"/>
            <a:ext cx="7819470" cy="6344536"/>
            <a:chOff x="52264" y="1052736"/>
            <a:chExt cx="7820085" cy="5400600"/>
          </a:xfrm>
        </p:grpSpPr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BD8CF21-815E-4521-A9C7-C7006F2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4" y="1052736"/>
              <a:ext cx="7820085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</a:pPr>
              <a:endParaRPr lang="ko-KR" altLang="en-US" sz="1000" b="0" dirty="0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B1FA64-04ED-411C-9DD8-84A9C6E4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22" y="1178313"/>
              <a:ext cx="2478759" cy="36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9pPr>
            </a:lstStyle>
            <a:p>
              <a:r>
                <a:rPr lang="en-US" altLang="ko-KR" sz="2200" b="0" dirty="0">
                  <a:solidFill>
                    <a:schemeClr val="bg1"/>
                  </a:solidFill>
                </a:rPr>
                <a:t>ADMIN </a:t>
              </a:r>
              <a:r>
                <a:rPr lang="ko-KR" altLang="en-US" sz="2200" b="0" dirty="0">
                  <a:solidFill>
                    <a:schemeClr val="bg1"/>
                  </a:solidFill>
                </a:rPr>
                <a:t>화면설계서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3DA8D8-44DE-4586-B37C-06D5EEDD9591}"/>
                </a:ext>
              </a:extLst>
            </p:cNvPr>
            <p:cNvSpPr/>
            <p:nvPr/>
          </p:nvSpPr>
          <p:spPr bwMode="auto">
            <a:xfrm>
              <a:off x="52264" y="1773451"/>
              <a:ext cx="2163932" cy="467988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  <a:defRPr/>
              </a:pPr>
              <a:endParaRPr lang="ko-KR" altLang="en-US" sz="1000" b="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C2C-C484-4346-9002-B3A0E5980EF0}"/>
              </a:ext>
            </a:extLst>
          </p:cNvPr>
          <p:cNvSpPr/>
          <p:nvPr/>
        </p:nvSpPr>
        <p:spPr bwMode="auto">
          <a:xfrm>
            <a:off x="-1" y="1227679"/>
            <a:ext cx="2163761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PAGE NAVIGATION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5C49A-2924-4EC4-9876-5351006B85ED}"/>
              </a:ext>
            </a:extLst>
          </p:cNvPr>
          <p:cNvSpPr/>
          <p:nvPr/>
        </p:nvSpPr>
        <p:spPr bwMode="auto">
          <a:xfrm>
            <a:off x="2163760" y="1225680"/>
            <a:ext cx="5655709" cy="5632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sz="1000" b="0" dirty="0"/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07F99ABE-5263-4832-9CF5-20B15DB4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99" y="1409702"/>
            <a:ext cx="2163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/>
              <a:t>TV_LIST(</a:t>
            </a:r>
            <a:r>
              <a:rPr lang="ko-KR" altLang="en-US" sz="1200" b="0" dirty="0"/>
              <a:t>추가 화면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2070A7C6-D631-4062-A16C-F8CCA849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6197013"/>
            <a:ext cx="21637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>
                <a:solidFill>
                  <a:schemeClr val="bg1"/>
                </a:solidFill>
              </a:rPr>
              <a:t>LOGOUT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CE7504A4-8BF2-4AD3-8903-19D2984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686442"/>
            <a:ext cx="2163762" cy="2769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TV_LIST                           </a:t>
            </a:r>
            <a:r>
              <a:rPr lang="ko-KR" altLang="en-US" sz="1200" b="0" dirty="0" smtClean="0">
                <a:solidFill>
                  <a:schemeClr val="bg1"/>
                </a:solidFill>
              </a:rPr>
              <a:t>∨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4FF11742-8101-4FCB-9F14-48907560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68174"/>
            <a:ext cx="2163762" cy="276999"/>
          </a:xfrm>
          <a:prstGeom prst="rect">
            <a:avLst/>
          </a:prstGeom>
          <a:solidFill>
            <a:srgbClr val="FAD9C3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MOVIE_LIST                      </a:t>
            </a:r>
            <a:r>
              <a:rPr lang="en-US" altLang="ko-KR" sz="1200" b="0" dirty="0" smtClean="0">
                <a:solidFill>
                  <a:schemeClr val="bg1"/>
                </a:solidFill>
              </a:rPr>
              <a:t>&lt;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graphicFrame>
        <p:nvGraphicFramePr>
          <p:cNvPr id="34" name="Group 134">
            <a:extLst>
              <a:ext uri="{FF2B5EF4-FFF2-40B4-BE49-F238E27FC236}">
                <a16:creationId xmlns:a16="http://schemas.microsoft.com/office/drawing/2014/main" id="{1FD9B166-ECD8-4481-B59D-A84A25AD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77309"/>
              </p:ext>
            </p:extLst>
          </p:nvPr>
        </p:nvGraphicFramePr>
        <p:xfrm>
          <a:off x="7819475" y="1225679"/>
          <a:ext cx="2086525" cy="4417498"/>
        </p:xfrm>
        <a:graphic>
          <a:graphicData uri="http://schemas.openxmlformats.org/drawingml/2006/table">
            <a:tbl>
              <a:tblPr/>
              <a:tblGrid>
                <a:gridCol w="19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화면설계서</a:t>
                      </a: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추가화면을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원하는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프로그램를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등록할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포스터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연도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나라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장르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예고편을 등록할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번호와 평점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구별번호는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고유값이기에 변경이 불가능 하다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작성을 끝낸 뒤 완료버튼을 누르면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프로그램이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등록된다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13C104-F59F-4C22-B346-871819A9B39E}"/>
              </a:ext>
            </a:extLst>
          </p:cNvPr>
          <p:cNvSpPr/>
          <p:nvPr/>
        </p:nvSpPr>
        <p:spPr bwMode="auto">
          <a:xfrm>
            <a:off x="7819471" y="516430"/>
            <a:ext cx="2086529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DESCRIPTION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8F990B8-60D7-4B2E-BF04-B6F28D47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75507"/>
              </p:ext>
            </p:extLst>
          </p:nvPr>
        </p:nvGraphicFramePr>
        <p:xfrm>
          <a:off x="2163758" y="1847804"/>
          <a:ext cx="5655698" cy="4100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849">
                  <a:extLst>
                    <a:ext uri="{9D8B030D-6E8A-4147-A177-3AD203B41FA5}">
                      <a16:colId xmlns:a16="http://schemas.microsoft.com/office/drawing/2014/main" val="1980050347"/>
                    </a:ext>
                  </a:extLst>
                </a:gridCol>
              </a:tblGrid>
              <a:tr h="4080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번호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baseline="0" dirty="0"/>
                        <a:t>:    </a:t>
                      </a:r>
                      <a:r>
                        <a:rPr lang="en-US" altLang="ko-KR" sz="1000" b="1" baseline="0" dirty="0" smtClean="0"/>
                        <a:t>#</a:t>
                      </a:r>
                      <a:endParaRPr lang="ko-KR" altLang="en-US" sz="1000" dirty="0"/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9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포스터</a:t>
                      </a:r>
                      <a:endParaRPr lang="en-US" altLang="ko-KR" sz="1000" b="1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r>
                        <a:rPr lang="en-US" altLang="ko-KR" sz="1000" b="1" dirty="0" smtClean="0"/>
                        <a:t>: title#</a:t>
                      </a:r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연도</a:t>
                      </a:r>
                      <a:r>
                        <a:rPr lang="en-US" altLang="ko-KR" sz="1000" b="1" dirty="0" smtClean="0"/>
                        <a:t>: ####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평점</a:t>
                      </a:r>
                      <a:r>
                        <a:rPr lang="en-US" altLang="ko-KR" sz="1000" b="1" dirty="0" smtClean="0"/>
                        <a:t>: #.#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내용</a:t>
                      </a:r>
                      <a:r>
                        <a:rPr lang="en-US" altLang="ko-KR" sz="1000" b="1" dirty="0" smtClean="0"/>
                        <a:t>: content#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60254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나라</a:t>
                      </a:r>
                      <a:r>
                        <a:rPr lang="en-US" altLang="ko-KR" sz="1000" b="1" dirty="0" smtClean="0"/>
                        <a:t>: ##</a:t>
                      </a:r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장르</a:t>
                      </a:r>
                      <a:r>
                        <a:rPr lang="en-US" altLang="ko-KR" sz="1000" b="1" dirty="0" smtClean="0"/>
                        <a:t>: ###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73841"/>
                  </a:ext>
                </a:extLst>
              </a:tr>
              <a:tr h="32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구별번호</a:t>
                      </a:r>
                      <a:r>
                        <a:rPr lang="en-US" altLang="ko-KR" sz="1000" b="1" dirty="0" smtClean="0"/>
                        <a:t>: 2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예고편</a:t>
                      </a:r>
                      <a:r>
                        <a:rPr lang="en-US" altLang="ko-KR" sz="1000" b="1" dirty="0" smtClean="0"/>
                        <a:t>: video#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38484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82D-F82B-4569-A9F8-82F61BF1460A}"/>
              </a:ext>
            </a:extLst>
          </p:cNvPr>
          <p:cNvSpPr/>
          <p:nvPr/>
        </p:nvSpPr>
        <p:spPr>
          <a:xfrm>
            <a:off x="2761547" y="2351304"/>
            <a:ext cx="1043437" cy="136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포스터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74EF93-5C31-4D6E-90C1-F1EDBA2738E8}"/>
              </a:ext>
            </a:extLst>
          </p:cNvPr>
          <p:cNvSpPr/>
          <p:nvPr/>
        </p:nvSpPr>
        <p:spPr>
          <a:xfrm>
            <a:off x="2254555" y="3869947"/>
            <a:ext cx="5484594" cy="246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사진경로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ex</a:t>
            </a:r>
            <a:r>
              <a:rPr lang="en-US" altLang="ko-KR" sz="1000" b="1" dirty="0">
                <a:solidFill>
                  <a:schemeClr val="tx1"/>
                </a:solidFill>
              </a:rPr>
              <a:t>) https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://###.jpg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97DD09-BB9F-410F-9CB3-99EF57FF8568}"/>
              </a:ext>
            </a:extLst>
          </p:cNvPr>
          <p:cNvSpPr/>
          <p:nvPr/>
        </p:nvSpPr>
        <p:spPr>
          <a:xfrm>
            <a:off x="6869572" y="6063664"/>
            <a:ext cx="869577" cy="266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50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1" y="3"/>
            <a:ext cx="9906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F6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45701" y="113350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66F5F"/>
                </a:solidFill>
                <a:latin typeface="+mn-ea"/>
              </a:rPr>
              <a:t>5</a:t>
            </a:r>
            <a:endParaRPr lang="ko-KR" altLang="en-US" sz="2400" dirty="0">
              <a:solidFill>
                <a:srgbClr val="F66F5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27" y="0"/>
            <a:ext cx="323463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Admin </a:t>
            </a:r>
            <a:r>
              <a:rPr lang="ko-KR" altLang="en-US" sz="2000" b="1" dirty="0">
                <a:latin typeface="+mn-ea"/>
              </a:rPr>
              <a:t>화면설계서</a:t>
            </a:r>
            <a:endParaRPr lang="en-US" altLang="ja-JP" sz="2000" b="1" dirty="0">
              <a:latin typeface="+mn-ea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9E8F59F7-D0AD-4987-ADCD-E7125D5ED23C}"/>
              </a:ext>
            </a:extLst>
          </p:cNvPr>
          <p:cNvGrpSpPr>
            <a:grpSpLocks/>
          </p:cNvGrpSpPr>
          <p:nvPr/>
        </p:nvGrpSpPr>
        <p:grpSpPr bwMode="auto">
          <a:xfrm>
            <a:off x="0" y="513461"/>
            <a:ext cx="7819470" cy="6344536"/>
            <a:chOff x="52264" y="1052736"/>
            <a:chExt cx="7820085" cy="5400600"/>
          </a:xfrm>
        </p:grpSpPr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BD8CF21-815E-4521-A9C7-C7006F2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4" y="1052736"/>
              <a:ext cx="7820085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</a:pPr>
              <a:endParaRPr lang="ko-KR" altLang="en-US" sz="1000" b="0" dirty="0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B1FA64-04ED-411C-9DD8-84A9C6E4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22" y="1178313"/>
              <a:ext cx="2478759" cy="36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Trebuchet MS" pitchFamily="34" charset="0"/>
                  <a:ea typeface="가는각진제목체" pitchFamily="18" charset="-127"/>
                </a:defRPr>
              </a:lvl9pPr>
            </a:lstStyle>
            <a:p>
              <a:r>
                <a:rPr lang="en-US" altLang="ko-KR" sz="2200" b="0" dirty="0">
                  <a:solidFill>
                    <a:schemeClr val="bg1"/>
                  </a:solidFill>
                </a:rPr>
                <a:t>ADMIN </a:t>
              </a:r>
              <a:r>
                <a:rPr lang="ko-KR" altLang="en-US" sz="2200" b="0" dirty="0">
                  <a:solidFill>
                    <a:schemeClr val="bg1"/>
                  </a:solidFill>
                </a:rPr>
                <a:t>화면설계서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3DA8D8-44DE-4586-B37C-06D5EEDD9591}"/>
                </a:ext>
              </a:extLst>
            </p:cNvPr>
            <p:cNvSpPr/>
            <p:nvPr/>
          </p:nvSpPr>
          <p:spPr bwMode="auto">
            <a:xfrm>
              <a:off x="52264" y="1773451"/>
              <a:ext cx="2163932" cy="467988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buFont typeface="Wingdings" pitchFamily="2" charset="2"/>
                <a:buNone/>
                <a:defRPr/>
              </a:pPr>
              <a:endParaRPr lang="ko-KR" altLang="en-US" sz="1000" b="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3BC2C-C484-4346-9002-B3A0E5980EF0}"/>
              </a:ext>
            </a:extLst>
          </p:cNvPr>
          <p:cNvSpPr/>
          <p:nvPr/>
        </p:nvSpPr>
        <p:spPr bwMode="auto">
          <a:xfrm>
            <a:off x="-1" y="1227679"/>
            <a:ext cx="2163761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PAGE NAVIGATION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5C49A-2924-4EC4-9876-5351006B85ED}"/>
              </a:ext>
            </a:extLst>
          </p:cNvPr>
          <p:cNvSpPr/>
          <p:nvPr/>
        </p:nvSpPr>
        <p:spPr bwMode="auto">
          <a:xfrm>
            <a:off x="2163760" y="1225680"/>
            <a:ext cx="5655709" cy="5632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sz="1000" b="0" dirty="0"/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07F99ABE-5263-4832-9CF5-20B15DB4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99" y="1409702"/>
            <a:ext cx="2163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/>
              <a:t>TV_LIST(</a:t>
            </a:r>
            <a:r>
              <a:rPr lang="ko-KR" altLang="en-US" sz="1200" b="0" dirty="0"/>
              <a:t>수정 화면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2070A7C6-D631-4062-A16C-F8CCA849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6197013"/>
            <a:ext cx="21637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>
                <a:solidFill>
                  <a:schemeClr val="bg1"/>
                </a:solidFill>
              </a:rPr>
              <a:t>LOGOUT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CE7504A4-8BF2-4AD3-8903-19D2984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686442"/>
            <a:ext cx="2163762" cy="2769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TV_LIST                           </a:t>
            </a:r>
            <a:r>
              <a:rPr lang="ko-KR" altLang="en-US" sz="1200" b="0" dirty="0" smtClean="0">
                <a:solidFill>
                  <a:schemeClr val="bg1"/>
                </a:solidFill>
              </a:rPr>
              <a:t>∨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4FF11742-8101-4FCB-9F14-48907560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68174"/>
            <a:ext cx="2163762" cy="276999"/>
          </a:xfrm>
          <a:prstGeom prst="rect">
            <a:avLst/>
          </a:prstGeom>
          <a:solidFill>
            <a:srgbClr val="FAD9C3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200" b="0" dirty="0" smtClean="0">
                <a:solidFill>
                  <a:schemeClr val="bg1"/>
                </a:solidFill>
              </a:rPr>
              <a:t>MOVIE_LIST                      </a:t>
            </a:r>
            <a:r>
              <a:rPr lang="en-US" altLang="ko-KR" sz="1200" b="0" dirty="0" smtClean="0">
                <a:solidFill>
                  <a:schemeClr val="bg1"/>
                </a:solidFill>
              </a:rPr>
              <a:t>&lt;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graphicFrame>
        <p:nvGraphicFramePr>
          <p:cNvPr id="31" name="Group 134">
            <a:extLst>
              <a:ext uri="{FF2B5EF4-FFF2-40B4-BE49-F238E27FC236}">
                <a16:creationId xmlns:a16="http://schemas.microsoft.com/office/drawing/2014/main" id="{1FD9B166-ECD8-4481-B59D-A84A25AD4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03257"/>
              </p:ext>
            </p:extLst>
          </p:nvPr>
        </p:nvGraphicFramePr>
        <p:xfrm>
          <a:off x="7819475" y="1225679"/>
          <a:ext cx="2086525" cy="4950898"/>
        </p:xfrm>
        <a:graphic>
          <a:graphicData uri="http://schemas.openxmlformats.org/drawingml/2006/table">
            <a:tbl>
              <a:tblPr/>
              <a:tblGrid>
                <a:gridCol w="19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ADMIN </a:t>
                      </a:r>
                      <a:r>
                        <a:rPr kumimoji="1" lang="ko-KR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화면설계서</a:t>
                      </a: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수정화면을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통해 해당하는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TV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프로그램의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데이터를 수정할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포스터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연도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나라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장르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예고편을 수정할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포스터는 외부 사이트에서 제공하는 포스터의 경로 값을 받아온다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번호와 평점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구별번호는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고유한 값이기에 수정 할 수 없다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수정이 완료된 후 에 완료버튼을 누르면 해당 데이터가 업데이트 된다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0" marB="3600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49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13C104-F59F-4C22-B346-871819A9B39E}"/>
              </a:ext>
            </a:extLst>
          </p:cNvPr>
          <p:cNvSpPr/>
          <p:nvPr/>
        </p:nvSpPr>
        <p:spPr bwMode="auto">
          <a:xfrm>
            <a:off x="7819471" y="516430"/>
            <a:ext cx="2086529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500" b="0" dirty="0">
                <a:solidFill>
                  <a:schemeClr val="bg1"/>
                </a:solidFill>
              </a:rPr>
              <a:t>DESCRIPTION</a:t>
            </a:r>
            <a:endParaRPr lang="ko-KR" altLang="en-US" sz="1500" b="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8F990B8-60D7-4B2E-BF04-B6F28D47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2726"/>
              </p:ext>
            </p:extLst>
          </p:nvPr>
        </p:nvGraphicFramePr>
        <p:xfrm>
          <a:off x="2163758" y="1847804"/>
          <a:ext cx="5655698" cy="4100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849">
                  <a:extLst>
                    <a:ext uri="{9D8B030D-6E8A-4147-A177-3AD203B41FA5}">
                      <a16:colId xmlns:a16="http://schemas.microsoft.com/office/drawing/2014/main" val="1980050347"/>
                    </a:ext>
                  </a:extLst>
                </a:gridCol>
              </a:tblGrid>
              <a:tr h="4080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번호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baseline="0" dirty="0"/>
                        <a:t>:    </a:t>
                      </a:r>
                      <a:r>
                        <a:rPr lang="en-US" altLang="ko-KR" sz="1000" baseline="0" dirty="0" smtClean="0"/>
                        <a:t>3</a:t>
                      </a:r>
                      <a:endParaRPr lang="ko-KR" altLang="en-US" sz="1000" dirty="0"/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9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/>
                        <a:t>포스터</a:t>
                      </a:r>
                      <a:endParaRPr lang="en-US" altLang="ko-KR" sz="1000" b="1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91442" marR="9144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제목</a:t>
                      </a:r>
                      <a:r>
                        <a:rPr lang="en-US" altLang="ko-KR" sz="1000" b="1" dirty="0" smtClean="0"/>
                        <a:t>: title3</a:t>
                      </a:r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연도</a:t>
                      </a:r>
                      <a:r>
                        <a:rPr lang="en-US" altLang="ko-KR" sz="1000" b="1" dirty="0" smtClean="0"/>
                        <a:t>: 2009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평점</a:t>
                      </a:r>
                      <a:r>
                        <a:rPr lang="en-US" altLang="ko-KR" sz="1000" b="1" dirty="0" smtClean="0"/>
                        <a:t>: 4.5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내용</a:t>
                      </a:r>
                      <a:r>
                        <a:rPr lang="en-US" altLang="ko-KR" sz="1000" b="1" dirty="0" smtClean="0"/>
                        <a:t>: content3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60254"/>
                  </a:ext>
                </a:extLst>
              </a:tr>
              <a:tr h="373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나라</a:t>
                      </a:r>
                      <a:r>
                        <a:rPr lang="en-US" altLang="ko-KR" sz="1000" b="1" dirty="0" smtClean="0"/>
                        <a:t>: </a:t>
                      </a:r>
                      <a:r>
                        <a:rPr lang="ko-KR" altLang="en-US" sz="1000" b="1" dirty="0" smtClean="0"/>
                        <a:t>한국</a:t>
                      </a:r>
                      <a:endParaRPr lang="en-US" altLang="ko-KR" sz="1000" b="1" dirty="0" smtClean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장르</a:t>
                      </a:r>
                      <a:r>
                        <a:rPr lang="en-US" altLang="ko-KR" sz="1000" b="1" dirty="0" smtClean="0"/>
                        <a:t>: </a:t>
                      </a:r>
                      <a:r>
                        <a:rPr lang="ko-KR" altLang="en-US" sz="1000" b="1" dirty="0" smtClean="0"/>
                        <a:t>예능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73841"/>
                  </a:ext>
                </a:extLst>
              </a:tr>
              <a:tr h="32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구별번호</a:t>
                      </a:r>
                      <a:r>
                        <a:rPr lang="en-US" altLang="ko-KR" sz="1000" b="1" dirty="0" smtClean="0"/>
                        <a:t>: 2</a:t>
                      </a:r>
                    </a:p>
                  </a:txBody>
                  <a:tcPr marL="91442" marR="91442" marT="45714" marB="45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예고편</a:t>
                      </a:r>
                      <a:r>
                        <a:rPr lang="en-US" altLang="ko-KR" sz="1000" b="1" dirty="0" smtClean="0"/>
                        <a:t>: video3</a:t>
                      </a:r>
                      <a:endParaRPr lang="ko-KR" altLang="en-US" sz="1000" b="1" dirty="0"/>
                    </a:p>
                  </a:txBody>
                  <a:tcPr marL="91442" marR="91442" marT="45714" marB="457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3848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37182D-F82B-4569-A9F8-82F61BF1460A}"/>
              </a:ext>
            </a:extLst>
          </p:cNvPr>
          <p:cNvSpPr/>
          <p:nvPr/>
        </p:nvSpPr>
        <p:spPr>
          <a:xfrm>
            <a:off x="2761547" y="2351304"/>
            <a:ext cx="1043437" cy="136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포스터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74EF93-5C31-4D6E-90C1-F1EDBA2738E8}"/>
              </a:ext>
            </a:extLst>
          </p:cNvPr>
          <p:cNvSpPr/>
          <p:nvPr/>
        </p:nvSpPr>
        <p:spPr>
          <a:xfrm>
            <a:off x="2254555" y="3869947"/>
            <a:ext cx="5484594" cy="246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사진경로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ex</a:t>
            </a:r>
            <a:r>
              <a:rPr lang="en-US" altLang="ko-KR" sz="1000" b="1" dirty="0">
                <a:solidFill>
                  <a:schemeClr val="tx1"/>
                </a:solidFill>
              </a:rPr>
              <a:t>) https://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movie-phinf.pstatic.net/20201030_23/movie_image.jpg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97DD09-BB9F-410F-9CB3-99EF57FF8568}"/>
              </a:ext>
            </a:extLst>
          </p:cNvPr>
          <p:cNvSpPr/>
          <p:nvPr/>
        </p:nvSpPr>
        <p:spPr>
          <a:xfrm>
            <a:off x="6869572" y="6063664"/>
            <a:ext cx="869577" cy="266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76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MS PMincho"/>
        <a:ea typeface="MS PMincho"/>
        <a:cs typeface=""/>
      </a:majorFont>
      <a:minorFont>
        <a:latin typeface="MS PMincho"/>
        <a:ea typeface="MS PMincho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9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667C35B-7E5F-4CBE-8F8A-A158E5CE886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8C8DC94-A63B-45AF-AF69-2BB786889A0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CB8B1B-D642-4488-9022-BB60D864274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995EC8D-91F0-437F-A281-DB1BD4589E4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CCB1357-342F-4098-BC79-24BEDA55B5D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8F8412B-2556-4309-BF37-5437FD05E7E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2358F68-5612-4E9E-877F-5899E791CE4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1F93ACA-618E-40FC-9696-3E73DBA8B0F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6EF6E84-A423-45C0-A2C3-EFCB327C54D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225D0CC-182D-4A82-B332-4CFCCB15BDB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E90F8D8-A5AC-42FF-993A-4B85FACBB70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113E71A-4E25-4519-BD34-BD5B5437EF3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0836893-9DD7-4BEA-B3E7-C155B3A491D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D170810-5B7F-4DAC-9684-0C54B2D1445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298B19F-D6FD-43E0-AF70-0E51822C6DE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B5D64D2-7A1E-4A34-927B-F47DCEEF017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1EFA36A-7581-4FF7-94DB-9D08D01823F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D4358F8-7986-4A09-8064-E301AB6B8AF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E3C2AF6-A377-4FFF-8D7C-593DD7E5299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7196AA3-E94E-4CF1-BDD6-AEA106C1E13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E2B1D9D-018F-4941-A136-CA82E791A67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5E1EA8B-BC4E-4A19-A4FF-7B5FBF703FD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DCB73F3-D472-40F8-9F23-E438C56389B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A3FD38A-A96A-4B08-A2D8-3683FEF8D1B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09C4DA0-F2B6-4C01-9706-9166BC96AE1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DEFC084-54D4-4299-ACB6-DD3CE14DC6D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9D7A67D-6C28-4DFF-A416-A86718A95BC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554830B-7995-4004-82B0-58ECADE3535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21015B4-F46F-4B25-BC31-4F349DC7C1A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CBC8954-C10E-45C4-A0EB-819D92B4D11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0323263-A76B-45D9-9D77-4DA6BC6C0A5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D7B3D11-1FA7-4B80-844E-A459E5A889C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AF6D163-18F8-4E72-B315-A51828D55C2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5B95189-4CD7-40F7-985B-25C314C7FBD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9E0ABDE-47EB-4267-BBD1-E7FC4D442B7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A2431E9-CA4D-4955-B009-5B6410BB3AB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8973B63-259F-42EA-BE9D-0EF5535FACC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B0C8FF5-E690-4516-9434-124C25F4112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F6C37B0-9D56-47B2-8AFE-2AFC1251942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3A2EEBB-C518-4F34-993A-FD7709929CA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E4F7116-20F5-4FF7-8F2C-B3BB0266E27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8163E04-1A44-4AFC-9EDA-05C34603CD0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76E242E-0D55-4C30-95E3-7B19D30160B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8F00277-3548-4092-BC01-FC876A5E302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44C65EA-AB2A-421D-806E-1FD6A8E3B35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244AC46-C46C-4BF4-AAAE-BE9580F55DD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D169567-04F7-4B83-8DEC-85E1E98AA62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9922ADC-7AEA-4811-B53A-B00CBB94285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97A7208-4FBB-4FC2-9CEB-4910DB0503A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0FF246B-F5D8-4E92-BCD3-1D32689018D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1E6FD49-E495-4C8F-A44C-DCAA3FF1987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3F8A840-DDFC-4028-84FB-176714D8FF2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1F4DEF4-94AC-4790-8F31-552190D4784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4C64880-9D2B-44EB-B56B-A40F2FA4E64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0BBA04F-7A10-4590-B5DE-DA67F15F5D9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CDF6E39-45EC-476D-A2B8-26E766E76D0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EED8F2D-9B8E-4F09-BC16-83D9EF01A60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8DE9FEF-C229-4249-A859-C9DBD24EB18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953DFFA-24B9-42BC-8D83-33C72DEC96F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44268A1-0A24-44CD-9963-A5B2ABCD224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D3AE17A-4D25-4F8D-B798-52A8A2FAFA8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7F76518-0EDC-4DD0-AF1A-29A33E83DF2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1F6B29B-A409-4899-A5F2-1B23B448650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815593C-B52D-40DE-98A4-7160CEA4CC6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92D5B23-3A7B-401C-9ECC-2BF4D12DB37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218764C-ECC6-4E5C-B2C8-87EED81CF74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E19D527-00EB-454F-A5C8-0EB371E84C4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5B16EB4-19B3-48BA-B20B-1B8BBC7ECDA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8234DD8-93B9-4919-B072-0561C1DA17B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2E5F288-1EE3-451E-8D79-1BC543620F9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7F6A0DF-9E29-4537-BC91-2D058885181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A2FC7DF-460F-4593-8D85-F93DD8DAEF0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5AF4307-B782-4A0A-A203-640709F5C4B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AF6E649-3688-40A3-AB6F-8C06CC6E78E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7DDD1F6-FD70-4C58-813E-0F90C33B2BC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4130AF3-C678-4B0C-A81F-6EE30BB4FB0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86E6DDB-2552-4E7A-83E1-523043F0DB1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90FE5DE-2950-483E-983D-BD0226FDDC9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3A0B9D6-2FE3-4DDE-A75B-974B3760809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C149AB9-9E01-461B-AB77-F4454339C6F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3CEBA59-1FFD-48B5-8168-6294AB52828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B851EAC-195C-4C63-B17A-5540BC1FFA6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7F9CF1F-4B9F-4448-8803-A91BBA0F804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1028847-4EEB-42EF-8295-BFAC93C632A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22F2E80-84D5-45BF-B443-34EFF8C2D0E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16EA381-5173-4172-BBF1-90645D3BD7A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D2FC55B-755E-43DF-B68D-D8CB608C770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81A3F45-2E28-4BDE-9B69-2FC1882BDF1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1EF9EF1-E595-4D5A-8152-A730D6C23EE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4248446-F27D-4175-A4C1-A7A20494594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71B4615-ADBF-4F46-8AAE-9057A4F853D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896DA3B-A6FA-48B7-A329-548071417E3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0FF72C0-F64E-4000-874A-41058500660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F31A746-5B54-4984-8AFA-0707AFB3103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2518CAD-729F-45F7-AEA3-2CADAC4C2BD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65C9193-F862-4426-B04C-5DE1FDC116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1943</TotalTime>
  <Words>907</Words>
  <Application>Microsoft Office PowerPoint</Application>
  <PresentationFormat>A4 용지(210x297mm)</PresentationFormat>
  <Paragraphs>459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MS Mincho</vt:lpstr>
      <vt:lpstr>MS PMincho</vt:lpstr>
      <vt:lpstr>가는각진제목체</vt:lpstr>
      <vt:lpstr>굴림</vt:lpstr>
      <vt:lpstr>다음_Regular</vt:lpstr>
      <vt:lpstr>맑은 고딕</vt:lpstr>
      <vt:lpstr>맑은고딕</vt:lpstr>
      <vt:lpstr>Arial</vt:lpstr>
      <vt:lpstr>Segoe UI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335</cp:revision>
  <dcterms:created xsi:type="dcterms:W3CDTF">2018-10-25T02:43:46Z</dcterms:created>
  <dcterms:modified xsi:type="dcterms:W3CDTF">2020-12-10T12:14:52Z</dcterms:modified>
</cp:coreProperties>
</file>