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6" r:id="rId4"/>
    <p:sldId id="260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2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1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7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8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7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1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B8F8-F1C7-4CE6-852F-F59F39DC3752}" type="datetimeFigureOut">
              <a:rPr lang="en-US" smtClean="0"/>
              <a:t>1/28/2019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effective about this?  What is not?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44" y="2104836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1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effective about this?  What is not?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44" y="2104836"/>
            <a:ext cx="6057143" cy="38952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52970" y="1790297"/>
            <a:ext cx="32174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 smtClean="0"/>
              <a:t>density (information per unit area</a:t>
            </a:r>
            <a:r>
              <a:rPr lang="en-US" dirty="0"/>
              <a:t>), Data/ink ratio: maximize use of ink for </a:t>
            </a:r>
            <a:r>
              <a:rPr lang="en-US" dirty="0" smtClean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optical illusions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Accessibility: color blind color </a:t>
            </a:r>
            <a:r>
              <a:rPr lang="en-US" dirty="0" smtClean="0"/>
              <a:t>choices</a:t>
            </a:r>
            <a:endParaRPr lang="en-US" dirty="0"/>
          </a:p>
          <a:p>
            <a:r>
              <a:rPr lang="en-US" dirty="0" smtClean="0"/>
              <a:t>Not effective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Extraneous </a:t>
            </a:r>
            <a:r>
              <a:rPr lang="en-US" dirty="0" smtClean="0"/>
              <a:t>grid lines, </a:t>
            </a:r>
            <a:r>
              <a:rPr lang="en-US" dirty="0" smtClean="0"/>
              <a:t>unnecessary color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Accessibility: </a:t>
            </a:r>
            <a:r>
              <a:rPr lang="en-US" dirty="0"/>
              <a:t>font sizes (presentations vs manuscripts)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4105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effective about this?  What is not?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752970" y="1790297"/>
            <a:ext cx="32174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Increased data </a:t>
            </a:r>
            <a:r>
              <a:rPr lang="en-US" dirty="0" smtClean="0"/>
              <a:t>density (information per unit </a:t>
            </a:r>
            <a:r>
              <a:rPr lang="en-US" dirty="0" smtClean="0"/>
              <a:t>area) with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Data/ink </a:t>
            </a:r>
            <a:r>
              <a:rPr lang="en-US" dirty="0"/>
              <a:t>ratio: maximize use of ink for </a:t>
            </a:r>
            <a:r>
              <a:rPr lang="en-US" dirty="0" smtClean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optical illusions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Accessibility: color blind color </a:t>
            </a:r>
            <a:r>
              <a:rPr lang="en-US" dirty="0" smtClean="0"/>
              <a:t>choices</a:t>
            </a:r>
            <a:endParaRPr lang="en-US" dirty="0"/>
          </a:p>
          <a:p>
            <a:r>
              <a:rPr lang="en-US" dirty="0" smtClean="0"/>
              <a:t>Improvements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Removed </a:t>
            </a:r>
            <a:r>
              <a:rPr lang="en-US" dirty="0" smtClean="0"/>
              <a:t>grid </a:t>
            </a:r>
            <a:r>
              <a:rPr lang="en-US" dirty="0" smtClean="0"/>
              <a:t>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Made color a different grouping variable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Increased font size for readability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1" y="2187961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57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What is clear about this?  What is misleading?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88" y="2221214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What is clear about this?  What is misleading?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88" y="2221214"/>
            <a:ext cx="6057143" cy="3895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72152" y="1839760"/>
            <a:ext cx="376566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Chart design consistent throughout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Units appropriate</a:t>
            </a:r>
          </a:p>
          <a:p>
            <a:endParaRPr lang="en-US" dirty="0" smtClean="0"/>
          </a:p>
          <a:p>
            <a:r>
              <a:rPr lang="en-US" dirty="0" smtClean="0"/>
              <a:t>Not clear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Symbols </a:t>
            </a:r>
            <a:r>
              <a:rPr lang="en-US" dirty="0" smtClean="0"/>
              <a:t>and axes proportional to numbers represented (problem with pie charts, area in </a:t>
            </a:r>
            <a:r>
              <a:rPr lang="en-US" dirty="0" smtClean="0"/>
              <a:t>general)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Lack </a:t>
            </a:r>
            <a:r>
              <a:rPr lang="en-US" dirty="0" smtClean="0"/>
              <a:t>of </a:t>
            </a:r>
            <a:r>
              <a:rPr lang="en-US" dirty="0" smtClean="0"/>
              <a:t>context: did not show </a:t>
            </a:r>
            <a:r>
              <a:rPr lang="en-US" dirty="0" smtClean="0"/>
              <a:t>all relevant </a:t>
            </a:r>
            <a:r>
              <a:rPr lang="en-US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 </a:t>
            </a:r>
            <a:r>
              <a:rPr lang="en-US" dirty="0" smtClean="0"/>
              <a:t>labels (minimize abbreviations)	</a:t>
            </a:r>
          </a:p>
        </p:txBody>
      </p:sp>
    </p:spTree>
    <p:extLst>
      <p:ext uri="{BB962C8B-B14F-4D97-AF65-F5344CB8AC3E}">
        <p14:creationId xmlns:p14="http://schemas.microsoft.com/office/powerpoint/2010/main" val="352841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97" y="2221214"/>
            <a:ext cx="6057143" cy="389523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What is clear about this?  What is misleading?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872152" y="1839760"/>
            <a:ext cx="376566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Chart design consistent throughout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Units appropriate</a:t>
            </a:r>
          </a:p>
          <a:p>
            <a:endParaRPr lang="en-US" dirty="0" smtClean="0"/>
          </a:p>
          <a:p>
            <a:r>
              <a:rPr lang="en-US" dirty="0" smtClean="0"/>
              <a:t>Improvements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Removed area-cut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Lack </a:t>
            </a:r>
            <a:r>
              <a:rPr lang="en-US" dirty="0" smtClean="0"/>
              <a:t>of </a:t>
            </a:r>
            <a:r>
              <a:rPr lang="en-US" dirty="0" smtClean="0"/>
              <a:t>context: did not show </a:t>
            </a:r>
            <a:r>
              <a:rPr lang="en-US" dirty="0" smtClean="0"/>
              <a:t>all relevant </a:t>
            </a:r>
            <a:r>
              <a:rPr lang="en-US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Clear </a:t>
            </a:r>
            <a:r>
              <a:rPr lang="en-US" dirty="0" smtClean="0"/>
              <a:t>labels </a:t>
            </a:r>
            <a:r>
              <a:rPr lang="en-US" dirty="0" smtClean="0"/>
              <a:t>– not abbreviated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334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217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What is effective about this?  What is not?</vt:lpstr>
      <vt:lpstr>What is effective about this?  What is not?</vt:lpstr>
      <vt:lpstr>What is effective about this?  What is not?</vt:lpstr>
      <vt:lpstr>What is clear about this?  What is misleading?</vt:lpstr>
      <vt:lpstr>What is clear about this?  What is misleading?</vt:lpstr>
      <vt:lpstr>What is clear about this?  What is misleading?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effective about this?  What is not?</dc:title>
  <dc:creator>Curry, Claire M.</dc:creator>
  <cp:lastModifiedBy>Curry, Claire M.</cp:lastModifiedBy>
  <cp:revision>10</cp:revision>
  <dcterms:created xsi:type="dcterms:W3CDTF">2019-01-24T19:06:34Z</dcterms:created>
  <dcterms:modified xsi:type="dcterms:W3CDTF">2019-01-28T16:07:51Z</dcterms:modified>
</cp:coreProperties>
</file>